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63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8F65F-C1BD-4683-9DFC-C4C8E82BE4DF}" v="1" dt="2024-08-08T18:29:2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7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3458F65F-C1BD-4683-9DFC-C4C8E82BE4DF}"/>
    <pc:docChg chg="addSld modSld">
      <pc:chgData name="Dylan Breger" userId="9b3da09f-10fe-42ec-9aa5-9fa2a3e9cc20" providerId="ADAL" clId="{3458F65F-C1BD-4683-9DFC-C4C8E82BE4DF}" dt="2024-08-08T18:29:27.676" v="0"/>
      <pc:docMkLst>
        <pc:docMk/>
      </pc:docMkLst>
      <pc:sldChg chg="add">
        <pc:chgData name="Dylan Breger" userId="9b3da09f-10fe-42ec-9aa5-9fa2a3e9cc20" providerId="ADAL" clId="{3458F65F-C1BD-4683-9DFC-C4C8E82BE4DF}" dt="2024-08-08T18:29:27.676" v="0"/>
        <pc:sldMkLst>
          <pc:docMk/>
          <pc:sldMk cId="1649137238" sldId="21473763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3CB0-989F-734F-2A35-CBD472E4C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4486F-B5C8-2A69-02D8-8FF2DC85E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2C886-2A3D-C43E-44C7-0F91A524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722D-776A-C637-0ED5-7EB811C0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1617-B435-E26B-D9B4-A17E44D5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FA0-6D6F-3C65-1DF8-3C1FC62F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37A43-6B84-EFBA-C8EB-741BB8B1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8A37-A5EF-34F0-CDC1-190CD550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8AC1-765F-23B9-3F0A-5E5DC8EB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4E44-705E-1FDC-7559-3A41FA47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6CE18-DF9D-6809-BDB7-8BD1A63A9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FE5D0-59F9-215D-5ED3-2B963B10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60358-BB18-C011-4417-7237B8F7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B5C18-6B09-9920-7253-3E493A00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F612-A6D9-108C-819E-8CA968EE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966A-641E-44D2-4260-755232AE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F75C-180E-EFF6-ABBB-D7CB434C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6214-3ADD-4FA8-EF66-9F8A84B5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962B-4FC6-2734-A4B7-EFA49163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988C-567E-4770-8FB2-93AC461A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BD5D-8D91-01A1-FB3A-2EB520FC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CC5C8-CA0D-B79B-81A2-443674E4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B8D7-1268-6052-46BD-7ED0769A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AA8C-7E9D-C21C-FC16-30E5EEB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FD87-2506-C740-62E5-1C06971B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9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65240-1DCA-FBEB-4794-02095F0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5B58-3313-A4D0-B48F-36447AB04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07C14-BFEA-772D-D41C-6D0E7131F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7A611-58D3-82CB-1BDF-C3130D3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B6D2A-BC0B-F41E-E0FE-6CB2F7AE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DF86B-A432-6DB7-68E8-C33D00BA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9DDA-DE7E-940D-11B9-28A7B6CC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08971-FFBF-85C8-A909-8EDDF6584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85825-9F8E-09B2-33C4-0A86FD6AC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14221-2CAC-F66E-7BA2-E62FBE658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BFA04-A354-7462-E00E-0445FD960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E4AEB-BB79-E56A-4425-92B1A6F0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B4236-DFAF-3FE6-D428-D6F362D7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4FE6A-C3A0-80DD-4DBE-E348003D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1D63-7B9E-DDBA-2CCE-74FF87AB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52571-B092-858E-6FFF-53A21151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DFE1A-AF87-D145-E976-8C50EEDD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45AFD-7CC7-CDF6-846E-F258CB0E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8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C666D-2F44-0FC4-CF68-3B86A45C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84367-0509-78CC-8141-53F60995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E887C-8085-5847-C4CF-414D117E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3276-4B77-DF02-737F-8F00F4A3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3BAB-2774-2005-81EA-7E95BA8A4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C9609-E0DB-CF62-6455-EDFCE18EB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9B28-A314-F176-9B8B-DDA8BD0F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1F64B-3DE6-B1C5-9479-42CE7FE9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7B58C-0673-3CB0-2128-F36A8B85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7E17-C021-B30A-D90B-652854BB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79160-32A5-7820-7907-EEBD29762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25444-0880-D5CF-473E-B90273E92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9D960-06C8-C1B4-12FB-F6FF3CC1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89C5E-443C-B0DE-99C1-262D7188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1A057-17CA-94AC-DEDB-AEA060F3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0339C-C1F4-9C33-3DEC-CB3B294A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1F97A-31CD-C981-AC59-14A840332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F1FB3-B4A9-4C90-684C-CA0B55893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469CE-9124-4919-A623-E65EEACB825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7866E-AC6E-6C0C-A8C0-011A5725C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29363-DED3-12E6-C4E4-E35E08CA9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6DD1FE-64E9-46C4-B448-49D84D87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sign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ads.tv/resource/back-to-school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88D6EC-3630-EC10-F0B0-1161BCFDD2C4}"/>
              </a:ext>
            </a:extLst>
          </p:cNvPr>
          <p:cNvSpPr/>
          <p:nvPr/>
        </p:nvSpPr>
        <p:spPr>
          <a:xfrm>
            <a:off x="5022376" y="1685014"/>
            <a:ext cx="7169624" cy="4001732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E0A66-910C-1FC6-E26F-E075F93E4D79}"/>
              </a:ext>
            </a:extLst>
          </p:cNvPr>
          <p:cNvSpPr/>
          <p:nvPr/>
        </p:nvSpPr>
        <p:spPr>
          <a:xfrm>
            <a:off x="60716" y="479670"/>
            <a:ext cx="10239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Most parents have shopped at a specific store and purchased specific school supplies after seeing a related TV ad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8FE85-169D-745D-2A03-C2700F795E56}"/>
              </a:ext>
            </a:extLst>
          </p:cNvPr>
          <p:cNvSpPr/>
          <p:nvPr/>
        </p:nvSpPr>
        <p:spPr>
          <a:xfrm>
            <a:off x="-4" y="0"/>
            <a:ext cx="2509739" cy="2586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‘Back to School’ TV </a:t>
            </a:r>
            <a:r>
              <a:rPr lang="en-US" sz="1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Ads: Results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9CAB6-6D89-98C7-4630-48894B652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3DF6F7-3E85-67CB-F2AF-ED8866B7405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71930-C72F-4457-B802-C75C851ADEFE}"/>
              </a:ext>
            </a:extLst>
          </p:cNvPr>
          <p:cNvSpPr txBox="1"/>
          <p:nvPr/>
        </p:nvSpPr>
        <p:spPr>
          <a:xfrm>
            <a:off x="10267952" y="26057"/>
            <a:ext cx="192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Scan or click to access more lifestage insights</a:t>
            </a:r>
          </a:p>
        </p:txBody>
      </p:sp>
      <p:pic>
        <p:nvPicPr>
          <p:cNvPr id="11" name="Picture 2">
            <a:hlinkClick r:id="rId3"/>
            <a:extLst>
              <a:ext uri="{FF2B5EF4-FFF2-40B4-BE49-F238E27FC236}">
                <a16:creationId xmlns:a16="http://schemas.microsoft.com/office/drawing/2014/main" id="{BA5FD26D-8961-6E72-FAB4-324591996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7" t="8925" r="8225" b="7734"/>
          <a:stretch/>
        </p:blipFill>
        <p:spPr bwMode="auto">
          <a:xfrm>
            <a:off x="10676741" y="521763"/>
            <a:ext cx="1106470" cy="11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5B3475-3CEA-616B-FBE1-6A42DC0D6497}"/>
              </a:ext>
            </a:extLst>
          </p:cNvPr>
          <p:cNvSpPr/>
          <p:nvPr/>
        </p:nvSpPr>
        <p:spPr>
          <a:xfrm>
            <a:off x="10267952" y="0"/>
            <a:ext cx="1924048" cy="1671565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A group of children raising their hands in a classroom&#10;&#10;Description automatically generated">
            <a:extLst>
              <a:ext uri="{FF2B5EF4-FFF2-40B4-BE49-F238E27FC236}">
                <a16:creationId xmlns:a16="http://schemas.microsoft.com/office/drawing/2014/main" id="{1B3206FF-6143-695F-8E88-8C860F872F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4132" r="10507" b="202"/>
          <a:stretch/>
        </p:blipFill>
        <p:spPr>
          <a:xfrm>
            <a:off x="-3" y="1685013"/>
            <a:ext cx="5022379" cy="40017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D63455-F114-116B-DB7D-833C1C075363}"/>
              </a:ext>
            </a:extLst>
          </p:cNvPr>
          <p:cNvSpPr txBox="1"/>
          <p:nvPr/>
        </p:nvSpPr>
        <p:spPr>
          <a:xfrm>
            <a:off x="492088" y="6320559"/>
            <a:ext cx="95286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LG Ad Solutions, Commercials &amp; Classrooms study, 2024.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386D9F-E8B1-D90A-F18B-F07DA59B4F00}"/>
              </a:ext>
            </a:extLst>
          </p:cNvPr>
          <p:cNvSpPr/>
          <p:nvPr/>
        </p:nvSpPr>
        <p:spPr>
          <a:xfrm>
            <a:off x="5022376" y="1824775"/>
            <a:ext cx="7169624" cy="338554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Back-to-School Ad </a:t>
            </a:r>
            <a:r>
              <a:rPr lang="en-US" sz="1600" b="1" u="sng">
                <a:solidFill>
                  <a:srgbClr val="1B1464"/>
                </a:solidFill>
                <a:latin typeface="Helvetica" pitchFamily="2" charset="0"/>
              </a:rPr>
              <a:t>Impact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on Foot Traffic and Sales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975879-D61F-02FC-F81C-16A50E1C49EB}"/>
              </a:ext>
            </a:extLst>
          </p:cNvPr>
          <p:cNvSpPr/>
          <p:nvPr/>
        </p:nvSpPr>
        <p:spPr>
          <a:xfrm>
            <a:off x="5181678" y="2886633"/>
            <a:ext cx="2239949" cy="213193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6640DF-662B-075B-6711-8259D35CB4F8}"/>
              </a:ext>
            </a:extLst>
          </p:cNvPr>
          <p:cNvSpPr/>
          <p:nvPr/>
        </p:nvSpPr>
        <p:spPr>
          <a:xfrm>
            <a:off x="7487214" y="2886634"/>
            <a:ext cx="2239949" cy="213193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A35AAC-5B35-3517-4C51-0A94AD2CC983}"/>
              </a:ext>
            </a:extLst>
          </p:cNvPr>
          <p:cNvSpPr/>
          <p:nvPr/>
        </p:nvSpPr>
        <p:spPr>
          <a:xfrm>
            <a:off x="9791351" y="2886633"/>
            <a:ext cx="2239949" cy="2131934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61069B-D7F2-0AE0-53CA-AD943506E72C}"/>
              </a:ext>
            </a:extLst>
          </p:cNvPr>
          <p:cNvSpPr txBox="1"/>
          <p:nvPr/>
        </p:nvSpPr>
        <p:spPr>
          <a:xfrm>
            <a:off x="5180280" y="3070913"/>
            <a:ext cx="2241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87%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parents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recall seeing back-to-school TV ads 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last school year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0217BA-816E-26AB-FCE5-5E5F816E5094}"/>
              </a:ext>
            </a:extLst>
          </p:cNvPr>
          <p:cNvSpPr txBox="1"/>
          <p:nvPr/>
        </p:nvSpPr>
        <p:spPr>
          <a:xfrm>
            <a:off x="7485815" y="3070913"/>
            <a:ext cx="22413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85%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parents have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shopped at a specific store for school supplies 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seeing ads for it on TV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6B0F2-1601-E079-2728-EF5AB47FBA40}"/>
              </a:ext>
            </a:extLst>
          </p:cNvPr>
          <p:cNvSpPr txBox="1"/>
          <p:nvPr/>
        </p:nvSpPr>
        <p:spPr>
          <a:xfrm>
            <a:off x="9721759" y="3070913"/>
            <a:ext cx="23791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1B1464"/>
                  </a:solidFill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85%</a:t>
            </a:r>
          </a:p>
          <a:p>
            <a:pPr algn="ctr"/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parents have </a:t>
            </a:r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purchased specific school supplies </a:t>
            </a: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seeing ads for them </a:t>
            </a:r>
            <a:b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TV</a:t>
            </a:r>
          </a:p>
        </p:txBody>
      </p:sp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CD9B90F3-CA0B-66D8-BEE1-63AB406591FE}"/>
              </a:ext>
            </a:extLst>
          </p:cNvPr>
          <p:cNvSpPr txBox="1">
            <a:spLocks/>
          </p:cNvSpPr>
          <p:nvPr/>
        </p:nvSpPr>
        <p:spPr>
          <a:xfrm>
            <a:off x="-3" y="6021013"/>
            <a:ext cx="12202272" cy="276999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Click here to see more from </a:t>
            </a:r>
            <a:r>
              <a:rPr lang="en-US" sz="1200" b="1" i="1" u="sng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LG Ad Solutions</a:t>
            </a:r>
            <a:endParaRPr kumimoji="0" lang="en-US" sz="1200" b="1" i="1" u="sng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764FC9-3F1E-44A8-8625-D2300C546116}"/>
</file>

<file path=customXml/itemProps2.xml><?xml version="1.0" encoding="utf-8"?>
<ds:datastoreItem xmlns:ds="http://schemas.openxmlformats.org/officeDocument/2006/customXml" ds:itemID="{F96225EE-6CA8-4A70-B737-1CA65DDCF88A}"/>
</file>

<file path=customXml/itemProps3.xml><?xml version="1.0" encoding="utf-8"?>
<ds:datastoreItem xmlns:ds="http://schemas.openxmlformats.org/officeDocument/2006/customXml" ds:itemID="{C44B8CC9-0805-4383-81E1-137096537A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Helvetica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Breger</dc:creator>
  <cp:lastModifiedBy>Dylan Breger</cp:lastModifiedBy>
  <cp:revision>1</cp:revision>
  <dcterms:created xsi:type="dcterms:W3CDTF">2024-08-08T18:29:24Z</dcterms:created>
  <dcterms:modified xsi:type="dcterms:W3CDTF">2024-08-08T18:29:34Z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</Properties>
</file>