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7640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724FD-A6E7-47FB-9086-32348DDC0FA1}" v="1" dt="2024-09-10T15:29:07.003"/>
    <p1510:client id="{57F836AB-045E-4701-BC6E-0FCBAC92CE4C}" v="1" dt="2024-09-10T15:16:26.104"/>
    <p1510:client id="{58639A34-79C5-44E6-A897-2B82128EA8DA}" v="1" dt="2024-09-10T15:30:57.635"/>
    <p1510:client id="{9DC73D54-E5AA-4C9D-864F-E1E738C3845F}" v="1" dt="2024-09-10T15:37:21.724"/>
    <p1510:client id="{BB5A8BF5-05FB-4B65-AA65-AB9DCD544E88}" v="1" dt="2024-09-10T15:33:51.324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62" y="7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8639A34-79C5-44E6-A897-2B82128EA8DA}"/>
    <pc:docChg chg="addSld delSld modSld">
      <pc:chgData name="Dylan Breger" userId="9b3da09f-10fe-42ec-9aa5-9fa2a3e9cc20" providerId="ADAL" clId="{58639A34-79C5-44E6-A897-2B82128EA8DA}" dt="2024-09-10T15:30:58.566" v="1" actId="47"/>
      <pc:docMkLst>
        <pc:docMk/>
      </pc:docMkLst>
      <pc:sldChg chg="del">
        <pc:chgData name="Dylan Breger" userId="9b3da09f-10fe-42ec-9aa5-9fa2a3e9cc20" providerId="ADAL" clId="{58639A34-79C5-44E6-A897-2B82128EA8DA}" dt="2024-09-10T15:30:58.566" v="1" actId="47"/>
        <pc:sldMkLst>
          <pc:docMk/>
          <pc:sldMk cId="2044079681" sldId="298"/>
        </pc:sldMkLst>
      </pc:sldChg>
      <pc:sldChg chg="add">
        <pc:chgData name="Dylan Breger" userId="9b3da09f-10fe-42ec-9aa5-9fa2a3e9cc20" providerId="ADAL" clId="{58639A34-79C5-44E6-A897-2B82128EA8DA}" dt="2024-09-10T15:30:57.631" v="0"/>
        <pc:sldMkLst>
          <pc:docMk/>
          <pc:sldMk cId="3841609497" sldId="2147376421"/>
        </pc:sldMkLst>
      </pc:sldChg>
      <pc:sldMasterChg chg="delSldLayout">
        <pc:chgData name="Dylan Breger" userId="9b3da09f-10fe-42ec-9aa5-9fa2a3e9cc20" providerId="ADAL" clId="{58639A34-79C5-44E6-A897-2B82128EA8DA}" dt="2024-09-10T15:30:58.566" v="1" actId="47"/>
        <pc:sldMasterMkLst>
          <pc:docMk/>
          <pc:sldMasterMk cId="3467649777" sldId="2147483648"/>
        </pc:sldMasterMkLst>
        <pc:sldLayoutChg chg="del">
          <pc:chgData name="Dylan Breger" userId="9b3da09f-10fe-42ec-9aa5-9fa2a3e9cc20" providerId="ADAL" clId="{58639A34-79C5-44E6-A897-2B82128EA8DA}" dt="2024-09-10T15:30:58.566" v="1" actId="47"/>
          <pc:sldLayoutMkLst>
            <pc:docMk/>
            <pc:sldMasterMk cId="3467649777" sldId="2147483648"/>
            <pc:sldLayoutMk cId="4243896726" sldId="2147483660"/>
          </pc:sldLayoutMkLst>
        </pc:sldLayoutChg>
      </pc:sldMasterChg>
    </pc:docChg>
  </pc:docChgLst>
  <pc:docChgLst>
    <pc:chgData name="Dylan Breger" userId="9b3da09f-10fe-42ec-9aa5-9fa2a3e9cc20" providerId="ADAL" clId="{BB5A8BF5-05FB-4B65-AA65-AB9DCD544E88}"/>
    <pc:docChg chg="addSld delSld modSld">
      <pc:chgData name="Dylan Breger" userId="9b3da09f-10fe-42ec-9aa5-9fa2a3e9cc20" providerId="ADAL" clId="{BB5A8BF5-05FB-4B65-AA65-AB9DCD544E88}" dt="2024-09-10T15:33:52.462" v="2" actId="47"/>
      <pc:docMkLst>
        <pc:docMk/>
      </pc:docMkLst>
      <pc:sldChg chg="addSp del mod">
        <pc:chgData name="Dylan Breger" userId="9b3da09f-10fe-42ec-9aa5-9fa2a3e9cc20" providerId="ADAL" clId="{BB5A8BF5-05FB-4B65-AA65-AB9DCD544E88}" dt="2024-09-10T15:33:52.462" v="2" actId="47"/>
        <pc:sldMkLst>
          <pc:docMk/>
          <pc:sldMk cId="3841609497" sldId="2147376421"/>
        </pc:sldMkLst>
        <pc:spChg chg="add">
          <ac:chgData name="Dylan Breger" userId="9b3da09f-10fe-42ec-9aa5-9fa2a3e9cc20" providerId="ADAL" clId="{BB5A8BF5-05FB-4B65-AA65-AB9DCD544E88}" dt="2024-09-10T15:33:41.059" v="0" actId="22"/>
          <ac:spMkLst>
            <pc:docMk/>
            <pc:sldMk cId="3841609497" sldId="2147376421"/>
            <ac:spMk id="12" creationId="{00940034-9726-C978-D909-EF44515354DE}"/>
          </ac:spMkLst>
        </pc:spChg>
      </pc:sldChg>
      <pc:sldChg chg="add">
        <pc:chgData name="Dylan Breger" userId="9b3da09f-10fe-42ec-9aa5-9fa2a3e9cc20" providerId="ADAL" clId="{BB5A8BF5-05FB-4B65-AA65-AB9DCD544E88}" dt="2024-09-10T15:33:51.321" v="1"/>
        <pc:sldMkLst>
          <pc:docMk/>
          <pc:sldMk cId="1968813510" sldId="2147376439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  <pc:docChgLst>
    <pc:chgData name="Dylan Breger" userId="9b3da09f-10fe-42ec-9aa5-9fa2a3e9cc20" providerId="ADAL" clId="{1C4724FD-A6E7-47FB-9086-32348DDC0FA1}"/>
    <pc:docChg chg="addSld delSld modSld">
      <pc:chgData name="Dylan Breger" userId="9b3da09f-10fe-42ec-9aa5-9fa2a3e9cc20" providerId="ADAL" clId="{1C4724FD-A6E7-47FB-9086-32348DDC0FA1}" dt="2024-09-10T15:29:22.259" v="1" actId="47"/>
      <pc:docMkLst>
        <pc:docMk/>
      </pc:docMkLst>
      <pc:sldChg chg="add">
        <pc:chgData name="Dylan Breger" userId="9b3da09f-10fe-42ec-9aa5-9fa2a3e9cc20" providerId="ADAL" clId="{1C4724FD-A6E7-47FB-9086-32348DDC0FA1}" dt="2024-09-10T15:29:06.991" v="0"/>
        <pc:sldMkLst>
          <pc:docMk/>
          <pc:sldMk cId="2044079681" sldId="298"/>
        </pc:sldMkLst>
      </pc:sldChg>
      <pc:sldChg chg="del">
        <pc:chgData name="Dylan Breger" userId="9b3da09f-10fe-42ec-9aa5-9fa2a3e9cc20" providerId="ADAL" clId="{1C4724FD-A6E7-47FB-9086-32348DDC0FA1}" dt="2024-09-10T15:29:22.259" v="1" actId="47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9DC73D54-E5AA-4C9D-864F-E1E738C3845F}"/>
    <pc:docChg chg="addSld delSld modSld">
      <pc:chgData name="Dylan Breger" userId="9b3da09f-10fe-42ec-9aa5-9fa2a3e9cc20" providerId="ADAL" clId="{9DC73D54-E5AA-4C9D-864F-E1E738C3845F}" dt="2024-09-10T15:37:24.492" v="1" actId="47"/>
      <pc:docMkLst>
        <pc:docMk/>
      </pc:docMkLst>
      <pc:sldChg chg="add">
        <pc:chgData name="Dylan Breger" userId="9b3da09f-10fe-42ec-9aa5-9fa2a3e9cc20" providerId="ADAL" clId="{9DC73D54-E5AA-4C9D-864F-E1E738C3845F}" dt="2024-09-10T15:37:21.721" v="0"/>
        <pc:sldMkLst>
          <pc:docMk/>
          <pc:sldMk cId="410641248" sldId="2147376408"/>
        </pc:sldMkLst>
      </pc:sldChg>
      <pc:sldChg chg="del">
        <pc:chgData name="Dylan Breger" userId="9b3da09f-10fe-42ec-9aa5-9fa2a3e9cc20" providerId="ADAL" clId="{9DC73D54-E5AA-4C9D-864F-E1E738C3845F}" dt="2024-09-10T15:37:24.492" v="1" actId="47"/>
        <pc:sldMkLst>
          <pc:docMk/>
          <pc:sldMk cId="1968813510" sldId="214737643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19372517703277714"/>
          <c:w val="0.96562499999999996"/>
          <c:h val="0.71523480706477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0.15</c:v>
                </c:pt>
                <c:pt idx="1">
                  <c:v>0.11</c:v>
                </c:pt>
                <c:pt idx="2">
                  <c:v>0.06</c:v>
                </c:pt>
                <c:pt idx="3">
                  <c:v>0.05</c:v>
                </c:pt>
                <c:pt idx="4">
                  <c:v>0.04</c:v>
                </c:pt>
                <c:pt idx="5">
                  <c:v>0.02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86-4275-961F-A6C062AE04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0.17</c:v>
                </c:pt>
                <c:pt idx="1">
                  <c:v>0.14000000000000001</c:v>
                </c:pt>
                <c:pt idx="2">
                  <c:v>7.0000000000000007E-2</c:v>
                </c:pt>
                <c:pt idx="3">
                  <c:v>0.03</c:v>
                </c:pt>
                <c:pt idx="4">
                  <c:v>0.03</c:v>
                </c:pt>
                <c:pt idx="5">
                  <c:v>0.02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86-4275-961F-A6C062AE04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676016"/>
        <c:axId val="194667376"/>
      </c:barChart>
      <c:catAx>
        <c:axId val="19467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038102586635668"/>
          <c:y val="3.6033895035996986E-3"/>
          <c:w val="0.25732275964802925"/>
          <c:h val="7.40364063625521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7" y="6318936"/>
            <a:ext cx="11538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ARF DASH Study, 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Deconstructed: Latest Findings From the DASH Study, </a:t>
            </a:r>
            <a:r>
              <a:rPr kumimoji="0" lang="en-US" sz="9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Full Year 2023. 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0" y="0"/>
            <a:ext cx="2217906" cy="22373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HHs With No TV Set, By Age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33660" y="26057"/>
            <a:ext cx="199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48DA29D-D56F-E10F-BC0D-56C1635EF558}"/>
              </a:ext>
            </a:extLst>
          </p:cNvPr>
          <p:cNvGraphicFramePr/>
          <p:nvPr/>
        </p:nvGraphicFramePr>
        <p:xfrm>
          <a:off x="680607" y="2219151"/>
          <a:ext cx="10830787" cy="4064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BC6824D-812E-84F1-4A20-FBCFC3B647E0}"/>
              </a:ext>
            </a:extLst>
          </p:cNvPr>
          <p:cNvSpPr txBox="1"/>
          <p:nvPr/>
        </p:nvSpPr>
        <p:spPr>
          <a:xfrm>
            <a:off x="-3" y="1821493"/>
            <a:ext cx="1217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Trend in Share of HHs with No TV Set by Age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E90CA3-74F5-46F1-62E5-9580E3BAADA0}"/>
              </a:ext>
            </a:extLst>
          </p:cNvPr>
          <p:cNvSpPr/>
          <p:nvPr/>
        </p:nvSpPr>
        <p:spPr>
          <a:xfrm>
            <a:off x="0" y="426167"/>
            <a:ext cx="1033768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 meaningful share of young adults don’t have a TV set at home which signifies the importance of cross-platform strategies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5AE718-37B7-3A2C-A816-E10A73C471B8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