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14684667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5C48789-DAFD-4389-7A87-B92CBB8A351A}" name="Reed Kiely" initials="RK" userId="S::reedk@thevab.com::768be38e-2fb5-40ce-925d-bd8e9d9e3c3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4724FD-A6E7-47FB-9086-32348DDC0FA1}" v="1" dt="2024-09-10T15:29:07.003"/>
    <p1510:client id="{57F836AB-045E-4701-BC6E-0FCBAC92CE4C}" v="1" dt="2024-09-10T15:16:26.104"/>
    <p1510:client id="{58639A34-79C5-44E6-A897-2B82128EA8DA}" v="1" dt="2024-09-10T15:30:57.635"/>
    <p1510:client id="{BB5A8BF5-05FB-4B65-AA65-AB9DCD544E88}" v="1" dt="2024-09-10T15:33:51.324"/>
    <p1510:client id="{BDE94868-C645-446C-BF1D-2128E15C73DF}" v="1" dt="2024-09-10T15:37:36.300"/>
    <p1510:client id="{D25B1E41-C05C-481C-93A7-FB8990A8D527}" v="4" dt="2024-09-10T15:14:12.7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BDE94868-C645-446C-BF1D-2128E15C73DF}"/>
    <pc:docChg chg="addSld delSld modSld">
      <pc:chgData name="Dylan Breger" userId="9b3da09f-10fe-42ec-9aa5-9fa2a3e9cc20" providerId="ADAL" clId="{BDE94868-C645-446C-BF1D-2128E15C73DF}" dt="2024-09-10T15:37:36.299" v="1"/>
      <pc:docMkLst>
        <pc:docMk/>
      </pc:docMkLst>
      <pc:sldChg chg="add">
        <pc:chgData name="Dylan Breger" userId="9b3da09f-10fe-42ec-9aa5-9fa2a3e9cc20" providerId="ADAL" clId="{BDE94868-C645-446C-BF1D-2128E15C73DF}" dt="2024-09-10T15:37:36.299" v="1"/>
        <pc:sldMkLst>
          <pc:docMk/>
          <pc:sldMk cId="217333707" sldId="2146846675"/>
        </pc:sldMkLst>
      </pc:sldChg>
      <pc:sldChg chg="del">
        <pc:chgData name="Dylan Breger" userId="9b3da09f-10fe-42ec-9aa5-9fa2a3e9cc20" providerId="ADAL" clId="{BDE94868-C645-446C-BF1D-2128E15C73DF}" dt="2024-09-10T15:37:35.934" v="0" actId="47"/>
        <pc:sldMkLst>
          <pc:docMk/>
          <pc:sldMk cId="1968813510" sldId="2147376439"/>
        </pc:sldMkLst>
      </pc:sldChg>
    </pc:docChg>
  </pc:docChgLst>
  <pc:docChgLst>
    <pc:chgData name="Dylan Breger" userId="9b3da09f-10fe-42ec-9aa5-9fa2a3e9cc20" providerId="ADAL" clId="{58639A34-79C5-44E6-A897-2B82128EA8DA}"/>
    <pc:docChg chg="addSld delSld modSld">
      <pc:chgData name="Dylan Breger" userId="9b3da09f-10fe-42ec-9aa5-9fa2a3e9cc20" providerId="ADAL" clId="{58639A34-79C5-44E6-A897-2B82128EA8DA}" dt="2024-09-10T15:30:58.566" v="1" actId="47"/>
      <pc:docMkLst>
        <pc:docMk/>
      </pc:docMkLst>
      <pc:sldChg chg="del">
        <pc:chgData name="Dylan Breger" userId="9b3da09f-10fe-42ec-9aa5-9fa2a3e9cc20" providerId="ADAL" clId="{58639A34-79C5-44E6-A897-2B82128EA8DA}" dt="2024-09-10T15:30:58.566" v="1" actId="47"/>
        <pc:sldMkLst>
          <pc:docMk/>
          <pc:sldMk cId="2044079681" sldId="298"/>
        </pc:sldMkLst>
      </pc:sldChg>
      <pc:sldChg chg="add">
        <pc:chgData name="Dylan Breger" userId="9b3da09f-10fe-42ec-9aa5-9fa2a3e9cc20" providerId="ADAL" clId="{58639A34-79C5-44E6-A897-2B82128EA8DA}" dt="2024-09-10T15:30:57.631" v="0"/>
        <pc:sldMkLst>
          <pc:docMk/>
          <pc:sldMk cId="3841609497" sldId="2147376421"/>
        </pc:sldMkLst>
      </pc:sldChg>
      <pc:sldMasterChg chg="delSldLayout">
        <pc:chgData name="Dylan Breger" userId="9b3da09f-10fe-42ec-9aa5-9fa2a3e9cc20" providerId="ADAL" clId="{58639A34-79C5-44E6-A897-2B82128EA8DA}" dt="2024-09-10T15:30:58.566" v="1" actId="47"/>
        <pc:sldMasterMkLst>
          <pc:docMk/>
          <pc:sldMasterMk cId="3467649777" sldId="2147483648"/>
        </pc:sldMasterMkLst>
        <pc:sldLayoutChg chg="del">
          <pc:chgData name="Dylan Breger" userId="9b3da09f-10fe-42ec-9aa5-9fa2a3e9cc20" providerId="ADAL" clId="{58639A34-79C5-44E6-A897-2B82128EA8DA}" dt="2024-09-10T15:30:58.566" v="1" actId="47"/>
          <pc:sldLayoutMkLst>
            <pc:docMk/>
            <pc:sldMasterMk cId="3467649777" sldId="2147483648"/>
            <pc:sldLayoutMk cId="4243896726" sldId="2147483660"/>
          </pc:sldLayoutMkLst>
        </pc:sldLayoutChg>
      </pc:sldMasterChg>
    </pc:docChg>
  </pc:docChgLst>
  <pc:docChgLst>
    <pc:chgData name="Dylan Breger" userId="9b3da09f-10fe-42ec-9aa5-9fa2a3e9cc20" providerId="ADAL" clId="{BB5A8BF5-05FB-4B65-AA65-AB9DCD544E88}"/>
    <pc:docChg chg="addSld delSld modSld">
      <pc:chgData name="Dylan Breger" userId="9b3da09f-10fe-42ec-9aa5-9fa2a3e9cc20" providerId="ADAL" clId="{BB5A8BF5-05FB-4B65-AA65-AB9DCD544E88}" dt="2024-09-10T15:33:52.462" v="2" actId="47"/>
      <pc:docMkLst>
        <pc:docMk/>
      </pc:docMkLst>
      <pc:sldChg chg="addSp del mod">
        <pc:chgData name="Dylan Breger" userId="9b3da09f-10fe-42ec-9aa5-9fa2a3e9cc20" providerId="ADAL" clId="{BB5A8BF5-05FB-4B65-AA65-AB9DCD544E88}" dt="2024-09-10T15:33:52.462" v="2" actId="47"/>
        <pc:sldMkLst>
          <pc:docMk/>
          <pc:sldMk cId="3841609497" sldId="2147376421"/>
        </pc:sldMkLst>
        <pc:spChg chg="add">
          <ac:chgData name="Dylan Breger" userId="9b3da09f-10fe-42ec-9aa5-9fa2a3e9cc20" providerId="ADAL" clId="{BB5A8BF5-05FB-4B65-AA65-AB9DCD544E88}" dt="2024-09-10T15:33:41.059" v="0" actId="22"/>
          <ac:spMkLst>
            <pc:docMk/>
            <pc:sldMk cId="3841609497" sldId="2147376421"/>
            <ac:spMk id="12" creationId="{00940034-9726-C978-D909-EF44515354DE}"/>
          </ac:spMkLst>
        </pc:spChg>
      </pc:sldChg>
      <pc:sldChg chg="add">
        <pc:chgData name="Dylan Breger" userId="9b3da09f-10fe-42ec-9aa5-9fa2a3e9cc20" providerId="ADAL" clId="{BB5A8BF5-05FB-4B65-AA65-AB9DCD544E88}" dt="2024-09-10T15:33:51.321" v="1"/>
        <pc:sldMkLst>
          <pc:docMk/>
          <pc:sldMk cId="1968813510" sldId="2147376439"/>
        </pc:sldMkLst>
      </pc:sldChg>
    </pc:docChg>
  </pc:docChgLst>
  <pc:docChgLst>
    <pc:chgData name="Dylan Breger" userId="9b3da09f-10fe-42ec-9aa5-9fa2a3e9cc20" providerId="ADAL" clId="{D25B1E41-C05C-481C-93A7-FB8990A8D527}"/>
    <pc:docChg chg="custSel addSld delSld modSld">
      <pc:chgData name="Dylan Breger" userId="9b3da09f-10fe-42ec-9aa5-9fa2a3e9cc20" providerId="ADAL" clId="{D25B1E41-C05C-481C-93A7-FB8990A8D527}" dt="2024-09-10T15:14:16.695" v="7" actId="47"/>
      <pc:docMkLst>
        <pc:docMk/>
      </pc:docMkLst>
      <pc:sldChg chg="addSp delSp modSp new del mod">
        <pc:chgData name="Dylan Breger" userId="9b3da09f-10fe-42ec-9aa5-9fa2a3e9cc20" providerId="ADAL" clId="{D25B1E41-C05C-481C-93A7-FB8990A8D527}" dt="2024-09-10T15:14:16.695" v="7" actId="47"/>
        <pc:sldMkLst>
          <pc:docMk/>
          <pc:sldMk cId="3924261391" sldId="256"/>
        </pc:sldMkLst>
        <pc:graphicFrameChg chg="add mod">
          <ac:chgData name="Dylan Breger" userId="9b3da09f-10fe-42ec-9aa5-9fa2a3e9cc20" providerId="ADAL" clId="{D25B1E41-C05C-481C-93A7-FB8990A8D527}" dt="2024-09-10T15:13:57.450" v="2"/>
          <ac:graphicFrameMkLst>
            <pc:docMk/>
            <pc:sldMk cId="3924261391" sldId="256"/>
            <ac:graphicFrameMk id="4" creationId="{16F165D6-1448-FEEC-3C75-1645E6247FD2}"/>
          </ac:graphicFrameMkLst>
        </pc:graphicFrameChg>
        <pc:graphicFrameChg chg="mod">
          <ac:chgData name="Dylan Breger" userId="9b3da09f-10fe-42ec-9aa5-9fa2a3e9cc20" providerId="ADAL" clId="{D25B1E41-C05C-481C-93A7-FB8990A8D527}" dt="2024-09-10T15:13:57.450" v="2"/>
          <ac:graphicFrameMkLst>
            <pc:docMk/>
            <pc:sldMk cId="3924261391" sldId="256"/>
            <ac:graphicFrameMk id="5" creationId="{137B219F-0F42-A227-1847-06AB2789278B}"/>
          </ac:graphicFrameMkLst>
        </pc:graphicFrameChg>
        <pc:graphicFrameChg chg="add del mod">
          <ac:chgData name="Dylan Breger" userId="9b3da09f-10fe-42ec-9aa5-9fa2a3e9cc20" providerId="ADAL" clId="{D25B1E41-C05C-481C-93A7-FB8990A8D527}" dt="2024-09-10T15:14:07.024" v="5" actId="478"/>
          <ac:graphicFrameMkLst>
            <pc:docMk/>
            <pc:sldMk cId="3924261391" sldId="256"/>
            <ac:graphicFrameMk id="6" creationId="{69567C38-9FCB-1FC9-30B5-E4E34F06725F}"/>
          </ac:graphicFrameMkLst>
        </pc:graphicFrameChg>
        <pc:graphicFrameChg chg="add del mod">
          <ac:chgData name="Dylan Breger" userId="9b3da09f-10fe-42ec-9aa5-9fa2a3e9cc20" providerId="ADAL" clId="{D25B1E41-C05C-481C-93A7-FB8990A8D527}" dt="2024-09-10T15:14:04.425" v="4" actId="478"/>
          <ac:graphicFrameMkLst>
            <pc:docMk/>
            <pc:sldMk cId="3924261391" sldId="256"/>
            <ac:graphicFrameMk id="7" creationId="{8DEC4E1A-84C7-F078-A9A5-73E6115B090E}"/>
          </ac:graphicFrameMkLst>
        </pc:graphicFrameChg>
      </pc:sldChg>
      <pc:sldChg chg="add">
        <pc:chgData name="Dylan Breger" userId="9b3da09f-10fe-42ec-9aa5-9fa2a3e9cc20" providerId="ADAL" clId="{D25B1E41-C05C-481C-93A7-FB8990A8D527}" dt="2024-09-10T15:14:12.708" v="6"/>
        <pc:sldMkLst>
          <pc:docMk/>
          <pc:sldMk cId="903760944" sldId="2147327077"/>
        </pc:sldMkLst>
      </pc:sldChg>
    </pc:docChg>
  </pc:docChgLst>
  <pc:docChgLst>
    <pc:chgData name="Dylan Breger" userId="9b3da09f-10fe-42ec-9aa5-9fa2a3e9cc20" providerId="ADAL" clId="{1C4724FD-A6E7-47FB-9086-32348DDC0FA1}"/>
    <pc:docChg chg="addSld delSld modSld">
      <pc:chgData name="Dylan Breger" userId="9b3da09f-10fe-42ec-9aa5-9fa2a3e9cc20" providerId="ADAL" clId="{1C4724FD-A6E7-47FB-9086-32348DDC0FA1}" dt="2024-09-10T15:29:22.259" v="1" actId="47"/>
      <pc:docMkLst>
        <pc:docMk/>
      </pc:docMkLst>
      <pc:sldChg chg="add">
        <pc:chgData name="Dylan Breger" userId="9b3da09f-10fe-42ec-9aa5-9fa2a3e9cc20" providerId="ADAL" clId="{1C4724FD-A6E7-47FB-9086-32348DDC0FA1}" dt="2024-09-10T15:29:06.991" v="0"/>
        <pc:sldMkLst>
          <pc:docMk/>
          <pc:sldMk cId="2044079681" sldId="298"/>
        </pc:sldMkLst>
      </pc:sldChg>
      <pc:sldChg chg="del">
        <pc:chgData name="Dylan Breger" userId="9b3da09f-10fe-42ec-9aa5-9fa2a3e9cc20" providerId="ADAL" clId="{1C4724FD-A6E7-47FB-9086-32348DDC0FA1}" dt="2024-09-10T15:29:22.259" v="1" actId="47"/>
        <pc:sldMkLst>
          <pc:docMk/>
          <pc:sldMk cId="1619199304" sldId="2147327078"/>
        </pc:sldMkLst>
      </pc:sldChg>
    </pc:docChg>
  </pc:docChgLst>
  <pc:docChgLst>
    <pc:chgData name="Dylan Breger" userId="9b3da09f-10fe-42ec-9aa5-9fa2a3e9cc20" providerId="ADAL" clId="{57F836AB-045E-4701-BC6E-0FCBAC92CE4C}"/>
    <pc:docChg chg="addSld delSld modSld">
      <pc:chgData name="Dylan Breger" userId="9b3da09f-10fe-42ec-9aa5-9fa2a3e9cc20" providerId="ADAL" clId="{57F836AB-045E-4701-BC6E-0FCBAC92CE4C}" dt="2024-09-10T15:16:29.744" v="1" actId="47"/>
      <pc:docMkLst>
        <pc:docMk/>
      </pc:docMkLst>
      <pc:sldChg chg="del">
        <pc:chgData name="Dylan Breger" userId="9b3da09f-10fe-42ec-9aa5-9fa2a3e9cc20" providerId="ADAL" clId="{57F836AB-045E-4701-BC6E-0FCBAC92CE4C}" dt="2024-09-10T15:16:29.744" v="1" actId="47"/>
        <pc:sldMkLst>
          <pc:docMk/>
          <pc:sldMk cId="903760944" sldId="2147327077"/>
        </pc:sldMkLst>
      </pc:sldChg>
      <pc:sldChg chg="add">
        <pc:chgData name="Dylan Breger" userId="9b3da09f-10fe-42ec-9aa5-9fa2a3e9cc20" providerId="ADAL" clId="{57F836AB-045E-4701-BC6E-0FCBAC92CE4C}" dt="2024-09-10T15:16:26.100" v="0"/>
        <pc:sldMkLst>
          <pc:docMk/>
          <pc:sldMk cId="1619199304" sldId="214732707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F90C0-CFEA-4C0F-9963-3178266E5200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EEB01-4C08-4C41-BAF2-5CA4BCED5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483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AACFB9-4676-4C0B-B187-FBB2AEA93B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8222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9AA47-5202-9996-06E2-B087C226C6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7B90FB-9718-D43A-9258-421DDD479E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FC9B0-82BF-4E17-F85E-FD08DC46E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41087-3A6E-637B-EEA8-CE740F58E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A7EA7-8C10-1A7B-2A7C-3AA932D94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19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8E461-2894-91A3-BA81-4A6105581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D9B25C-6BAF-274B-F340-4A872832B2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CA535-CEF5-1ADD-324E-8931D1FB7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6283B-1FB1-41FC-C696-2C80BF2C0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CF449-ACBE-331C-5D99-48A418893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49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101025-17F9-A777-5363-D4783C9CA1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CAA8F9-8A50-0A1F-013E-7AE3E351D8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B039-6411-3C33-E86F-17BC0AAFC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B737B-744D-DCB0-315C-5447957E0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B2429-FF23-08CD-CD4D-1A2CCD66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968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3FBA9-D216-2054-B9DB-5AA3D5849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6634B-AE9D-8DB6-8964-28F93F239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E539B-62C6-C002-65A8-B150BE44F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DE247-CFD8-5F02-2A9C-B9385AAF5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C5BDC-81C7-7CA1-2E43-A7F204DA7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476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2A868-9B21-8542-6A34-9BEF0CFBC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4B8A6A-D8BF-89E8-7151-9442B7228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E0376-80BB-0E53-2065-805704D86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9C087-35BE-293B-ADAE-E83DDF7E4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3D80E-2345-84CC-209A-B24C3466B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73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26C52-DB92-6FF5-6FA6-4D037C13A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68040-CFEF-749D-BD70-CBCA51D2A7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4FCA01-20EE-FCDF-49B2-BC24B818EE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EE5B2F-7DBB-44AC-CC3F-915A20797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81819E-2AE4-5B4E-E13A-A32A0839D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3C4B74-2EC6-DE2F-E895-396C60A88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244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BFD60-F4A2-8EC8-0FF7-026AA3A93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CFFFBD-F6BB-D367-A32E-FCFAADF75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F5A8B4-E7C5-B3BF-C047-94EAC9B7D1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C8D356-3EC8-9042-1C2A-E280A4C967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59EF14-A7B4-492B-0C2A-42BCFEC1B1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9E800D-7B6F-D9EC-9E20-B1C689241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167F1B-2411-0836-F433-32A0594A6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724AF7-90AD-F3E6-8184-ECE561858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334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8B2D6-5E0A-E98E-4D7E-7534B1BC2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0F3624-C791-2D39-1BDC-441B1D1EB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8303CA-BC80-C386-4180-70EB664EA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3157F-4D21-BCF8-DE08-4D35E038C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582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5D5527-C1A4-BBA7-630D-7977E5175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774538-792C-9536-100C-E30AD55BF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80355E-58FB-D8AD-3282-6707E241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87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FE19F-4740-635D-2CC5-D8C2EFA0A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01D02-3BCD-A909-22BF-09E29CDE8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E70ED4-DA8A-059B-AEEC-C7C390176B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E5BBC8-65E1-DFF3-8AB9-1CF5FCED1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CE68A6-2AE5-2E4B-4AFA-322287DF4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7EC22F-C310-DB19-1271-DC100D02E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77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1A425-7B79-1BE0-9240-B2F679A59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D4AFAB-B083-150B-A0A7-96DCF3CCD7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53CD7B-2226-8B75-F6F7-EE27FECBF9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692A9-1894-0CB3-C828-75E051ADB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DF28B-36CE-2398-03F0-822FA2262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28DB25-5B74-656C-7BDB-BFAFE050B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111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F15114-272B-D5A0-8AF6-EE2F8C232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04330E-17FD-55AA-5C52-82B80D342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04D23-DE1C-66BF-7E0C-A231689AB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54154-ECD0-2E9E-953B-9D2D51BE5B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68AB1-1CF1-7C76-69BB-9EEA330756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649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thevab.com/insigh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thevab.com/insight/unite-empower-reflect-shop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s://thevab.com/sign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7B68150-7428-3257-ACA1-9BB05A78EA4F}"/>
              </a:ext>
            </a:extLst>
          </p:cNvPr>
          <p:cNvSpPr>
            <a:spLocks/>
          </p:cNvSpPr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2996FC1-FB14-D4E0-3532-A6EF6986D175}"/>
              </a:ext>
            </a:extLst>
          </p:cNvPr>
          <p:cNvSpPr/>
          <p:nvPr/>
        </p:nvSpPr>
        <p:spPr>
          <a:xfrm>
            <a:off x="124287" y="2613614"/>
            <a:ext cx="11943426" cy="3369976"/>
          </a:xfrm>
          <a:prstGeom prst="rect">
            <a:avLst/>
          </a:prstGeom>
          <a:solidFill>
            <a:schemeClr val="bg1"/>
          </a:solidFill>
          <a:ln>
            <a:solidFill>
              <a:srgbClr val="1F1A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-Light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A25CD63-180A-EE4A-49D9-2C984B352D31}"/>
              </a:ext>
            </a:extLst>
          </p:cNvPr>
          <p:cNvSpPr/>
          <p:nvPr/>
        </p:nvSpPr>
        <p:spPr>
          <a:xfrm>
            <a:off x="10491937" y="4281621"/>
            <a:ext cx="1079340" cy="614342"/>
          </a:xfrm>
          <a:prstGeom prst="rect">
            <a:avLst/>
          </a:prstGeom>
          <a:solidFill>
            <a:srgbClr val="ED3C8D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-Light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E393899-5FB8-26A0-CB9D-F80D182E170E}"/>
              </a:ext>
            </a:extLst>
          </p:cNvPr>
          <p:cNvSpPr/>
          <p:nvPr/>
        </p:nvSpPr>
        <p:spPr>
          <a:xfrm>
            <a:off x="10491937" y="3403067"/>
            <a:ext cx="1079340" cy="614342"/>
          </a:xfrm>
          <a:prstGeom prst="rect">
            <a:avLst/>
          </a:prstGeom>
          <a:solidFill>
            <a:srgbClr val="ED3C8D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-Light"/>
              <a:ea typeface="+mn-ea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FB6008A-3CE4-EEBA-27FF-CAF2C19486B2}"/>
              </a:ext>
            </a:extLst>
          </p:cNvPr>
          <p:cNvSpPr txBox="1"/>
          <p:nvPr/>
        </p:nvSpPr>
        <p:spPr>
          <a:xfrm>
            <a:off x="10458965" y="4308727"/>
            <a:ext cx="11589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+38% </a:t>
            </a:r>
            <a:b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</a:b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vs. gen pop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DCA6E48-3B2E-2DF4-2470-BA3BAE4F9AA9}"/>
              </a:ext>
            </a:extLst>
          </p:cNvPr>
          <p:cNvSpPr txBox="1"/>
          <p:nvPr/>
        </p:nvSpPr>
        <p:spPr>
          <a:xfrm>
            <a:off x="10458965" y="3430173"/>
            <a:ext cx="11589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+15% </a:t>
            </a:r>
            <a:b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</a:b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vs. gen pop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D66526A-ED81-1414-20BC-0554C13DA51E}"/>
              </a:ext>
            </a:extLst>
          </p:cNvPr>
          <p:cNvSpPr/>
          <p:nvPr/>
        </p:nvSpPr>
        <p:spPr>
          <a:xfrm>
            <a:off x="5503520" y="4281621"/>
            <a:ext cx="1079340" cy="614342"/>
          </a:xfrm>
          <a:prstGeom prst="rect">
            <a:avLst/>
          </a:prstGeom>
          <a:solidFill>
            <a:srgbClr val="ED3C8D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-Light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2A4701F-011F-B4BC-749C-A3462FA47F04}"/>
              </a:ext>
            </a:extLst>
          </p:cNvPr>
          <p:cNvSpPr txBox="1"/>
          <p:nvPr/>
        </p:nvSpPr>
        <p:spPr>
          <a:xfrm>
            <a:off x="5470548" y="4308727"/>
            <a:ext cx="11589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+38% </a:t>
            </a:r>
            <a:b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</a:b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vs. gen pop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97F4257-10F4-3882-D9A5-6955CCC23C68}"/>
              </a:ext>
            </a:extLst>
          </p:cNvPr>
          <p:cNvSpPr/>
          <p:nvPr/>
        </p:nvSpPr>
        <p:spPr>
          <a:xfrm>
            <a:off x="5503520" y="3403067"/>
            <a:ext cx="1079340" cy="614342"/>
          </a:xfrm>
          <a:prstGeom prst="rect">
            <a:avLst/>
          </a:prstGeom>
          <a:solidFill>
            <a:srgbClr val="ED3C8D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-Light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6CEDF0A-D03C-E28C-8382-06185E8D0B5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729335E-3A19-9B01-9145-2DEF2CE87ADB}"/>
              </a:ext>
            </a:extLst>
          </p:cNvPr>
          <p:cNvSpPr txBox="1"/>
          <p:nvPr/>
        </p:nvSpPr>
        <p:spPr>
          <a:xfrm>
            <a:off x="472447" y="6331435"/>
            <a:ext cx="117087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Nielsen, 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Creating connections with Black Americans across media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, February 2024. *Total use of TV includes live programming, time-shifted viewing and CTV.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1F1A62"/>
              </a:solidFill>
              <a:effectLst/>
              <a:uLnTx/>
              <a:uFillTx/>
              <a:latin typeface="Helvetica-Ligh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9E02BF-6360-F594-261B-96B0496E2673}"/>
              </a:ext>
            </a:extLst>
          </p:cNvPr>
          <p:cNvSpPr txBox="1"/>
          <p:nvPr/>
        </p:nvSpPr>
        <p:spPr>
          <a:xfrm>
            <a:off x="124286" y="1799616"/>
            <a:ext cx="1194342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-Light"/>
                <a:ea typeface="+mn-ea"/>
                <a:cs typeface="+mn-cs"/>
              </a:rPr>
              <a:t>Weekly time spent with media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-Light"/>
                <a:ea typeface="+mn-ea"/>
                <a:cs typeface="+mn-cs"/>
              </a:rPr>
              <a:t>(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-Light"/>
                <a:ea typeface="+mn-ea"/>
                <a:cs typeface="+mn-cs"/>
              </a:rPr>
              <a:t>hrs:mins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-Light"/>
                <a:ea typeface="+mn-ea"/>
                <a:cs typeface="+mn-cs"/>
              </a:rPr>
              <a:t>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-Light"/>
              <a:ea typeface="+mn-ea"/>
              <a:cs typeface="+mn-cs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A6FC50C-0E65-DEE0-DCEF-E41A2C52F3FD}"/>
              </a:ext>
            </a:extLst>
          </p:cNvPr>
          <p:cNvSpPr txBox="1"/>
          <p:nvPr/>
        </p:nvSpPr>
        <p:spPr>
          <a:xfrm>
            <a:off x="2373927" y="2716392"/>
            <a:ext cx="1763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Black </a:t>
            </a:r>
            <a:b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</a:b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18+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7EE7DB8-0382-50F8-89CF-D6BD467C8EBA}"/>
              </a:ext>
            </a:extLst>
          </p:cNvPr>
          <p:cNvSpPr txBox="1"/>
          <p:nvPr/>
        </p:nvSpPr>
        <p:spPr>
          <a:xfrm>
            <a:off x="3745604" y="2716392"/>
            <a:ext cx="1763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Gen Pop </a:t>
            </a:r>
            <a:b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</a:b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18+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C424F01-4D91-6760-13F4-0F64F9C24E31}"/>
              </a:ext>
            </a:extLst>
          </p:cNvPr>
          <p:cNvSpPr txBox="1"/>
          <p:nvPr/>
        </p:nvSpPr>
        <p:spPr>
          <a:xfrm>
            <a:off x="7023903" y="2716392"/>
            <a:ext cx="1763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Black</a:t>
            </a:r>
            <a:b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</a:b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18-34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798645F-4F6D-80A3-40FE-FFAF65DDE6EA}"/>
              </a:ext>
            </a:extLst>
          </p:cNvPr>
          <p:cNvSpPr txBox="1"/>
          <p:nvPr/>
        </p:nvSpPr>
        <p:spPr>
          <a:xfrm>
            <a:off x="8590134" y="2716392"/>
            <a:ext cx="1763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Gen Pop</a:t>
            </a:r>
            <a:b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</a:b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18-34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07B6FF6-2883-9FC0-FC50-7C4E496F00D6}"/>
              </a:ext>
            </a:extLst>
          </p:cNvPr>
          <p:cNvSpPr txBox="1"/>
          <p:nvPr/>
        </p:nvSpPr>
        <p:spPr>
          <a:xfrm>
            <a:off x="2676068" y="3522506"/>
            <a:ext cx="1158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81:13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5480D2F-1DAA-B5B6-5412-0A42ECA1FADC}"/>
              </a:ext>
            </a:extLst>
          </p:cNvPr>
          <p:cNvSpPr txBox="1"/>
          <p:nvPr/>
        </p:nvSpPr>
        <p:spPr>
          <a:xfrm>
            <a:off x="4047745" y="3522506"/>
            <a:ext cx="1158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69:22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646C61B-D1A0-640B-F767-32FD32EBC366}"/>
              </a:ext>
            </a:extLst>
          </p:cNvPr>
          <p:cNvSpPr txBox="1"/>
          <p:nvPr/>
        </p:nvSpPr>
        <p:spPr>
          <a:xfrm>
            <a:off x="7326044" y="3522506"/>
            <a:ext cx="1158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60:02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E2306A1-2AF2-CCB8-6ABC-73A3B8F9DE94}"/>
              </a:ext>
            </a:extLst>
          </p:cNvPr>
          <p:cNvSpPr txBox="1"/>
          <p:nvPr/>
        </p:nvSpPr>
        <p:spPr>
          <a:xfrm>
            <a:off x="8892275" y="3522506"/>
            <a:ext cx="1158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52:16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A5267E7-545C-EE66-D981-E3AC70933259}"/>
              </a:ext>
            </a:extLst>
          </p:cNvPr>
          <p:cNvSpPr txBox="1"/>
          <p:nvPr/>
        </p:nvSpPr>
        <p:spPr>
          <a:xfrm>
            <a:off x="149600" y="3541246"/>
            <a:ext cx="2257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Total Media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1F1A62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126FE8D-F121-D10B-DF49-1CC1F27C0F25}"/>
              </a:ext>
            </a:extLst>
          </p:cNvPr>
          <p:cNvSpPr txBox="1"/>
          <p:nvPr/>
        </p:nvSpPr>
        <p:spPr>
          <a:xfrm>
            <a:off x="2676068" y="4393374"/>
            <a:ext cx="1158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44:32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732DFA4-9747-4400-31B9-561F2925B6B8}"/>
              </a:ext>
            </a:extLst>
          </p:cNvPr>
          <p:cNvSpPr txBox="1"/>
          <p:nvPr/>
        </p:nvSpPr>
        <p:spPr>
          <a:xfrm>
            <a:off x="4047745" y="4393374"/>
            <a:ext cx="1158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32:18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FF0EC90-D7A3-9BAA-F1B9-C764829A4CD0}"/>
              </a:ext>
            </a:extLst>
          </p:cNvPr>
          <p:cNvSpPr txBox="1"/>
          <p:nvPr/>
        </p:nvSpPr>
        <p:spPr>
          <a:xfrm>
            <a:off x="7326044" y="4393374"/>
            <a:ext cx="1158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25:13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761AE33-5B88-AF11-90E2-BAAB2C3F678E}"/>
              </a:ext>
            </a:extLst>
          </p:cNvPr>
          <p:cNvSpPr txBox="1"/>
          <p:nvPr/>
        </p:nvSpPr>
        <p:spPr>
          <a:xfrm>
            <a:off x="8892275" y="4393374"/>
            <a:ext cx="1158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18:14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569DDE8-FA5C-33CF-06B5-D02FA984A1DB}"/>
              </a:ext>
            </a:extLst>
          </p:cNvPr>
          <p:cNvSpPr txBox="1"/>
          <p:nvPr/>
        </p:nvSpPr>
        <p:spPr>
          <a:xfrm>
            <a:off x="124287" y="4282174"/>
            <a:ext cx="22574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Total Use of TV*</a:t>
            </a:r>
            <a:b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</a:b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(live, time-shifted, CTV)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1F1A62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CA1614F-A387-D708-B101-1F1827713D12}"/>
              </a:ext>
            </a:extLst>
          </p:cNvPr>
          <p:cNvSpPr txBox="1"/>
          <p:nvPr/>
        </p:nvSpPr>
        <p:spPr>
          <a:xfrm>
            <a:off x="2676068" y="5268769"/>
            <a:ext cx="11589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55%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D91178A-BA7D-6D06-AF2A-9BCA9C202751}"/>
              </a:ext>
            </a:extLst>
          </p:cNvPr>
          <p:cNvSpPr txBox="1"/>
          <p:nvPr/>
        </p:nvSpPr>
        <p:spPr>
          <a:xfrm>
            <a:off x="4047745" y="5268769"/>
            <a:ext cx="11589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47%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EDFD3BC-513E-53E3-F754-0DF51038E880}"/>
              </a:ext>
            </a:extLst>
          </p:cNvPr>
          <p:cNvSpPr txBox="1"/>
          <p:nvPr/>
        </p:nvSpPr>
        <p:spPr>
          <a:xfrm>
            <a:off x="7326044" y="5268769"/>
            <a:ext cx="11589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42%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4FBEE60-6C97-A615-FD0D-D4606B2054B9}"/>
              </a:ext>
            </a:extLst>
          </p:cNvPr>
          <p:cNvSpPr txBox="1"/>
          <p:nvPr/>
        </p:nvSpPr>
        <p:spPr>
          <a:xfrm>
            <a:off x="8892275" y="5268769"/>
            <a:ext cx="11589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35%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CB20BC3-0C8B-8FD4-7414-4D89C33DDEE0}"/>
              </a:ext>
            </a:extLst>
          </p:cNvPr>
          <p:cNvSpPr txBox="1"/>
          <p:nvPr/>
        </p:nvSpPr>
        <p:spPr>
          <a:xfrm>
            <a:off x="198438" y="5145659"/>
            <a:ext cx="21181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TV % Share </a:t>
            </a:r>
            <a:b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</a:b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of Total Media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B7E7194A-690D-A3BD-87C0-3BEB508C6079}"/>
              </a:ext>
            </a:extLst>
          </p:cNvPr>
          <p:cNvCxnSpPr>
            <a:cxnSpLocks/>
          </p:cNvCxnSpPr>
          <p:nvPr/>
        </p:nvCxnSpPr>
        <p:spPr>
          <a:xfrm>
            <a:off x="6996645" y="2843236"/>
            <a:ext cx="0" cy="3100275"/>
          </a:xfrm>
          <a:prstGeom prst="line">
            <a:avLst/>
          </a:prstGeom>
          <a:ln w="12700">
            <a:solidFill>
              <a:srgbClr val="1F1A6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87974EBD-9883-8AC3-F2E2-60BF80235050}"/>
              </a:ext>
            </a:extLst>
          </p:cNvPr>
          <p:cNvCxnSpPr>
            <a:cxnSpLocks/>
          </p:cNvCxnSpPr>
          <p:nvPr/>
        </p:nvCxnSpPr>
        <p:spPr>
          <a:xfrm flipV="1">
            <a:off x="198438" y="4131757"/>
            <a:ext cx="11807276" cy="3787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5B8CD112-FA7B-5E56-EFAC-276D23C880D7}"/>
              </a:ext>
            </a:extLst>
          </p:cNvPr>
          <p:cNvCxnSpPr>
            <a:cxnSpLocks/>
          </p:cNvCxnSpPr>
          <p:nvPr/>
        </p:nvCxnSpPr>
        <p:spPr>
          <a:xfrm flipV="1">
            <a:off x="198438" y="4999989"/>
            <a:ext cx="11807276" cy="3787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BF3C647-87FD-0537-2549-A243DE7C3950}"/>
              </a:ext>
            </a:extLst>
          </p:cNvPr>
          <p:cNvSpPr txBox="1"/>
          <p:nvPr/>
        </p:nvSpPr>
        <p:spPr>
          <a:xfrm>
            <a:off x="5129987" y="2962613"/>
            <a:ext cx="1763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% Diff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DAC21DB-5B72-780F-0EF8-A1100A62274B}"/>
              </a:ext>
            </a:extLst>
          </p:cNvPr>
          <p:cNvSpPr txBox="1"/>
          <p:nvPr/>
        </p:nvSpPr>
        <p:spPr>
          <a:xfrm>
            <a:off x="5470548" y="3430173"/>
            <a:ext cx="11589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+17% </a:t>
            </a:r>
            <a:b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</a:b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vs. gen pop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29F57EB-3305-3869-0646-27268DA1C946}"/>
              </a:ext>
            </a:extLst>
          </p:cNvPr>
          <p:cNvSpPr txBox="1"/>
          <p:nvPr/>
        </p:nvSpPr>
        <p:spPr>
          <a:xfrm>
            <a:off x="10118404" y="2962613"/>
            <a:ext cx="1763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% Diff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8F88991-5665-9318-AAC6-824A1B3DAC1D}"/>
              </a:ext>
            </a:extLst>
          </p:cNvPr>
          <p:cNvCxnSpPr>
            <a:cxnSpLocks/>
          </p:cNvCxnSpPr>
          <p:nvPr/>
        </p:nvCxnSpPr>
        <p:spPr>
          <a:xfrm>
            <a:off x="2440842" y="2814052"/>
            <a:ext cx="0" cy="3100275"/>
          </a:xfrm>
          <a:prstGeom prst="line">
            <a:avLst/>
          </a:prstGeom>
          <a:ln w="12700">
            <a:solidFill>
              <a:srgbClr val="1F1A6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75F51A08-80FD-0246-9E18-88D797927DB6}"/>
              </a:ext>
            </a:extLst>
          </p:cNvPr>
          <p:cNvSpPr/>
          <p:nvPr/>
        </p:nvSpPr>
        <p:spPr>
          <a:xfrm>
            <a:off x="0" y="0"/>
            <a:ext cx="3579779" cy="290122"/>
          </a:xfrm>
          <a:prstGeom prst="rect">
            <a:avLst/>
          </a:prstGeom>
          <a:solidFill>
            <a:srgbClr val="1B1464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Black Audiences: Weekly Time Spent with Media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9B5279-BC3E-FE74-7AB1-499F35D10856}"/>
              </a:ext>
            </a:extLst>
          </p:cNvPr>
          <p:cNvSpPr txBox="1"/>
          <p:nvPr/>
        </p:nvSpPr>
        <p:spPr>
          <a:xfrm>
            <a:off x="10238282" y="26057"/>
            <a:ext cx="19836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Black audience insights</a:t>
            </a:r>
          </a:p>
        </p:txBody>
      </p:sp>
      <p:pic>
        <p:nvPicPr>
          <p:cNvPr id="17" name="Picture 2">
            <a:hlinkClick r:id="rId4"/>
            <a:extLst>
              <a:ext uri="{FF2B5EF4-FFF2-40B4-BE49-F238E27FC236}">
                <a16:creationId xmlns:a16="http://schemas.microsoft.com/office/drawing/2014/main" id="{9AB901C4-9AF8-CBFA-3FFF-EDCEEA97E6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0E11FC65-72AC-3FF5-6739-580F45DF69E9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D1A70B5-EED7-24A0-559E-987812736287}"/>
              </a:ext>
            </a:extLst>
          </p:cNvPr>
          <p:cNvSpPr txBox="1">
            <a:spLocks/>
          </p:cNvSpPr>
          <p:nvPr/>
        </p:nvSpPr>
        <p:spPr>
          <a:xfrm>
            <a:off x="-3" y="6066625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download the full report,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‘</a:t>
            </a:r>
            <a:r>
              <a:rPr lang="en-US" sz="1200" b="1" i="1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Unite, Empower, Reflect, Shop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’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to learn more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DB949A9-F93A-BE24-63CB-A416A533EC3B}"/>
              </a:ext>
            </a:extLst>
          </p:cNvPr>
          <p:cNvSpPr/>
          <p:nvPr/>
        </p:nvSpPr>
        <p:spPr>
          <a:xfrm>
            <a:off x="95693" y="423162"/>
            <a:ext cx="1037228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Black audiences dedicate more time to media than the general U.S. population, with over half of that time devoted to TV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B253787-14C7-96C0-7F7A-DC13975725DF}"/>
              </a:ext>
            </a:extLst>
          </p:cNvPr>
          <p:cNvSpPr/>
          <p:nvPr/>
        </p:nvSpPr>
        <p:spPr>
          <a:xfrm>
            <a:off x="483207" y="6533170"/>
            <a:ext cx="116872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sz="1400" b="1" i="0" u="sng" strike="noStrike" kern="1200" cap="none" spc="0" normalizeH="0" baseline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33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577669-B222-4090-8D29-54C72AA39D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cdb7a3-d8d8-4d5a-8559-ae518cf29f49"/>
    <ds:schemaRef ds:uri="8ffbcc2d-a520-42b9-8ca7-e090664160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522ACD2-D388-4C6C-B833-0E9DE11A92DD}">
  <ds:schemaRefs>
    <ds:schemaRef ds:uri="http://schemas.microsoft.com/office/2006/metadata/properties"/>
    <ds:schemaRef ds:uri="http://schemas.microsoft.com/office/infopath/2007/PartnerControls"/>
    <ds:schemaRef ds:uri="8ffbcc2d-a520-42b9-8ca7-e090664160a6"/>
    <ds:schemaRef ds:uri="97cdb7a3-d8d8-4d5a-8559-ae518cf29f49"/>
  </ds:schemaRefs>
</ds:datastoreItem>
</file>

<file path=customXml/itemProps3.xml><?xml version="1.0" encoding="utf-8"?>
<ds:datastoreItem xmlns:ds="http://schemas.openxmlformats.org/officeDocument/2006/customXml" ds:itemID="{A48F5AB4-D1CB-4DE2-9DFF-262543685A2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198</Words>
  <Application>Microsoft Office PowerPoint</Application>
  <PresentationFormat>Widescreen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Helvetica-Light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2024-09-10T15:13:48Z</dcterms:created>
  <dcterms:modified xsi:type="dcterms:W3CDTF">2024-09-10T15:37:36Z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  <property fmtid="{D5CDD505-2E9C-101B-9397-08002B2CF9AE}" pid="3" name="MediaServiceImageTags">
    <vt:lpwstr/>
  </property>
</Properties>
</file>