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1468466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5C48789-DAFD-4389-7A87-B92CBB8A351A}" name="Reed Kiely" initials="RK" userId="S::reedk@thevab.com::768be38e-2fb5-40ce-925d-bd8e9d9e3c3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4724FD-A6E7-47FB-9086-32348DDC0FA1}" v="1" dt="2024-09-10T15:29:07.003"/>
    <p1510:client id="{57F836AB-045E-4701-BC6E-0FCBAC92CE4C}" v="1" dt="2024-09-10T15:16:26.104"/>
    <p1510:client id="{58639A34-79C5-44E6-A897-2B82128EA8DA}" v="1" dt="2024-09-10T15:30:57.635"/>
    <p1510:client id="{BB5A8BF5-05FB-4B65-AA65-AB9DCD544E88}" v="1" dt="2024-09-10T15:33:51.324"/>
    <p1510:client id="{D25B1E41-C05C-481C-93A7-FB8990A8D527}" v="4" dt="2024-09-10T15:14:12.711"/>
    <p1510:client id="{E679D2E2-9C4B-45B7-9B72-E1BBE5FA517F}" v="1" dt="2024-09-10T15:36:48.3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48" d="100"/>
          <a:sy n="48" d="100"/>
        </p:scale>
        <p:origin x="53" y="7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58639A34-79C5-44E6-A897-2B82128EA8DA}"/>
    <pc:docChg chg="addSld delSld modSld">
      <pc:chgData name="Dylan Breger" userId="9b3da09f-10fe-42ec-9aa5-9fa2a3e9cc20" providerId="ADAL" clId="{58639A34-79C5-44E6-A897-2B82128EA8DA}" dt="2024-09-10T15:30:58.566" v="1" actId="47"/>
      <pc:docMkLst>
        <pc:docMk/>
      </pc:docMkLst>
      <pc:sldChg chg="del">
        <pc:chgData name="Dylan Breger" userId="9b3da09f-10fe-42ec-9aa5-9fa2a3e9cc20" providerId="ADAL" clId="{58639A34-79C5-44E6-A897-2B82128EA8DA}" dt="2024-09-10T15:30:58.566" v="1" actId="47"/>
        <pc:sldMkLst>
          <pc:docMk/>
          <pc:sldMk cId="2044079681" sldId="298"/>
        </pc:sldMkLst>
      </pc:sldChg>
      <pc:sldChg chg="add">
        <pc:chgData name="Dylan Breger" userId="9b3da09f-10fe-42ec-9aa5-9fa2a3e9cc20" providerId="ADAL" clId="{58639A34-79C5-44E6-A897-2B82128EA8DA}" dt="2024-09-10T15:30:57.631" v="0"/>
        <pc:sldMkLst>
          <pc:docMk/>
          <pc:sldMk cId="3841609497" sldId="2147376421"/>
        </pc:sldMkLst>
      </pc:sldChg>
      <pc:sldMasterChg chg="delSldLayout">
        <pc:chgData name="Dylan Breger" userId="9b3da09f-10fe-42ec-9aa5-9fa2a3e9cc20" providerId="ADAL" clId="{58639A34-79C5-44E6-A897-2B82128EA8DA}" dt="2024-09-10T15:30:58.566" v="1" actId="47"/>
        <pc:sldMasterMkLst>
          <pc:docMk/>
          <pc:sldMasterMk cId="3467649777" sldId="2147483648"/>
        </pc:sldMasterMkLst>
        <pc:sldLayoutChg chg="del">
          <pc:chgData name="Dylan Breger" userId="9b3da09f-10fe-42ec-9aa5-9fa2a3e9cc20" providerId="ADAL" clId="{58639A34-79C5-44E6-A897-2B82128EA8DA}" dt="2024-09-10T15:30:58.566" v="1" actId="47"/>
          <pc:sldLayoutMkLst>
            <pc:docMk/>
            <pc:sldMasterMk cId="3467649777" sldId="2147483648"/>
            <pc:sldLayoutMk cId="4243896726" sldId="2147483660"/>
          </pc:sldLayoutMkLst>
        </pc:sldLayoutChg>
      </pc:sldMasterChg>
    </pc:docChg>
  </pc:docChgLst>
  <pc:docChgLst>
    <pc:chgData name="Dylan Breger" userId="9b3da09f-10fe-42ec-9aa5-9fa2a3e9cc20" providerId="ADAL" clId="{BB5A8BF5-05FB-4B65-AA65-AB9DCD544E88}"/>
    <pc:docChg chg="addSld delSld modSld">
      <pc:chgData name="Dylan Breger" userId="9b3da09f-10fe-42ec-9aa5-9fa2a3e9cc20" providerId="ADAL" clId="{BB5A8BF5-05FB-4B65-AA65-AB9DCD544E88}" dt="2024-09-10T15:33:52.462" v="2" actId="47"/>
      <pc:docMkLst>
        <pc:docMk/>
      </pc:docMkLst>
      <pc:sldChg chg="addSp del mod">
        <pc:chgData name="Dylan Breger" userId="9b3da09f-10fe-42ec-9aa5-9fa2a3e9cc20" providerId="ADAL" clId="{BB5A8BF5-05FB-4B65-AA65-AB9DCD544E88}" dt="2024-09-10T15:33:52.462" v="2" actId="47"/>
        <pc:sldMkLst>
          <pc:docMk/>
          <pc:sldMk cId="3841609497" sldId="2147376421"/>
        </pc:sldMkLst>
        <pc:spChg chg="add">
          <ac:chgData name="Dylan Breger" userId="9b3da09f-10fe-42ec-9aa5-9fa2a3e9cc20" providerId="ADAL" clId="{BB5A8BF5-05FB-4B65-AA65-AB9DCD544E88}" dt="2024-09-10T15:33:41.059" v="0" actId="22"/>
          <ac:spMkLst>
            <pc:docMk/>
            <pc:sldMk cId="3841609497" sldId="2147376421"/>
            <ac:spMk id="12" creationId="{00940034-9726-C978-D909-EF44515354DE}"/>
          </ac:spMkLst>
        </pc:spChg>
      </pc:sldChg>
      <pc:sldChg chg="add">
        <pc:chgData name="Dylan Breger" userId="9b3da09f-10fe-42ec-9aa5-9fa2a3e9cc20" providerId="ADAL" clId="{BB5A8BF5-05FB-4B65-AA65-AB9DCD544E88}" dt="2024-09-10T15:33:51.321" v="1"/>
        <pc:sldMkLst>
          <pc:docMk/>
          <pc:sldMk cId="1968813510" sldId="2147376439"/>
        </pc:sldMkLst>
      </pc:sldChg>
    </pc:docChg>
  </pc:docChgLst>
  <pc:docChgLst>
    <pc:chgData name="Dylan Breger" userId="9b3da09f-10fe-42ec-9aa5-9fa2a3e9cc20" providerId="ADAL" clId="{D25B1E41-C05C-481C-93A7-FB8990A8D527}"/>
    <pc:docChg chg="custSel addSld delSld modSld">
      <pc:chgData name="Dylan Breger" userId="9b3da09f-10fe-42ec-9aa5-9fa2a3e9cc20" providerId="ADAL" clId="{D25B1E41-C05C-481C-93A7-FB8990A8D527}" dt="2024-09-10T15:14:16.695" v="7" actId="47"/>
      <pc:docMkLst>
        <pc:docMk/>
      </pc:docMkLst>
      <pc:sldChg chg="addSp delSp modSp new del mod">
        <pc:chgData name="Dylan Breger" userId="9b3da09f-10fe-42ec-9aa5-9fa2a3e9cc20" providerId="ADAL" clId="{D25B1E41-C05C-481C-93A7-FB8990A8D527}" dt="2024-09-10T15:14:16.695" v="7" actId="47"/>
        <pc:sldMkLst>
          <pc:docMk/>
          <pc:sldMk cId="3924261391" sldId="256"/>
        </pc:sldMkLst>
        <pc:graphicFrameChg chg="add mod">
          <ac:chgData name="Dylan Breger" userId="9b3da09f-10fe-42ec-9aa5-9fa2a3e9cc20" providerId="ADAL" clId="{D25B1E41-C05C-481C-93A7-FB8990A8D527}" dt="2024-09-10T15:13:57.450" v="2"/>
          <ac:graphicFrameMkLst>
            <pc:docMk/>
            <pc:sldMk cId="3924261391" sldId="256"/>
            <ac:graphicFrameMk id="4" creationId="{16F165D6-1448-FEEC-3C75-1645E6247FD2}"/>
          </ac:graphicFrameMkLst>
        </pc:graphicFrameChg>
        <pc:graphicFrameChg chg="mod">
          <ac:chgData name="Dylan Breger" userId="9b3da09f-10fe-42ec-9aa5-9fa2a3e9cc20" providerId="ADAL" clId="{D25B1E41-C05C-481C-93A7-FB8990A8D527}" dt="2024-09-10T15:13:57.450" v="2"/>
          <ac:graphicFrameMkLst>
            <pc:docMk/>
            <pc:sldMk cId="3924261391" sldId="256"/>
            <ac:graphicFrameMk id="5" creationId="{137B219F-0F42-A227-1847-06AB2789278B}"/>
          </ac:graphicFrameMkLst>
        </pc:graphicFrameChg>
        <pc:graphicFrameChg chg="add del mod">
          <ac:chgData name="Dylan Breger" userId="9b3da09f-10fe-42ec-9aa5-9fa2a3e9cc20" providerId="ADAL" clId="{D25B1E41-C05C-481C-93A7-FB8990A8D527}" dt="2024-09-10T15:14:07.024" v="5" actId="478"/>
          <ac:graphicFrameMkLst>
            <pc:docMk/>
            <pc:sldMk cId="3924261391" sldId="256"/>
            <ac:graphicFrameMk id="6" creationId="{69567C38-9FCB-1FC9-30B5-E4E34F06725F}"/>
          </ac:graphicFrameMkLst>
        </pc:graphicFrameChg>
        <pc:graphicFrameChg chg="add del mod">
          <ac:chgData name="Dylan Breger" userId="9b3da09f-10fe-42ec-9aa5-9fa2a3e9cc20" providerId="ADAL" clId="{D25B1E41-C05C-481C-93A7-FB8990A8D527}" dt="2024-09-10T15:14:04.425" v="4" actId="478"/>
          <ac:graphicFrameMkLst>
            <pc:docMk/>
            <pc:sldMk cId="3924261391" sldId="256"/>
            <ac:graphicFrameMk id="7" creationId="{8DEC4E1A-84C7-F078-A9A5-73E6115B090E}"/>
          </ac:graphicFrameMkLst>
        </pc:graphicFrameChg>
      </pc:sldChg>
      <pc:sldChg chg="add">
        <pc:chgData name="Dylan Breger" userId="9b3da09f-10fe-42ec-9aa5-9fa2a3e9cc20" providerId="ADAL" clId="{D25B1E41-C05C-481C-93A7-FB8990A8D527}" dt="2024-09-10T15:14:12.708" v="6"/>
        <pc:sldMkLst>
          <pc:docMk/>
          <pc:sldMk cId="903760944" sldId="2147327077"/>
        </pc:sldMkLst>
      </pc:sldChg>
    </pc:docChg>
  </pc:docChgLst>
  <pc:docChgLst>
    <pc:chgData name="Dylan Breger" userId="9b3da09f-10fe-42ec-9aa5-9fa2a3e9cc20" providerId="ADAL" clId="{1C4724FD-A6E7-47FB-9086-32348DDC0FA1}"/>
    <pc:docChg chg="addSld delSld modSld">
      <pc:chgData name="Dylan Breger" userId="9b3da09f-10fe-42ec-9aa5-9fa2a3e9cc20" providerId="ADAL" clId="{1C4724FD-A6E7-47FB-9086-32348DDC0FA1}" dt="2024-09-10T15:29:22.259" v="1" actId="47"/>
      <pc:docMkLst>
        <pc:docMk/>
      </pc:docMkLst>
      <pc:sldChg chg="add">
        <pc:chgData name="Dylan Breger" userId="9b3da09f-10fe-42ec-9aa5-9fa2a3e9cc20" providerId="ADAL" clId="{1C4724FD-A6E7-47FB-9086-32348DDC0FA1}" dt="2024-09-10T15:29:06.991" v="0"/>
        <pc:sldMkLst>
          <pc:docMk/>
          <pc:sldMk cId="2044079681" sldId="298"/>
        </pc:sldMkLst>
      </pc:sldChg>
      <pc:sldChg chg="del">
        <pc:chgData name="Dylan Breger" userId="9b3da09f-10fe-42ec-9aa5-9fa2a3e9cc20" providerId="ADAL" clId="{1C4724FD-A6E7-47FB-9086-32348DDC0FA1}" dt="2024-09-10T15:29:22.259" v="1" actId="47"/>
        <pc:sldMkLst>
          <pc:docMk/>
          <pc:sldMk cId="1619199304" sldId="2147327078"/>
        </pc:sldMkLst>
      </pc:sldChg>
    </pc:docChg>
  </pc:docChgLst>
  <pc:docChgLst>
    <pc:chgData name="Dylan Breger" userId="9b3da09f-10fe-42ec-9aa5-9fa2a3e9cc20" providerId="ADAL" clId="{57F836AB-045E-4701-BC6E-0FCBAC92CE4C}"/>
    <pc:docChg chg="addSld delSld modSld">
      <pc:chgData name="Dylan Breger" userId="9b3da09f-10fe-42ec-9aa5-9fa2a3e9cc20" providerId="ADAL" clId="{57F836AB-045E-4701-BC6E-0FCBAC92CE4C}" dt="2024-09-10T15:16:29.744" v="1" actId="47"/>
      <pc:docMkLst>
        <pc:docMk/>
      </pc:docMkLst>
      <pc:sldChg chg="del">
        <pc:chgData name="Dylan Breger" userId="9b3da09f-10fe-42ec-9aa5-9fa2a3e9cc20" providerId="ADAL" clId="{57F836AB-045E-4701-BC6E-0FCBAC92CE4C}" dt="2024-09-10T15:16:29.744" v="1" actId="47"/>
        <pc:sldMkLst>
          <pc:docMk/>
          <pc:sldMk cId="903760944" sldId="2147327077"/>
        </pc:sldMkLst>
      </pc:sldChg>
      <pc:sldChg chg="add">
        <pc:chgData name="Dylan Breger" userId="9b3da09f-10fe-42ec-9aa5-9fa2a3e9cc20" providerId="ADAL" clId="{57F836AB-045E-4701-BC6E-0FCBAC92CE4C}" dt="2024-09-10T15:16:26.100" v="0"/>
        <pc:sldMkLst>
          <pc:docMk/>
          <pc:sldMk cId="1619199304" sldId="2147327078"/>
        </pc:sldMkLst>
      </pc:sldChg>
    </pc:docChg>
  </pc:docChgLst>
  <pc:docChgLst>
    <pc:chgData name="Dylan Breger" userId="9b3da09f-10fe-42ec-9aa5-9fa2a3e9cc20" providerId="ADAL" clId="{E679D2E2-9C4B-45B7-9B72-E1BBE5FA517F}"/>
    <pc:docChg chg="addSld delSld modSld">
      <pc:chgData name="Dylan Breger" userId="9b3da09f-10fe-42ec-9aa5-9fa2a3e9cc20" providerId="ADAL" clId="{E679D2E2-9C4B-45B7-9B72-E1BBE5FA517F}" dt="2024-09-10T15:36:51.877" v="1" actId="47"/>
      <pc:docMkLst>
        <pc:docMk/>
      </pc:docMkLst>
      <pc:sldChg chg="add">
        <pc:chgData name="Dylan Breger" userId="9b3da09f-10fe-42ec-9aa5-9fa2a3e9cc20" providerId="ADAL" clId="{E679D2E2-9C4B-45B7-9B72-E1BBE5FA517F}" dt="2024-09-10T15:36:48.307" v="0"/>
        <pc:sldMkLst>
          <pc:docMk/>
          <pc:sldMk cId="927836023" sldId="2146846658"/>
        </pc:sldMkLst>
      </pc:sldChg>
      <pc:sldChg chg="del">
        <pc:chgData name="Dylan Breger" userId="9b3da09f-10fe-42ec-9aa5-9fa2a3e9cc20" providerId="ADAL" clId="{E679D2E2-9C4B-45B7-9B72-E1BBE5FA517F}" dt="2024-09-10T15:36:51.877" v="1" actId="47"/>
        <pc:sldMkLst>
          <pc:docMk/>
          <pc:sldMk cId="1968813510" sldId="214737643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74999999999999"/>
          <c:y val="0.14065670249576526"/>
          <c:w val="0.7265625"/>
          <c:h val="0.760738388290358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TV / Movies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1B1464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Black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35-48D2-B6D0-56A522A77C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Non-Premium Video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1B1464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Black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35-48D2-B6D0-56A522A77C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9"/>
        <c:overlap val="-60"/>
        <c:axId val="1006215375"/>
        <c:axId val="1006220655"/>
      </c:barChart>
      <c:catAx>
        <c:axId val="10062153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E2E8F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  <c:crossAx val="1006220655"/>
        <c:crosses val="autoZero"/>
        <c:auto val="1"/>
        <c:lblAlgn val="ctr"/>
        <c:lblOffset val="100"/>
        <c:noMultiLvlLbl val="0"/>
      </c:catAx>
      <c:valAx>
        <c:axId val="1006220655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062153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B1464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F90C0-CFEA-4C0F-9963-3178266E5200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EEB01-4C08-4C41-BAF2-5CA4BCED5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483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9AA47-5202-9996-06E2-B087C226C6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7B90FB-9718-D43A-9258-421DDD479E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FC9B0-82BF-4E17-F85E-FD08DC46E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41087-3A6E-637B-EEA8-CE740F58E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A7EA7-8C10-1A7B-2A7C-3AA932D94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19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8E461-2894-91A3-BA81-4A6105581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D9B25C-6BAF-274B-F340-4A872832B2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CA535-CEF5-1ADD-324E-8931D1FB7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6283B-1FB1-41FC-C696-2C80BF2C0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CF449-ACBE-331C-5D99-48A418893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49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101025-17F9-A777-5363-D4783C9CA1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CAA8F9-8A50-0A1F-013E-7AE3E351D8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B039-6411-3C33-E86F-17BC0AAFC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B737B-744D-DCB0-315C-5447957E0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B2429-FF23-08CD-CD4D-1A2CCD66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68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3FBA9-D216-2054-B9DB-5AA3D5849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6634B-AE9D-8DB6-8964-28F93F239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E539B-62C6-C002-65A8-B150BE44F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DE247-CFD8-5F02-2A9C-B9385AAF5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C5BDC-81C7-7CA1-2E43-A7F204DA7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47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2A868-9B21-8542-6A34-9BEF0CFB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B8A6A-D8BF-89E8-7151-9442B7228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E0376-80BB-0E53-2065-805704D86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9C087-35BE-293B-ADAE-E83DDF7E4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3D80E-2345-84CC-209A-B24C3466B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73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26C52-DB92-6FF5-6FA6-4D037C13A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68040-CFEF-749D-BD70-CBCA51D2A7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4FCA01-20EE-FCDF-49B2-BC24B818EE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EE5B2F-7DBB-44AC-CC3F-915A20797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81819E-2AE4-5B4E-E13A-A32A0839D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3C4B74-2EC6-DE2F-E895-396C60A88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244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BFD60-F4A2-8EC8-0FF7-026AA3A93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CFFFBD-F6BB-D367-A32E-FCFAADF75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F5A8B4-E7C5-B3BF-C047-94EAC9B7D1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C8D356-3EC8-9042-1C2A-E280A4C967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59EF14-A7B4-492B-0C2A-42BCFEC1B1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9E800D-7B6F-D9EC-9E20-B1C689241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167F1B-2411-0836-F433-32A0594A6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724AF7-90AD-F3E6-8184-ECE561858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334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8B2D6-5E0A-E98E-4D7E-7534B1BC2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0F3624-C791-2D39-1BDC-441B1D1EB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8303CA-BC80-C386-4180-70EB664EA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3157F-4D21-BCF8-DE08-4D35E038C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58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5D5527-C1A4-BBA7-630D-7977E5175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774538-792C-9536-100C-E30AD55BF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80355E-58FB-D8AD-3282-6707E241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87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FE19F-4740-635D-2CC5-D8C2EFA0A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01D02-3BCD-A909-22BF-09E29CDE8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E70ED4-DA8A-059B-AEEC-C7C390176B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E5BBC8-65E1-DFF3-8AB9-1CF5FCED1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CE68A6-2AE5-2E4B-4AFA-322287DF4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7EC22F-C310-DB19-1271-DC100D02E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77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1A425-7B79-1BE0-9240-B2F679A59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D4AFAB-B083-150B-A0A7-96DCF3CCD7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53CD7B-2226-8B75-F6F7-EE27FECBF9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692A9-1894-0CB3-C828-75E051ADB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DF28B-36CE-2398-03F0-822FA2262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28DB25-5B74-656C-7BDB-BFAFE050B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11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F15114-272B-D5A0-8AF6-EE2F8C232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04330E-17FD-55AA-5C52-82B80D34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04D23-DE1C-66BF-7E0C-A231689AB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54154-ECD0-2E9E-953B-9D2D51BE5B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68AB1-1CF1-7C76-69BB-9EEA330756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649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thevab.com/insights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thevab.com/insight/unite-empower-reflect-shop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s://thevab.com/signin" TargetMode="Externa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erson and person sitting on a couch&#10;&#10;Description automatically generated">
            <a:extLst>
              <a:ext uri="{FF2B5EF4-FFF2-40B4-BE49-F238E27FC236}">
                <a16:creationId xmlns:a16="http://schemas.microsoft.com/office/drawing/2014/main" id="{845E6AD3-8E08-D52A-2417-23A0D97C27A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84"/>
          <a:stretch/>
        </p:blipFill>
        <p:spPr>
          <a:xfrm>
            <a:off x="0" y="1672636"/>
            <a:ext cx="5822950" cy="446569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7070A97-FB2D-2C9F-7B31-17A2DF64062F}"/>
              </a:ext>
            </a:extLst>
          </p:cNvPr>
          <p:cNvSpPr/>
          <p:nvPr/>
        </p:nvSpPr>
        <p:spPr>
          <a:xfrm>
            <a:off x="5822950" y="1685014"/>
            <a:ext cx="6369050" cy="4453320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EF663C7-233E-8967-8DC3-D34FC82552D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F072B13-855C-EC37-104A-B7FBC79864B3}"/>
              </a:ext>
            </a:extLst>
          </p:cNvPr>
          <p:cNvSpPr txBox="1"/>
          <p:nvPr/>
        </p:nvSpPr>
        <p:spPr>
          <a:xfrm>
            <a:off x="5822950" y="1730094"/>
            <a:ext cx="637854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Hours per week spent watching TV &amp; Movies vs. Non-Premium Videos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Among weekly non-premium video content viewers (Black 13+)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527661EB-F311-3242-3500-C0F71CBC854F}"/>
              </a:ext>
            </a:extLst>
          </p:cNvPr>
          <p:cNvGraphicFramePr/>
          <p:nvPr/>
        </p:nvGraphicFramePr>
        <p:xfrm>
          <a:off x="5459768" y="2270341"/>
          <a:ext cx="6732232" cy="3867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745122BC-5D76-24B3-BF64-A2CD093326BF}"/>
              </a:ext>
            </a:extLst>
          </p:cNvPr>
          <p:cNvSpPr txBox="1"/>
          <p:nvPr/>
        </p:nvSpPr>
        <p:spPr>
          <a:xfrm>
            <a:off x="461379" y="6360530"/>
            <a:ext cx="117408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Hub Entertainment Research, </a:t>
            </a:r>
            <a:r>
              <a:rPr kumimoji="0" lang="en-US" sz="600" b="0" i="1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Video Redefined</a:t>
            </a:r>
            <a:r>
              <a:rPr kumimoji="0" lang="en-US" sz="6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, January 2024. Based on survey of </a:t>
            </a:r>
            <a:r>
              <a:rPr kumimoji="0" lang="en-US" sz="6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1,900 consumers, ages 13-74. Black respondents = 228 (unweighted). Data collected December 2023. ‘Non-premium video’ includes short-form or user-generated video on YouTube, influencer video content, etc. </a:t>
            </a:r>
            <a:endParaRPr kumimoji="0" lang="en-US" sz="600" b="0" i="0" u="none" strike="noStrike" kern="1200" cap="none" spc="0" normalizeH="0" baseline="0" noProof="0">
              <a:ln>
                <a:noFill/>
              </a:ln>
              <a:solidFill>
                <a:srgbClr val="1F1A62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542FFB-30DF-43F0-E534-C6EF42BF7C4A}"/>
              </a:ext>
            </a:extLst>
          </p:cNvPr>
          <p:cNvSpPr/>
          <p:nvPr/>
        </p:nvSpPr>
        <p:spPr>
          <a:xfrm>
            <a:off x="0" y="0"/>
            <a:ext cx="2538996" cy="287808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Black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Video Viewing: Time Spent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A5D51DC-C2E7-3E99-4696-D7B128F4EC0A}"/>
              </a:ext>
            </a:extLst>
          </p:cNvPr>
          <p:cNvSpPr txBox="1"/>
          <p:nvPr/>
        </p:nvSpPr>
        <p:spPr>
          <a:xfrm>
            <a:off x="10238281" y="26057"/>
            <a:ext cx="19986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Black audience insights</a:t>
            </a:r>
          </a:p>
        </p:txBody>
      </p:sp>
      <p:pic>
        <p:nvPicPr>
          <p:cNvPr id="13" name="Picture 2">
            <a:hlinkClick r:id="rId5"/>
            <a:extLst>
              <a:ext uri="{FF2B5EF4-FFF2-40B4-BE49-F238E27FC236}">
                <a16:creationId xmlns:a16="http://schemas.microsoft.com/office/drawing/2014/main" id="{A7DCC3E7-5C42-622A-D820-F4871127CC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A7888EAA-D687-67C3-EBD1-BC7BEB8124C7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E978535-2846-5B3F-669A-36E263DD1B54}"/>
              </a:ext>
            </a:extLst>
          </p:cNvPr>
          <p:cNvSpPr txBox="1">
            <a:spLocks/>
          </p:cNvSpPr>
          <p:nvPr/>
        </p:nvSpPr>
        <p:spPr>
          <a:xfrm>
            <a:off x="-3" y="6066625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download the full report,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‘</a:t>
            </a:r>
            <a:r>
              <a:rPr lang="en-US" sz="1200" b="1" i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Unite, Empower, Reflect, Shop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’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to learn more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8A5BFC4-1A99-7CB9-C6B5-CBFD2FF30D0F}"/>
              </a:ext>
            </a:extLst>
          </p:cNvPr>
          <p:cNvSpPr/>
          <p:nvPr/>
        </p:nvSpPr>
        <p:spPr>
          <a:xfrm>
            <a:off x="95693" y="423162"/>
            <a:ext cx="1037228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Black audiences prefer spending their time watching TV and streaming for their authentic stories and cultural depictions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1B35B0-ADF4-6357-DAF1-D8C8DB3BB607}"/>
              </a:ext>
            </a:extLst>
          </p:cNvPr>
          <p:cNvSpPr/>
          <p:nvPr/>
        </p:nvSpPr>
        <p:spPr>
          <a:xfrm>
            <a:off x="483207" y="6533170"/>
            <a:ext cx="116872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sz="1400" b="1" i="0" u="sng" strike="noStrike" kern="1200" cap="none" spc="0" normalizeH="0" baseline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836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577669-B222-4090-8D29-54C72AA39D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cdb7a3-d8d8-4d5a-8559-ae518cf29f49"/>
    <ds:schemaRef ds:uri="8ffbcc2d-a520-42b9-8ca7-e090664160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522ACD2-D388-4C6C-B833-0E9DE11A92DD}">
  <ds:schemaRefs>
    <ds:schemaRef ds:uri="http://schemas.microsoft.com/office/2006/metadata/properties"/>
    <ds:schemaRef ds:uri="http://schemas.microsoft.com/office/infopath/2007/PartnerControls"/>
    <ds:schemaRef ds:uri="8ffbcc2d-a520-42b9-8ca7-e090664160a6"/>
    <ds:schemaRef ds:uri="97cdb7a3-d8d8-4d5a-8559-ae518cf29f49"/>
  </ds:schemaRefs>
</ds:datastoreItem>
</file>

<file path=customXml/itemProps3.xml><?xml version="1.0" encoding="utf-8"?>
<ds:datastoreItem xmlns:ds="http://schemas.openxmlformats.org/officeDocument/2006/customXml" ds:itemID="{A48F5AB4-D1CB-4DE2-9DFF-262543685A2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131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2024-09-10T15:13:48Z</dcterms:created>
  <dcterms:modified xsi:type="dcterms:W3CDTF">2024-09-10T15:36:52Z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