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147376531" r:id="rId5"/>
    <p:sldId id="2147376532" r:id="rId6"/>
    <p:sldId id="214737653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44001F-98D2-AF68-925B-F4D39E797894}" name="Jason Wiese" initials="J" userId="S::jasonw@thevab.com::4bff8d5b-7de6-4655-b397-69b0afc81113" providerId="AD"/>
  <p188:author id="{F0141AB7-7F25-3C16-C77D-5FEA2DA4B116}" name="Karolina Guillen" initials="" userId="S::karolinaG@thevab.com::c1c08796-a0be-47c6-af52-5d31fd96ec50" providerId="AD"/>
  <p188:author id="{21855EDF-F9CE-3B66-C6A5-06158391F461}" name="Leah Montner Dixon" initials="L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FF2"/>
    <a:srgbClr val="1B1464"/>
    <a:srgbClr val="4EBEA4"/>
    <a:srgbClr val="ED3C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D46B1-D0EC-492A-930E-98B78DC471AD}" v="16" dt="2024-10-04T14:36:34.831"/>
    <p1510:client id="{AE5BBFC2-11D9-4EB6-94E4-6595B483BC2B}" v="20" dt="2024-10-04T14:28:39.777"/>
    <p1510:client id="{ED90FF8A-F8AA-4106-A64C-9433021CB011}" v="3" dt="2024-10-04T01:54:19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3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ina Guillen" userId="c1c08796-a0be-47c6-af52-5d31fd96ec50" providerId="ADAL" clId="{AE5BBFC2-11D9-4EB6-94E4-6595B483BC2B}"/>
    <pc:docChg chg="undo custSel modSld">
      <pc:chgData name="Karolina Guillen" userId="c1c08796-a0be-47c6-af52-5d31fd96ec50" providerId="ADAL" clId="{AE5BBFC2-11D9-4EB6-94E4-6595B483BC2B}" dt="2024-10-04T14:28:39.778" v="21" actId="20577"/>
      <pc:docMkLst>
        <pc:docMk/>
      </pc:docMkLst>
      <pc:sldChg chg="addSp delSp modSp mod">
        <pc:chgData name="Karolina Guillen" userId="c1c08796-a0be-47c6-af52-5d31fd96ec50" providerId="ADAL" clId="{AE5BBFC2-11D9-4EB6-94E4-6595B483BC2B}" dt="2024-10-03T20:17:44.563" v="1"/>
        <pc:sldMkLst>
          <pc:docMk/>
          <pc:sldMk cId="2141480316" sldId="2147376531"/>
        </pc:sldMkLst>
        <pc:spChg chg="del">
          <ac:chgData name="Karolina Guillen" userId="c1c08796-a0be-47c6-af52-5d31fd96ec50" providerId="ADAL" clId="{AE5BBFC2-11D9-4EB6-94E4-6595B483BC2B}" dt="2024-10-03T20:17:44.147" v="0" actId="478"/>
          <ac:spMkLst>
            <pc:docMk/>
            <pc:sldMk cId="2141480316" sldId="2147376531"/>
            <ac:spMk id="13" creationId="{84FC353A-08E8-3AA1-1690-34ECA307FF92}"/>
          </ac:spMkLst>
        </pc:spChg>
        <pc:spChg chg="add mod">
          <ac:chgData name="Karolina Guillen" userId="c1c08796-a0be-47c6-af52-5d31fd96ec50" providerId="ADAL" clId="{AE5BBFC2-11D9-4EB6-94E4-6595B483BC2B}" dt="2024-10-03T20:17:44.563" v="1"/>
          <ac:spMkLst>
            <pc:docMk/>
            <pc:sldMk cId="2141480316" sldId="2147376531"/>
            <ac:spMk id="15" creationId="{1EC1FD2A-43D3-8E9A-E586-1BA5DC6262DC}"/>
          </ac:spMkLst>
        </pc:spChg>
        <pc:picChg chg="add mod">
          <ac:chgData name="Karolina Guillen" userId="c1c08796-a0be-47c6-af52-5d31fd96ec50" providerId="ADAL" clId="{AE5BBFC2-11D9-4EB6-94E4-6595B483BC2B}" dt="2024-10-03T20:17:44.563" v="1"/>
          <ac:picMkLst>
            <pc:docMk/>
            <pc:sldMk cId="2141480316" sldId="2147376531"/>
            <ac:picMk id="9" creationId="{A5436618-09DF-D5C9-2516-536D6976ACF2}"/>
          </ac:picMkLst>
        </pc:picChg>
        <pc:picChg chg="del">
          <ac:chgData name="Karolina Guillen" userId="c1c08796-a0be-47c6-af52-5d31fd96ec50" providerId="ADAL" clId="{AE5BBFC2-11D9-4EB6-94E4-6595B483BC2B}" dt="2024-10-03T20:17:44.147" v="0" actId="478"/>
          <ac:picMkLst>
            <pc:docMk/>
            <pc:sldMk cId="2141480316" sldId="2147376531"/>
            <ac:picMk id="12" creationId="{D9D4311B-839C-527D-9DBD-CF4D66A32515}"/>
          </ac:picMkLst>
        </pc:picChg>
      </pc:sldChg>
      <pc:sldChg chg="addSp delSp modSp mod modCm">
        <pc:chgData name="Karolina Guillen" userId="c1c08796-a0be-47c6-af52-5d31fd96ec50" providerId="ADAL" clId="{AE5BBFC2-11D9-4EB6-94E4-6595B483BC2B}" dt="2024-10-04T14:28:29.778" v="20" actId="20577"/>
        <pc:sldMkLst>
          <pc:docMk/>
          <pc:sldMk cId="4101312689" sldId="2147376532"/>
        </pc:sldMkLst>
        <pc:spChg chg="del">
          <ac:chgData name="Karolina Guillen" userId="c1c08796-a0be-47c6-af52-5d31fd96ec50" providerId="ADAL" clId="{AE5BBFC2-11D9-4EB6-94E4-6595B483BC2B}" dt="2024-10-03T20:17:49.031" v="2" actId="478"/>
          <ac:spMkLst>
            <pc:docMk/>
            <pc:sldMk cId="4101312689" sldId="2147376532"/>
            <ac:spMk id="13" creationId="{84FC353A-08E8-3AA1-1690-34ECA307FF92}"/>
          </ac:spMkLst>
        </pc:spChg>
        <pc:spChg chg="add mod">
          <ac:chgData name="Karolina Guillen" userId="c1c08796-a0be-47c6-af52-5d31fd96ec50" providerId="ADAL" clId="{AE5BBFC2-11D9-4EB6-94E4-6595B483BC2B}" dt="2024-10-03T20:17:49.284" v="3"/>
          <ac:spMkLst>
            <pc:docMk/>
            <pc:sldMk cId="4101312689" sldId="2147376532"/>
            <ac:spMk id="14" creationId="{DE05AF7B-D295-A883-6097-5B22EC1921C9}"/>
          </ac:spMkLst>
        </pc:spChg>
        <pc:graphicFrameChg chg="mod modGraphic">
          <ac:chgData name="Karolina Guillen" userId="c1c08796-a0be-47c6-af52-5d31fd96ec50" providerId="ADAL" clId="{AE5BBFC2-11D9-4EB6-94E4-6595B483BC2B}" dt="2024-10-04T14:28:29.778" v="20" actId="20577"/>
          <ac:graphicFrameMkLst>
            <pc:docMk/>
            <pc:sldMk cId="4101312689" sldId="2147376532"/>
            <ac:graphicFrameMk id="3" creationId="{8BB4F26F-CBE4-C3A6-105E-37BFD0BED9CC}"/>
          </ac:graphicFrameMkLst>
        </pc:graphicFrameChg>
        <pc:picChg chg="add mod">
          <ac:chgData name="Karolina Guillen" userId="c1c08796-a0be-47c6-af52-5d31fd96ec50" providerId="ADAL" clId="{AE5BBFC2-11D9-4EB6-94E4-6595B483BC2B}" dt="2024-10-03T20:17:49.284" v="3"/>
          <ac:picMkLst>
            <pc:docMk/>
            <pc:sldMk cId="4101312689" sldId="2147376532"/>
            <ac:picMk id="9" creationId="{290E4767-4095-CBE1-C6CD-B14FE8555191}"/>
          </ac:picMkLst>
        </pc:picChg>
        <pc:picChg chg="del">
          <ac:chgData name="Karolina Guillen" userId="c1c08796-a0be-47c6-af52-5d31fd96ec50" providerId="ADAL" clId="{AE5BBFC2-11D9-4EB6-94E4-6595B483BC2B}" dt="2024-10-03T20:17:49.031" v="2" actId="478"/>
          <ac:picMkLst>
            <pc:docMk/>
            <pc:sldMk cId="4101312689" sldId="2147376532"/>
            <ac:picMk id="12" creationId="{D9D4311B-839C-527D-9DBD-CF4D66A3251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arolina Guillen" userId="c1c08796-a0be-47c6-af52-5d31fd96ec50" providerId="ADAL" clId="{AE5BBFC2-11D9-4EB6-94E4-6595B483BC2B}" dt="2024-10-04T14:28:29.778" v="20" actId="20577"/>
              <pc2:cmMkLst xmlns:pc2="http://schemas.microsoft.com/office/powerpoint/2019/9/main/command">
                <pc:docMk/>
                <pc:sldMk cId="4101312689" sldId="2147376532"/>
                <pc2:cmMk id="{CF090000-6710-4655-95CC-C5BA9C9F6D5C}"/>
              </pc2:cmMkLst>
            </pc226:cmChg>
          </p:ext>
        </pc:extLst>
      </pc:sldChg>
      <pc:sldChg chg="addSp delSp modSp mod">
        <pc:chgData name="Karolina Guillen" userId="c1c08796-a0be-47c6-af52-5d31fd96ec50" providerId="ADAL" clId="{AE5BBFC2-11D9-4EB6-94E4-6595B483BC2B}" dt="2024-10-04T14:28:39.778" v="21" actId="20577"/>
        <pc:sldMkLst>
          <pc:docMk/>
          <pc:sldMk cId="1464239047" sldId="2147376533"/>
        </pc:sldMkLst>
        <pc:spChg chg="add mod">
          <ac:chgData name="Karolina Guillen" userId="c1c08796-a0be-47c6-af52-5d31fd96ec50" providerId="ADAL" clId="{AE5BBFC2-11D9-4EB6-94E4-6595B483BC2B}" dt="2024-10-03T20:17:54.704" v="5"/>
          <ac:spMkLst>
            <pc:docMk/>
            <pc:sldMk cId="1464239047" sldId="2147376533"/>
            <ac:spMk id="9" creationId="{34018141-3DC4-C16B-16AB-86934F66FE1A}"/>
          </ac:spMkLst>
        </pc:spChg>
        <pc:spChg chg="del">
          <ac:chgData name="Karolina Guillen" userId="c1c08796-a0be-47c6-af52-5d31fd96ec50" providerId="ADAL" clId="{AE5BBFC2-11D9-4EB6-94E4-6595B483BC2B}" dt="2024-10-03T20:17:54.429" v="4" actId="478"/>
          <ac:spMkLst>
            <pc:docMk/>
            <pc:sldMk cId="1464239047" sldId="2147376533"/>
            <ac:spMk id="13" creationId="{84FC353A-08E8-3AA1-1690-34ECA307FF92}"/>
          </ac:spMkLst>
        </pc:spChg>
        <pc:graphicFrameChg chg="add">
          <ac:chgData name="Karolina Guillen" userId="c1c08796-a0be-47c6-af52-5d31fd96ec50" providerId="ADAL" clId="{AE5BBFC2-11D9-4EB6-94E4-6595B483BC2B}" dt="2024-10-04T13:47:29.053" v="16"/>
          <ac:graphicFrameMkLst>
            <pc:docMk/>
            <pc:sldMk cId="1464239047" sldId="2147376533"/>
            <ac:graphicFrameMk id="5" creationId="{B01E096A-675C-C0F6-2CAB-B32298DAFB3A}"/>
          </ac:graphicFrameMkLst>
        </pc:graphicFrameChg>
        <pc:graphicFrameChg chg="add del mod">
          <ac:chgData name="Karolina Guillen" userId="c1c08796-a0be-47c6-af52-5d31fd96ec50" providerId="ADAL" clId="{AE5BBFC2-11D9-4EB6-94E4-6595B483BC2B}" dt="2024-10-04T13:47:50.911" v="19" actId="478"/>
          <ac:graphicFrameMkLst>
            <pc:docMk/>
            <pc:sldMk cId="1464239047" sldId="2147376533"/>
            <ac:graphicFrameMk id="13" creationId="{EA6F81F9-C25F-ECA2-F1AC-55C94600CE4D}"/>
          </ac:graphicFrameMkLst>
        </pc:graphicFrameChg>
        <pc:graphicFrameChg chg="mod modGraphic">
          <ac:chgData name="Karolina Guillen" userId="c1c08796-a0be-47c6-af52-5d31fd96ec50" providerId="ADAL" clId="{AE5BBFC2-11D9-4EB6-94E4-6595B483BC2B}" dt="2024-10-04T14:28:39.778" v="21" actId="20577"/>
          <ac:graphicFrameMkLst>
            <pc:docMk/>
            <pc:sldMk cId="1464239047" sldId="2147376533"/>
            <ac:graphicFrameMk id="14" creationId="{F91CD03C-3E41-CC9C-0737-C14338DD00CF}"/>
          </ac:graphicFrameMkLst>
        </pc:graphicFrameChg>
        <pc:picChg chg="add mod">
          <ac:chgData name="Karolina Guillen" userId="c1c08796-a0be-47c6-af52-5d31fd96ec50" providerId="ADAL" clId="{AE5BBFC2-11D9-4EB6-94E4-6595B483BC2B}" dt="2024-10-03T20:17:54.704" v="5"/>
          <ac:picMkLst>
            <pc:docMk/>
            <pc:sldMk cId="1464239047" sldId="2147376533"/>
            <ac:picMk id="4" creationId="{D5C56766-9094-4140-862F-2F650AA12109}"/>
          </ac:picMkLst>
        </pc:picChg>
        <pc:picChg chg="del">
          <ac:chgData name="Karolina Guillen" userId="c1c08796-a0be-47c6-af52-5d31fd96ec50" providerId="ADAL" clId="{AE5BBFC2-11D9-4EB6-94E4-6595B483BC2B}" dt="2024-10-03T20:17:54.429" v="4" actId="478"/>
          <ac:picMkLst>
            <pc:docMk/>
            <pc:sldMk cId="1464239047" sldId="2147376533"/>
            <ac:picMk id="12" creationId="{D9D4311B-839C-527D-9DBD-CF4D66A32515}"/>
          </ac:picMkLst>
        </pc:picChg>
      </pc:sldChg>
    </pc:docChg>
  </pc:docChgLst>
  <pc:docChgLst>
    <pc:chgData name="Karolina Guillen" userId="c1c08796-a0be-47c6-af52-5d31fd96ec50" providerId="ADAL" clId="{46643DEE-F706-4F7D-B66F-6FCB15699B16}"/>
    <pc:docChg chg="addSld delSld modSld delMainMaster">
      <pc:chgData name="Karolina Guillen" userId="c1c08796-a0be-47c6-af52-5d31fd96ec50" providerId="ADAL" clId="{46643DEE-F706-4F7D-B66F-6FCB15699B16}" dt="2024-10-02T21:12:04.897" v="17" actId="47"/>
      <pc:docMkLst>
        <pc:docMk/>
      </pc:docMkLst>
      <pc:sldChg chg="del">
        <pc:chgData name="Karolina Guillen" userId="c1c08796-a0be-47c6-af52-5d31fd96ec50" providerId="ADAL" clId="{46643DEE-F706-4F7D-B66F-6FCB15699B16}" dt="2024-10-02T14:51:59.255" v="3" actId="47"/>
        <pc:sldMkLst>
          <pc:docMk/>
          <pc:sldMk cId="579408783" sldId="259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2440885255" sldId="2146846081"/>
        </pc:sldMkLst>
      </pc:sldChg>
      <pc:sldChg chg="del">
        <pc:chgData name="Karolina Guillen" userId="c1c08796-a0be-47c6-af52-5d31fd96ec50" providerId="ADAL" clId="{46643DEE-F706-4F7D-B66F-6FCB15699B16}" dt="2024-10-02T14:51:53.600" v="2" actId="2696"/>
        <pc:sldMkLst>
          <pc:docMk/>
          <pc:sldMk cId="2323758639" sldId="2147327086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1736218364" sldId="2147327108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3486395939" sldId="2147376442"/>
        </pc:sldMkLst>
      </pc:sldChg>
      <pc:sldChg chg="del">
        <pc:chgData name="Karolina Guillen" userId="c1c08796-a0be-47c6-af52-5d31fd96ec50" providerId="ADAL" clId="{46643DEE-F706-4F7D-B66F-6FCB15699B16}" dt="2024-10-02T14:51:53.600" v="2" actId="2696"/>
        <pc:sldMkLst>
          <pc:docMk/>
          <pc:sldMk cId="1317222436" sldId="2147376457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3534967536" sldId="2147376458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757774331" sldId="2147376459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3592560589" sldId="2147376460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168019955" sldId="2147376461"/>
        </pc:sldMkLst>
      </pc:sldChg>
      <pc:sldChg chg="del">
        <pc:chgData name="Karolina Guillen" userId="c1c08796-a0be-47c6-af52-5d31fd96ec50" providerId="ADAL" clId="{46643DEE-F706-4F7D-B66F-6FCB15699B16}" dt="2024-10-02T14:51:59.255" v="3" actId="47"/>
        <pc:sldMkLst>
          <pc:docMk/>
          <pc:sldMk cId="2262445497" sldId="2147376463"/>
        </pc:sldMkLst>
      </pc:sldChg>
      <pc:sldChg chg="del">
        <pc:chgData name="Karolina Guillen" userId="c1c08796-a0be-47c6-af52-5d31fd96ec50" providerId="ADAL" clId="{46643DEE-F706-4F7D-B66F-6FCB15699B16}" dt="2024-10-02T14:51:59.255" v="3" actId="47"/>
        <pc:sldMkLst>
          <pc:docMk/>
          <pc:sldMk cId="3382911442" sldId="2147376464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4213298645" sldId="2147376465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1699213392" sldId="2147376466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108895818" sldId="2147376467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1362097295" sldId="2147376470"/>
        </pc:sldMkLst>
      </pc:sldChg>
      <pc:sldChg chg="delSp del modCm">
        <pc:chgData name="Karolina Guillen" userId="c1c08796-a0be-47c6-af52-5d31fd96ec50" providerId="ADAL" clId="{46643DEE-F706-4F7D-B66F-6FCB15699B16}" dt="2024-10-02T14:52:32.007" v="16" actId="47"/>
        <pc:sldMkLst>
          <pc:docMk/>
          <pc:sldMk cId="3587429447" sldId="2147376471"/>
        </pc:sldMkLst>
        <pc:picChg chg="del">
          <ac:chgData name="Karolina Guillen" userId="c1c08796-a0be-47c6-af52-5d31fd96ec50" providerId="ADAL" clId="{46643DEE-F706-4F7D-B66F-6FCB15699B16}" dt="2024-10-02T14:52:27.571" v="12" actId="21"/>
          <ac:picMkLst>
            <pc:docMk/>
            <pc:sldMk cId="3587429447" sldId="2147376471"/>
            <ac:picMk id="1026" creationId="{039C9DF4-218B-F792-DE29-F13B013296B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arolina Guillen" userId="c1c08796-a0be-47c6-af52-5d31fd96ec50" providerId="ADAL" clId="{46643DEE-F706-4F7D-B66F-6FCB15699B16}" dt="2024-10-02T14:52:27.600" v="13" actId="2056"/>
              <pc2:cmMkLst xmlns:pc2="http://schemas.microsoft.com/office/powerpoint/2019/9/main/command">
                <pc:docMk/>
                <pc:sldMk cId="3587429447" sldId="2147376471"/>
                <pc2:cmMk id="{54629D36-862E-45EF-B177-4FE5769C9814}"/>
              </pc2:cmMkLst>
            </pc226:cmChg>
            <pc226:cmChg xmlns:pc226="http://schemas.microsoft.com/office/powerpoint/2022/06/main/command" chg="mod">
              <pc226:chgData name="Karolina Guillen" userId="c1c08796-a0be-47c6-af52-5d31fd96ec50" providerId="ADAL" clId="{46643DEE-F706-4F7D-B66F-6FCB15699B16}" dt="2024-10-02T14:52:27.600" v="13" actId="2056"/>
              <pc2:cmMkLst xmlns:pc2="http://schemas.microsoft.com/office/powerpoint/2019/9/main/command">
                <pc:docMk/>
                <pc:sldMk cId="3587429447" sldId="2147376471"/>
                <pc2:cmMk id="{5F40B0DB-3E19-4C37-9C7D-21CDC3C59A74}"/>
              </pc2:cmMkLst>
            </pc226:cmChg>
          </p:ext>
        </pc:extLst>
      </pc:sldChg>
      <pc:sldChg chg="delSp del">
        <pc:chgData name="Karolina Guillen" userId="c1c08796-a0be-47c6-af52-5d31fd96ec50" providerId="ADAL" clId="{46643DEE-F706-4F7D-B66F-6FCB15699B16}" dt="2024-10-02T14:52:22.637" v="11" actId="47"/>
        <pc:sldMkLst>
          <pc:docMk/>
          <pc:sldMk cId="3389979806" sldId="2147376472"/>
        </pc:sldMkLst>
        <pc:picChg chg="del">
          <ac:chgData name="Karolina Guillen" userId="c1c08796-a0be-47c6-af52-5d31fd96ec50" providerId="ADAL" clId="{46643DEE-F706-4F7D-B66F-6FCB15699B16}" dt="2024-10-02T14:52:17.758" v="8" actId="21"/>
          <ac:picMkLst>
            <pc:docMk/>
            <pc:sldMk cId="3389979806" sldId="2147376472"/>
            <ac:picMk id="2050" creationId="{6A489F3C-E82F-DB50-381A-4A182077A6CF}"/>
          </ac:picMkLst>
        </pc:picChg>
      </pc:sldChg>
      <pc:sldChg chg="delSp del">
        <pc:chgData name="Karolina Guillen" userId="c1c08796-a0be-47c6-af52-5d31fd96ec50" providerId="ADAL" clId="{46643DEE-F706-4F7D-B66F-6FCB15699B16}" dt="2024-10-02T14:52:12.136" v="7" actId="47"/>
        <pc:sldMkLst>
          <pc:docMk/>
          <pc:sldMk cId="2176633435" sldId="2147376473"/>
        </pc:sldMkLst>
        <pc:picChg chg="del">
          <ac:chgData name="Karolina Guillen" userId="c1c08796-a0be-47c6-af52-5d31fd96ec50" providerId="ADAL" clId="{46643DEE-F706-4F7D-B66F-6FCB15699B16}" dt="2024-10-02T14:52:05.777" v="4" actId="21"/>
          <ac:picMkLst>
            <pc:docMk/>
            <pc:sldMk cId="2176633435" sldId="2147376473"/>
            <ac:picMk id="3074" creationId="{1BEDBB2C-E18C-BB21-D50D-662BF01DC2F4}"/>
          </ac:picMkLst>
        </pc:picChg>
      </pc:sldChg>
      <pc:sldChg chg="del">
        <pc:chgData name="Karolina Guillen" userId="c1c08796-a0be-47c6-af52-5d31fd96ec50" providerId="ADAL" clId="{46643DEE-F706-4F7D-B66F-6FCB15699B16}" dt="2024-10-02T14:51:59.255" v="3" actId="47"/>
        <pc:sldMkLst>
          <pc:docMk/>
          <pc:sldMk cId="503759609" sldId="2147376475"/>
        </pc:sldMkLst>
      </pc:sldChg>
      <pc:sldChg chg="del">
        <pc:chgData name="Karolina Guillen" userId="c1c08796-a0be-47c6-af52-5d31fd96ec50" providerId="ADAL" clId="{46643DEE-F706-4F7D-B66F-6FCB15699B16}" dt="2024-10-02T14:51:59.255" v="3" actId="47"/>
        <pc:sldMkLst>
          <pc:docMk/>
          <pc:sldMk cId="3322726719" sldId="2147376481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3811904915" sldId="2147376487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3814642134" sldId="2147376496"/>
        </pc:sldMkLst>
      </pc:sldChg>
      <pc:sldChg chg="del">
        <pc:chgData name="Karolina Guillen" userId="c1c08796-a0be-47c6-af52-5d31fd96ec50" providerId="ADAL" clId="{46643DEE-F706-4F7D-B66F-6FCB15699B16}" dt="2024-10-02T14:51:59.255" v="3" actId="47"/>
        <pc:sldMkLst>
          <pc:docMk/>
          <pc:sldMk cId="1232137874" sldId="2147376500"/>
        </pc:sldMkLst>
      </pc:sldChg>
      <pc:sldChg chg="del">
        <pc:chgData name="Karolina Guillen" userId="c1c08796-a0be-47c6-af52-5d31fd96ec50" providerId="ADAL" clId="{46643DEE-F706-4F7D-B66F-6FCB15699B16}" dt="2024-10-02T14:51:59.255" v="3" actId="47"/>
        <pc:sldMkLst>
          <pc:docMk/>
          <pc:sldMk cId="3025840356" sldId="2147376509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489509333" sldId="2147376512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550690834" sldId="2147376515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1565973322" sldId="2147376516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2711254343" sldId="2147376522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1835691853" sldId="2147376523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1966902318" sldId="2147376526"/>
        </pc:sldMkLst>
      </pc:sldChg>
      <pc:sldChg chg="del">
        <pc:chgData name="Karolina Guillen" userId="c1c08796-a0be-47c6-af52-5d31fd96ec50" providerId="ADAL" clId="{46643DEE-F706-4F7D-B66F-6FCB15699B16}" dt="2024-10-02T14:51:46.768" v="0" actId="2696"/>
        <pc:sldMkLst>
          <pc:docMk/>
          <pc:sldMk cId="3327847096" sldId="2147376527"/>
        </pc:sldMkLst>
      </pc:sldChg>
      <pc:sldChg chg="addSp modSp del">
        <pc:chgData name="Karolina Guillen" userId="c1c08796-a0be-47c6-af52-5d31fd96ec50" providerId="ADAL" clId="{46643DEE-F706-4F7D-B66F-6FCB15699B16}" dt="2024-10-02T21:12:04.897" v="17" actId="47"/>
        <pc:sldMkLst>
          <pc:docMk/>
          <pc:sldMk cId="1878275919" sldId="2147376528"/>
        </pc:sldMkLst>
        <pc:picChg chg="add mod">
          <ac:chgData name="Karolina Guillen" userId="c1c08796-a0be-47c6-af52-5d31fd96ec50" providerId="ADAL" clId="{46643DEE-F706-4F7D-B66F-6FCB15699B16}" dt="2024-10-02T14:52:30.449" v="15" actId="1076"/>
          <ac:picMkLst>
            <pc:docMk/>
            <pc:sldMk cId="1878275919" sldId="2147376528"/>
            <ac:picMk id="1026" creationId="{039C9DF4-218B-F792-DE29-F13B013296B2}"/>
          </ac:picMkLst>
        </pc:picChg>
      </pc:sldChg>
      <pc:sldChg chg="addSp modSp del">
        <pc:chgData name="Karolina Guillen" userId="c1c08796-a0be-47c6-af52-5d31fd96ec50" providerId="ADAL" clId="{46643DEE-F706-4F7D-B66F-6FCB15699B16}" dt="2024-10-02T21:12:04.897" v="17" actId="47"/>
        <pc:sldMkLst>
          <pc:docMk/>
          <pc:sldMk cId="1015082236" sldId="2147376529"/>
        </pc:sldMkLst>
        <pc:picChg chg="add mod">
          <ac:chgData name="Karolina Guillen" userId="c1c08796-a0be-47c6-af52-5d31fd96ec50" providerId="ADAL" clId="{46643DEE-F706-4F7D-B66F-6FCB15699B16}" dt="2024-10-02T14:52:21.345" v="10" actId="1076"/>
          <ac:picMkLst>
            <pc:docMk/>
            <pc:sldMk cId="1015082236" sldId="2147376529"/>
            <ac:picMk id="2050" creationId="{6A489F3C-E82F-DB50-381A-4A182077A6CF}"/>
          </ac:picMkLst>
        </pc:picChg>
      </pc:sldChg>
      <pc:sldChg chg="addSp modSp del">
        <pc:chgData name="Karolina Guillen" userId="c1c08796-a0be-47c6-af52-5d31fd96ec50" providerId="ADAL" clId="{46643DEE-F706-4F7D-B66F-6FCB15699B16}" dt="2024-10-02T21:12:04.897" v="17" actId="47"/>
        <pc:sldMkLst>
          <pc:docMk/>
          <pc:sldMk cId="584732484" sldId="2147376530"/>
        </pc:sldMkLst>
        <pc:picChg chg="add mod">
          <ac:chgData name="Karolina Guillen" userId="c1c08796-a0be-47c6-af52-5d31fd96ec50" providerId="ADAL" clId="{46643DEE-F706-4F7D-B66F-6FCB15699B16}" dt="2024-10-02T14:52:09.569" v="6" actId="1076"/>
          <ac:picMkLst>
            <pc:docMk/>
            <pc:sldMk cId="584732484" sldId="2147376530"/>
            <ac:picMk id="3074" creationId="{1BEDBB2C-E18C-BB21-D50D-662BF01DC2F4}"/>
          </ac:picMkLst>
        </pc:picChg>
      </pc:sldChg>
      <pc:sldChg chg="add del">
        <pc:chgData name="Karolina Guillen" userId="c1c08796-a0be-47c6-af52-5d31fd96ec50" providerId="ADAL" clId="{46643DEE-F706-4F7D-B66F-6FCB15699B16}" dt="2024-10-02T14:51:53.600" v="2" actId="2696"/>
        <pc:sldMkLst>
          <pc:docMk/>
          <pc:sldMk cId="137381244" sldId="2147376531"/>
        </pc:sldMkLst>
      </pc:sldChg>
      <pc:sldMasterChg chg="del delSldLayout">
        <pc:chgData name="Karolina Guillen" userId="c1c08796-a0be-47c6-af52-5d31fd96ec50" providerId="ADAL" clId="{46643DEE-F706-4F7D-B66F-6FCB15699B16}" dt="2024-10-02T14:51:59.255" v="3" actId="47"/>
        <pc:sldMasterMkLst>
          <pc:docMk/>
          <pc:sldMasterMk cId="3900273538" sldId="2147483660"/>
        </pc:sldMasterMkLst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2251036965" sldId="2147483661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2913210273" sldId="2147483662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1415675393" sldId="2147483663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1663651216" sldId="2147483664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2431912048" sldId="2147483665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613812932" sldId="2147483666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2388718532" sldId="2147483667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2036294125" sldId="2147483668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923137812" sldId="2147483669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4251659580" sldId="2147483670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584397231" sldId="2147483671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1511973051" sldId="2147483672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1264538503" sldId="2147483673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1152986636" sldId="2147483674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2977093727" sldId="2147483675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4174365280" sldId="2147483676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2084901340" sldId="2147483677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1433303131" sldId="2147483678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444258121" sldId="2147483679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1435782209" sldId="2147483680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3164152819" sldId="2147483681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3007101998" sldId="2147483682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656180404" sldId="2147483683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2857562549" sldId="2147483684"/>
          </pc:sldLayoutMkLst>
        </pc:sldLayoutChg>
        <pc:sldLayoutChg chg="del">
          <pc:chgData name="Karolina Guillen" userId="c1c08796-a0be-47c6-af52-5d31fd96ec50" providerId="ADAL" clId="{46643DEE-F706-4F7D-B66F-6FCB15699B16}" dt="2024-10-02T14:51:59.255" v="3" actId="47"/>
          <pc:sldLayoutMkLst>
            <pc:docMk/>
            <pc:sldMasterMk cId="3900273538" sldId="2147483660"/>
            <pc:sldLayoutMk cId="260026011" sldId="2147483686"/>
          </pc:sldLayoutMkLst>
        </pc:sldLayoutChg>
      </pc:sldMasterChg>
    </pc:docChg>
  </pc:docChgLst>
  <pc:docChgLst>
    <pc:chgData name="Leah Montner Dixon" userId="d5b2ae9e-9213-4442-b7df-4db8cbe51e5d" providerId="ADAL" clId="{68ED46B1-D0EC-492A-930E-98B78DC471AD}"/>
    <pc:docChg chg="custSel modSld">
      <pc:chgData name="Leah Montner Dixon" userId="d5b2ae9e-9213-4442-b7df-4db8cbe51e5d" providerId="ADAL" clId="{68ED46B1-D0EC-492A-930E-98B78DC471AD}" dt="2024-10-04T14:36:34.831" v="20" actId="242"/>
      <pc:docMkLst>
        <pc:docMk/>
      </pc:docMkLst>
      <pc:sldChg chg="addSp delSp modSp mod">
        <pc:chgData name="Leah Montner Dixon" userId="d5b2ae9e-9213-4442-b7df-4db8cbe51e5d" providerId="ADAL" clId="{68ED46B1-D0EC-492A-930E-98B78DC471AD}" dt="2024-10-04T13:58:25.006" v="10" actId="27918"/>
        <pc:sldMkLst>
          <pc:docMk/>
          <pc:sldMk cId="2141480316" sldId="2147376531"/>
        </pc:sldMkLst>
        <pc:spChg chg="add mod">
          <ac:chgData name="Leah Montner Dixon" userId="d5b2ae9e-9213-4442-b7df-4db8cbe51e5d" providerId="ADAL" clId="{68ED46B1-D0EC-492A-930E-98B78DC471AD}" dt="2024-10-02T23:58:49.975" v="4"/>
          <ac:spMkLst>
            <pc:docMk/>
            <pc:sldMk cId="2141480316" sldId="2147376531"/>
            <ac:spMk id="3" creationId="{1E9C9B21-7FE6-CE78-1B58-FB7673B06BFC}"/>
          </ac:spMkLst>
        </pc:spChg>
        <pc:spChg chg="mod">
          <ac:chgData name="Leah Montner Dixon" userId="d5b2ae9e-9213-4442-b7df-4db8cbe51e5d" providerId="ADAL" clId="{68ED46B1-D0EC-492A-930E-98B78DC471AD}" dt="2024-10-02T23:58:26.710" v="0"/>
          <ac:spMkLst>
            <pc:docMk/>
            <pc:sldMk cId="2141480316" sldId="2147376531"/>
            <ac:spMk id="4" creationId="{16ED0A06-5227-59E0-5EC7-C8FD86831910}"/>
          </ac:spMkLst>
        </pc:spChg>
        <pc:spChg chg="del">
          <ac:chgData name="Leah Montner Dixon" userId="d5b2ae9e-9213-4442-b7df-4db8cbe51e5d" providerId="ADAL" clId="{68ED46B1-D0EC-492A-930E-98B78DC471AD}" dt="2024-10-02T23:58:49.679" v="3" actId="478"/>
          <ac:spMkLst>
            <pc:docMk/>
            <pc:sldMk cId="2141480316" sldId="2147376531"/>
            <ac:spMk id="9" creationId="{6DE39D5C-0665-DCFC-6534-45E35E393ABC}"/>
          </ac:spMkLst>
        </pc:spChg>
      </pc:sldChg>
      <pc:sldChg chg="addSp delSp modSp mod">
        <pc:chgData name="Leah Montner Dixon" userId="d5b2ae9e-9213-4442-b7df-4db8cbe51e5d" providerId="ADAL" clId="{68ED46B1-D0EC-492A-930E-98B78DC471AD}" dt="2024-10-04T14:36:34.831" v="20" actId="242"/>
        <pc:sldMkLst>
          <pc:docMk/>
          <pc:sldMk cId="4101312689" sldId="2147376532"/>
        </pc:sldMkLst>
        <pc:spChg chg="mod">
          <ac:chgData name="Leah Montner Dixon" userId="d5b2ae9e-9213-4442-b7df-4db8cbe51e5d" providerId="ADAL" clId="{68ED46B1-D0EC-492A-930E-98B78DC471AD}" dt="2024-10-02T23:58:29.070" v="1"/>
          <ac:spMkLst>
            <pc:docMk/>
            <pc:sldMk cId="4101312689" sldId="2147376532"/>
            <ac:spMk id="2" creationId="{E848616E-1C3D-4C2E-40E0-F24B3931C485}"/>
          </ac:spMkLst>
        </pc:spChg>
        <pc:spChg chg="add mod">
          <ac:chgData name="Leah Montner Dixon" userId="d5b2ae9e-9213-4442-b7df-4db8cbe51e5d" providerId="ADAL" clId="{68ED46B1-D0EC-492A-930E-98B78DC471AD}" dt="2024-10-02T23:58:57.475" v="6"/>
          <ac:spMkLst>
            <pc:docMk/>
            <pc:sldMk cId="4101312689" sldId="2147376532"/>
            <ac:spMk id="4" creationId="{3943BCD9-05C5-C2D5-88CD-F3D8F7851A6A}"/>
          </ac:spMkLst>
        </pc:spChg>
        <pc:spChg chg="del">
          <ac:chgData name="Leah Montner Dixon" userId="d5b2ae9e-9213-4442-b7df-4db8cbe51e5d" providerId="ADAL" clId="{68ED46B1-D0EC-492A-930E-98B78DC471AD}" dt="2024-10-02T23:58:57.083" v="5" actId="478"/>
          <ac:spMkLst>
            <pc:docMk/>
            <pc:sldMk cId="4101312689" sldId="2147376532"/>
            <ac:spMk id="9" creationId="{6DE39D5C-0665-DCFC-6534-45E35E393ABC}"/>
          </ac:spMkLst>
        </pc:spChg>
        <pc:graphicFrameChg chg="mod modGraphic">
          <ac:chgData name="Leah Montner Dixon" userId="d5b2ae9e-9213-4442-b7df-4db8cbe51e5d" providerId="ADAL" clId="{68ED46B1-D0EC-492A-930E-98B78DC471AD}" dt="2024-10-04T14:36:34.831" v="20" actId="242"/>
          <ac:graphicFrameMkLst>
            <pc:docMk/>
            <pc:sldMk cId="4101312689" sldId="2147376532"/>
            <ac:graphicFrameMk id="3" creationId="{8BB4F26F-CBE4-C3A6-105E-37BFD0BED9CC}"/>
          </ac:graphicFrameMkLst>
        </pc:graphicFrameChg>
      </pc:sldChg>
      <pc:sldChg chg="addSp delSp modSp mod">
        <pc:chgData name="Leah Montner Dixon" userId="d5b2ae9e-9213-4442-b7df-4db8cbe51e5d" providerId="ADAL" clId="{68ED46B1-D0EC-492A-930E-98B78DC471AD}" dt="2024-10-04T14:36:30.910" v="19" actId="242"/>
        <pc:sldMkLst>
          <pc:docMk/>
          <pc:sldMk cId="1464239047" sldId="2147376533"/>
        </pc:sldMkLst>
        <pc:spChg chg="mod">
          <ac:chgData name="Leah Montner Dixon" userId="d5b2ae9e-9213-4442-b7df-4db8cbe51e5d" providerId="ADAL" clId="{68ED46B1-D0EC-492A-930E-98B78DC471AD}" dt="2024-10-02T23:58:31.081" v="2"/>
          <ac:spMkLst>
            <pc:docMk/>
            <pc:sldMk cId="1464239047" sldId="2147376533"/>
            <ac:spMk id="2" creationId="{3DAD03B8-EDB1-C533-CBAF-46C322543208}"/>
          </ac:spMkLst>
        </pc:spChg>
        <pc:spChg chg="add mod">
          <ac:chgData name="Leah Montner Dixon" userId="d5b2ae9e-9213-4442-b7df-4db8cbe51e5d" providerId="ADAL" clId="{68ED46B1-D0EC-492A-930E-98B78DC471AD}" dt="2024-10-02T23:59:05.986" v="8"/>
          <ac:spMkLst>
            <pc:docMk/>
            <pc:sldMk cId="1464239047" sldId="2147376533"/>
            <ac:spMk id="3" creationId="{F8BA9153-442E-93D2-9F39-B16505910722}"/>
          </ac:spMkLst>
        </pc:spChg>
        <pc:spChg chg="del">
          <ac:chgData name="Leah Montner Dixon" userId="d5b2ae9e-9213-4442-b7df-4db8cbe51e5d" providerId="ADAL" clId="{68ED46B1-D0EC-492A-930E-98B78DC471AD}" dt="2024-10-02T23:59:05.650" v="7" actId="478"/>
          <ac:spMkLst>
            <pc:docMk/>
            <pc:sldMk cId="1464239047" sldId="2147376533"/>
            <ac:spMk id="9" creationId="{6DE39D5C-0665-DCFC-6534-45E35E393ABC}"/>
          </ac:spMkLst>
        </pc:spChg>
        <pc:graphicFrameChg chg="modGraphic">
          <ac:chgData name="Leah Montner Dixon" userId="d5b2ae9e-9213-4442-b7df-4db8cbe51e5d" providerId="ADAL" clId="{68ED46B1-D0EC-492A-930E-98B78DC471AD}" dt="2024-10-04T14:36:30.910" v="19" actId="242"/>
          <ac:graphicFrameMkLst>
            <pc:docMk/>
            <pc:sldMk cId="1464239047" sldId="2147376533"/>
            <ac:graphicFrameMk id="14" creationId="{F91CD03C-3E41-CC9C-0737-C14338DD00CF}"/>
          </ac:graphicFrameMkLst>
        </pc:graphicFrameChg>
      </pc:sldChg>
    </pc:docChg>
  </pc:docChgLst>
  <pc:docChgLst>
    <pc:chgData name="Jason Wiese" userId="4bff8d5b-7de6-4655-b397-69b0afc81113" providerId="ADAL" clId="{ED90FF8A-F8AA-4106-A64C-9433021CB011}"/>
    <pc:docChg chg="undo redo custSel delSld modSld">
      <pc:chgData name="Jason Wiese" userId="4bff8d5b-7de6-4655-b397-69b0afc81113" providerId="ADAL" clId="{ED90FF8A-F8AA-4106-A64C-9433021CB011}" dt="2024-10-04T01:59:14.641" v="405" actId="20577"/>
      <pc:docMkLst>
        <pc:docMk/>
      </pc:docMkLst>
      <pc:sldChg chg="del">
        <pc:chgData name="Jason Wiese" userId="4bff8d5b-7de6-4655-b397-69b0afc81113" providerId="ADAL" clId="{ED90FF8A-F8AA-4106-A64C-9433021CB011}" dt="2024-10-04T01:58:41.626" v="402" actId="47"/>
        <pc:sldMkLst>
          <pc:docMk/>
          <pc:sldMk cId="1564871887" sldId="2147376462"/>
        </pc:sldMkLst>
      </pc:sldChg>
      <pc:sldChg chg="addSp delSp modSp mod">
        <pc:chgData name="Jason Wiese" userId="4bff8d5b-7de6-4655-b397-69b0afc81113" providerId="ADAL" clId="{ED90FF8A-F8AA-4106-A64C-9433021CB011}" dt="2024-10-04T01:59:05.462" v="403" actId="20577"/>
        <pc:sldMkLst>
          <pc:docMk/>
          <pc:sldMk cId="2141480316" sldId="2147376531"/>
        </pc:sldMkLst>
        <pc:spChg chg="mod">
          <ac:chgData name="Jason Wiese" userId="4bff8d5b-7de6-4655-b397-69b0afc81113" providerId="ADAL" clId="{ED90FF8A-F8AA-4106-A64C-9433021CB011}" dt="2024-10-04T01:52:45.163" v="296" actId="20577"/>
          <ac:spMkLst>
            <pc:docMk/>
            <pc:sldMk cId="2141480316" sldId="2147376531"/>
            <ac:spMk id="3" creationId="{1E9C9B21-7FE6-CE78-1B58-FB7673B06BFC}"/>
          </ac:spMkLst>
        </pc:spChg>
        <pc:spChg chg="mod">
          <ac:chgData name="Jason Wiese" userId="4bff8d5b-7de6-4655-b397-69b0afc81113" providerId="ADAL" clId="{ED90FF8A-F8AA-4106-A64C-9433021CB011}" dt="2024-10-04T01:28:51.588" v="8" actId="20577"/>
          <ac:spMkLst>
            <pc:docMk/>
            <pc:sldMk cId="2141480316" sldId="2147376531"/>
            <ac:spMk id="4" creationId="{16ED0A06-5227-59E0-5EC7-C8FD86831910}"/>
          </ac:spMkLst>
        </pc:spChg>
        <pc:spChg chg="mod">
          <ac:chgData name="Jason Wiese" userId="4bff8d5b-7de6-4655-b397-69b0afc81113" providerId="ADAL" clId="{ED90FF8A-F8AA-4106-A64C-9433021CB011}" dt="2024-10-04T01:59:05.462" v="403" actId="20577"/>
          <ac:spMkLst>
            <pc:docMk/>
            <pc:sldMk cId="2141480316" sldId="2147376531"/>
            <ac:spMk id="5" creationId="{8D05932F-5621-4D7C-7F75-8F70BDFEE1BA}"/>
          </ac:spMkLst>
        </pc:spChg>
        <pc:spChg chg="mod">
          <ac:chgData name="Jason Wiese" userId="4bff8d5b-7de6-4655-b397-69b0afc81113" providerId="ADAL" clId="{ED90FF8A-F8AA-4106-A64C-9433021CB011}" dt="2024-10-04T01:51:17.524" v="95" actId="20577"/>
          <ac:spMkLst>
            <pc:docMk/>
            <pc:sldMk cId="2141480316" sldId="2147376531"/>
            <ac:spMk id="6" creationId="{9039F693-1CE0-5F20-72F1-9F4C9E5A7A6F}"/>
          </ac:spMkLst>
        </pc:spChg>
        <pc:spChg chg="add del">
          <ac:chgData name="Jason Wiese" userId="4bff8d5b-7de6-4655-b397-69b0afc81113" providerId="ADAL" clId="{ED90FF8A-F8AA-4106-A64C-9433021CB011}" dt="2024-10-04T01:47:30.215" v="10" actId="11529"/>
          <ac:spMkLst>
            <pc:docMk/>
            <pc:sldMk cId="2141480316" sldId="2147376531"/>
            <ac:spMk id="12" creationId="{0B8F1B91-30CB-3486-7C63-75EE40FCB906}"/>
          </ac:spMkLst>
        </pc:spChg>
        <pc:spChg chg="add mod">
          <ac:chgData name="Jason Wiese" userId="4bff8d5b-7de6-4655-b397-69b0afc81113" providerId="ADAL" clId="{ED90FF8A-F8AA-4106-A64C-9433021CB011}" dt="2024-10-04T01:48:00.024" v="21" actId="208"/>
          <ac:spMkLst>
            <pc:docMk/>
            <pc:sldMk cId="2141480316" sldId="2147376531"/>
            <ac:spMk id="13" creationId="{C4796448-6954-FE77-7B47-847EC3024F91}"/>
          </ac:spMkLst>
        </pc:spChg>
        <pc:spChg chg="add mod">
          <ac:chgData name="Jason Wiese" userId="4bff8d5b-7de6-4655-b397-69b0afc81113" providerId="ADAL" clId="{ED90FF8A-F8AA-4106-A64C-9433021CB011}" dt="2024-10-04T01:48:46.065" v="33" actId="1076"/>
          <ac:spMkLst>
            <pc:docMk/>
            <pc:sldMk cId="2141480316" sldId="2147376531"/>
            <ac:spMk id="16" creationId="{F430A370-4332-9399-3BF7-DC0F6223B6A6}"/>
          </ac:spMkLst>
        </pc:spChg>
      </pc:sldChg>
      <pc:sldChg chg="addSp delSp modSp mod">
        <pc:chgData name="Jason Wiese" userId="4bff8d5b-7de6-4655-b397-69b0afc81113" providerId="ADAL" clId="{ED90FF8A-F8AA-4106-A64C-9433021CB011}" dt="2024-10-04T01:59:10.794" v="404" actId="20577"/>
        <pc:sldMkLst>
          <pc:docMk/>
          <pc:sldMk cId="4101312689" sldId="2147376532"/>
        </pc:sldMkLst>
        <pc:spChg chg="mod">
          <ac:chgData name="Jason Wiese" userId="4bff8d5b-7de6-4655-b397-69b0afc81113" providerId="ADAL" clId="{ED90FF8A-F8AA-4106-A64C-9433021CB011}" dt="2024-10-04T01:51:49.794" v="133" actId="20577"/>
          <ac:spMkLst>
            <pc:docMk/>
            <pc:sldMk cId="4101312689" sldId="2147376532"/>
            <ac:spMk id="2" creationId="{E848616E-1C3D-4C2E-40E0-F24B3931C485}"/>
          </ac:spMkLst>
        </pc:spChg>
        <pc:spChg chg="add del">
          <ac:chgData name="Jason Wiese" userId="4bff8d5b-7de6-4655-b397-69b0afc81113" providerId="ADAL" clId="{ED90FF8A-F8AA-4106-A64C-9433021CB011}" dt="2024-10-04T01:54:12.054" v="305" actId="478"/>
          <ac:spMkLst>
            <pc:docMk/>
            <pc:sldMk cId="4101312689" sldId="2147376532"/>
            <ac:spMk id="4" creationId="{3943BCD9-05C5-C2D5-88CD-F3D8F7851A6A}"/>
          </ac:spMkLst>
        </pc:spChg>
        <pc:spChg chg="del">
          <ac:chgData name="Jason Wiese" userId="4bff8d5b-7de6-4655-b397-69b0afc81113" providerId="ADAL" clId="{ED90FF8A-F8AA-4106-A64C-9433021CB011}" dt="2024-10-04T01:51:04.756" v="85" actId="478"/>
          <ac:spMkLst>
            <pc:docMk/>
            <pc:sldMk cId="4101312689" sldId="2147376532"/>
            <ac:spMk id="5" creationId="{8D05932F-5621-4D7C-7F75-8F70BDFEE1BA}"/>
          </ac:spMkLst>
        </pc:spChg>
        <pc:spChg chg="mod">
          <ac:chgData name="Jason Wiese" userId="4bff8d5b-7de6-4655-b397-69b0afc81113" providerId="ADAL" clId="{ED90FF8A-F8AA-4106-A64C-9433021CB011}" dt="2024-10-04T01:51:22.767" v="104" actId="20577"/>
          <ac:spMkLst>
            <pc:docMk/>
            <pc:sldMk cId="4101312689" sldId="2147376532"/>
            <ac:spMk id="6" creationId="{9039F693-1CE0-5F20-72F1-9F4C9E5A7A6F}"/>
          </ac:spMkLst>
        </pc:spChg>
        <pc:spChg chg="add mod">
          <ac:chgData name="Jason Wiese" userId="4bff8d5b-7de6-4655-b397-69b0afc81113" providerId="ADAL" clId="{ED90FF8A-F8AA-4106-A64C-9433021CB011}" dt="2024-10-04T01:59:10.794" v="404" actId="20577"/>
          <ac:spMkLst>
            <pc:docMk/>
            <pc:sldMk cId="4101312689" sldId="2147376532"/>
            <ac:spMk id="12" creationId="{1F236417-442A-7F50-2E84-D07D183F98F4}"/>
          </ac:spMkLst>
        </pc:spChg>
        <pc:spChg chg="add mod">
          <ac:chgData name="Jason Wiese" userId="4bff8d5b-7de6-4655-b397-69b0afc81113" providerId="ADAL" clId="{ED90FF8A-F8AA-4106-A64C-9433021CB011}" dt="2024-10-04T01:54:45.021" v="373" actId="6549"/>
          <ac:spMkLst>
            <pc:docMk/>
            <pc:sldMk cId="4101312689" sldId="2147376532"/>
            <ac:spMk id="13" creationId="{BDA6003C-3D82-513F-3114-D5B2B72BF3C3}"/>
          </ac:spMkLst>
        </pc:spChg>
        <pc:graphicFrameChg chg="modGraphic">
          <ac:chgData name="Jason Wiese" userId="4bff8d5b-7de6-4655-b397-69b0afc81113" providerId="ADAL" clId="{ED90FF8A-F8AA-4106-A64C-9433021CB011}" dt="2024-10-04T01:53:25.989" v="302" actId="21"/>
          <ac:graphicFrameMkLst>
            <pc:docMk/>
            <pc:sldMk cId="4101312689" sldId="2147376532"/>
            <ac:graphicFrameMk id="3" creationId="{8BB4F26F-CBE4-C3A6-105E-37BFD0BED9CC}"/>
          </ac:graphicFrameMkLst>
        </pc:graphicFrameChg>
      </pc:sldChg>
      <pc:sldChg chg="addSp delSp modSp mod">
        <pc:chgData name="Jason Wiese" userId="4bff8d5b-7de6-4655-b397-69b0afc81113" providerId="ADAL" clId="{ED90FF8A-F8AA-4106-A64C-9433021CB011}" dt="2024-10-04T01:59:14.641" v="405" actId="20577"/>
        <pc:sldMkLst>
          <pc:docMk/>
          <pc:sldMk cId="1464239047" sldId="2147376533"/>
        </pc:sldMkLst>
        <pc:spChg chg="mod">
          <ac:chgData name="Jason Wiese" userId="4bff8d5b-7de6-4655-b397-69b0afc81113" providerId="ADAL" clId="{ED90FF8A-F8AA-4106-A64C-9433021CB011}" dt="2024-10-04T01:51:44.793" v="124" actId="20577"/>
          <ac:spMkLst>
            <pc:docMk/>
            <pc:sldMk cId="1464239047" sldId="2147376533"/>
            <ac:spMk id="2" creationId="{3DAD03B8-EDB1-C533-CBAF-46C322543208}"/>
          </ac:spMkLst>
        </pc:spChg>
        <pc:spChg chg="mod">
          <ac:chgData name="Jason Wiese" userId="4bff8d5b-7de6-4655-b397-69b0afc81113" providerId="ADAL" clId="{ED90FF8A-F8AA-4106-A64C-9433021CB011}" dt="2024-10-04T01:58:17.895" v="401" actId="6549"/>
          <ac:spMkLst>
            <pc:docMk/>
            <pc:sldMk cId="1464239047" sldId="2147376533"/>
            <ac:spMk id="3" creationId="{F8BA9153-442E-93D2-9F39-B16505910722}"/>
          </ac:spMkLst>
        </pc:spChg>
        <pc:spChg chg="del">
          <ac:chgData name="Jason Wiese" userId="4bff8d5b-7de6-4655-b397-69b0afc81113" providerId="ADAL" clId="{ED90FF8A-F8AA-4106-A64C-9433021CB011}" dt="2024-10-04T01:51:32.203" v="114" actId="478"/>
          <ac:spMkLst>
            <pc:docMk/>
            <pc:sldMk cId="1464239047" sldId="2147376533"/>
            <ac:spMk id="5" creationId="{8D05932F-5621-4D7C-7F75-8F70BDFEE1BA}"/>
          </ac:spMkLst>
        </pc:spChg>
        <pc:spChg chg="mod">
          <ac:chgData name="Jason Wiese" userId="4bff8d5b-7de6-4655-b397-69b0afc81113" providerId="ADAL" clId="{ED90FF8A-F8AA-4106-A64C-9433021CB011}" dt="2024-10-04T01:51:29.239" v="113" actId="20577"/>
          <ac:spMkLst>
            <pc:docMk/>
            <pc:sldMk cId="1464239047" sldId="2147376533"/>
            <ac:spMk id="6" creationId="{9039F693-1CE0-5F20-72F1-9F4C9E5A7A6F}"/>
          </ac:spMkLst>
        </pc:spChg>
        <pc:spChg chg="add mod">
          <ac:chgData name="Jason Wiese" userId="4bff8d5b-7de6-4655-b397-69b0afc81113" providerId="ADAL" clId="{ED90FF8A-F8AA-4106-A64C-9433021CB011}" dt="2024-10-04T01:59:14.641" v="405" actId="20577"/>
          <ac:spMkLst>
            <pc:docMk/>
            <pc:sldMk cId="1464239047" sldId="2147376533"/>
            <ac:spMk id="12" creationId="{9B9F2F2E-22FB-2488-056D-5D0121BA5D8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"/>
          <c:w val="0.96562499999999996"/>
          <c:h val="0.712239501641277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8F4-43E8-802A-DACBBB73F68D}"/>
              </c:ext>
            </c:extLst>
          </c:dPt>
          <c:dPt>
            <c:idx val="1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8F4-43E8-802A-DACBBB73F68D}"/>
              </c:ext>
            </c:extLst>
          </c:dPt>
          <c:dPt>
            <c:idx val="2"/>
            <c:invertIfNegative val="0"/>
            <c:bubble3D val="0"/>
            <c:spPr>
              <a:solidFill>
                <a:srgbClr val="1B146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8F4-43E8-802A-DACBBB73F68D}"/>
              </c:ext>
            </c:extLst>
          </c:dPt>
          <c:dPt>
            <c:idx val="3"/>
            <c:invertIfNegative val="0"/>
            <c:bubble3D val="0"/>
            <c:spPr>
              <a:solidFill>
                <a:srgbClr val="1B146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BF-48A1-AD3D-FC88A4E435DD}"/>
              </c:ext>
            </c:extLst>
          </c:dPt>
          <c:dPt>
            <c:idx val="4"/>
            <c:invertIfNegative val="0"/>
            <c:bubble3D val="0"/>
            <c:spPr>
              <a:solidFill>
                <a:srgbClr val="1B146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BF-48A1-AD3D-FC88A4E435DD}"/>
              </c:ext>
            </c:extLst>
          </c:dPt>
          <c:dPt>
            <c:idx val="5"/>
            <c:invertIfNegative val="0"/>
            <c:bubble3D val="0"/>
            <c:spPr>
              <a:solidFill>
                <a:srgbClr val="1B146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3BF-48A1-AD3D-FC88A4E435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Yes, I pay more attention to any ads that aren't political</c:v>
                </c:pt>
                <c:pt idx="1">
                  <c:v>Yes, I pay more attention to all ads</c:v>
                </c:pt>
                <c:pt idx="2">
                  <c:v>No, I pay attention to most ads in the same way</c:v>
                </c:pt>
                <c:pt idx="3">
                  <c:v>Yes, I pay less attention to every ad I see</c:v>
                </c:pt>
                <c:pt idx="4">
                  <c:v>No, I never pay attention to any ads</c:v>
                </c:pt>
                <c:pt idx="5">
                  <c:v>I don't know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0.16</c:v>
                </c:pt>
                <c:pt idx="1">
                  <c:v>0.21</c:v>
                </c:pt>
                <c:pt idx="2">
                  <c:v>0.31</c:v>
                </c:pt>
                <c:pt idx="3">
                  <c:v>0.12</c:v>
                </c:pt>
                <c:pt idx="4">
                  <c:v>0.13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F4-43E8-802A-DACBBB73F6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-27"/>
        <c:axId val="708922272"/>
        <c:axId val="708921944"/>
      </c:barChart>
      <c:catAx>
        <c:axId val="70892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708921944"/>
        <c:crosses val="autoZero"/>
        <c:auto val="1"/>
        <c:lblAlgn val="ctr"/>
        <c:lblOffset val="100"/>
        <c:noMultiLvlLbl val="0"/>
      </c:catAx>
      <c:valAx>
        <c:axId val="708921944"/>
        <c:scaling>
          <c:orientation val="minMax"/>
          <c:max val="0.70000000000000007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70892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01F64-33BA-4ED6-939C-0CEACF44467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87D23-E745-4C30-A58D-B8505F0B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72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0FD90-8B3F-3438-4BA1-177CD8697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C14D7-CE8E-16C0-C0B0-F1F3E9E78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BC534-AADD-8491-9294-3BEAE559A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1A178-ACA1-FB9D-15B1-A0322533E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01F09-D8FE-2E32-B2C8-2F248472F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7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98170-E8C6-5F49-48C2-918ABA2B8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C8F4CE-6FF5-F21D-0E0D-F86DD9A71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778BB-C7D0-8562-A3CF-56B0AAC7E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99655-A62C-E6D3-61C7-341F71B70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B1712-D430-E28A-3B6D-980D5BC13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C279AF-5D63-6934-4C47-76A6014366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9DB382-06FF-51B1-C7F9-523EB8FF8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261EF-334E-E211-786E-BA921963C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FB979-6A03-085B-BF89-821043BA6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A6164-AB4F-9D66-09ED-C2CC7A9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8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BDDD2-29F3-1924-EC2A-541B8AD4A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53888-30B7-3292-BD55-6CF7E42B6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44EA2-EFA1-59E8-6166-456C9FEE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7FE56-D2A7-8768-A95F-BE30C96E9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E6089-6183-2EC1-095E-0CC5A68D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6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8963-467B-3270-3D29-858435F4E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D88D7-9F83-9E81-182C-09AB2018E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73411-3EBA-FFBB-5AD8-82ED65B29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3815B-7C74-4458-17B0-86D5AD476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A2C5F-F1FB-84C7-291D-4D031EAE8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3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F113-908A-F91A-12F2-26A1932F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41B86-29CD-FDF2-EA5C-A8AC5CA3D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3CB82D-AE0D-A5B2-78FA-BBCECCEAD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B685B-BEAB-E8CA-5525-E9B48DDFF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D86323-0B50-9392-07E7-02D52DB8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20C807-47A2-1874-E592-35CFD11D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4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8AE1C-F21A-49AE-6EBA-FDD6B2112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474735-AD74-0670-4FF3-DA4F5A9E5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44BCC8-E163-9935-9F99-5F6709C35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C63527-1086-FFC5-352A-4FE0172BA9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3BBDB-16E2-5107-5962-086DD4F0B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823D0D-D0C3-7152-8F02-C7E9A39B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62314C-3680-B72C-7598-2C316F866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228284-03DE-B5A1-A02D-83AEDF594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6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93A1A-61D3-7FA9-A80E-A33FDF632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327CA-AC96-5D9C-E357-4C731A2B7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32D37-D874-19F5-0A6D-F280C74F4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3C97A8-37EF-358D-4D38-5A468E583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6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A522CD-59A4-AE42-61A1-73A01E75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E1E2B-E823-B909-F5EE-FE9801945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9F48B-7B6C-7544-A5B7-681A6A5BF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5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8EBA-910F-7342-31DF-8CE43D439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F665A-BBF9-A21C-0C65-2FA54E1C7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7BAF2-F264-3DD4-64B9-42C664562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407F5-7E10-AD72-E3F6-66E8EEBB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03CDB-98B9-2B79-372D-156BB3423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90AF9-8CFD-FEA1-A088-D7456528F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3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1B70D-935E-6885-180F-9D03A3EC8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5A76B-3971-B120-61DF-3C05A7F8A0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8D6CF-2482-8B06-99E0-E9E51D30A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6A820-03D2-177C-EA76-654CF662E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F5E950-B149-57DA-AC92-130B97971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848F9-EC2B-8277-021F-9AD1D3A4C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3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04D469-62D4-68DD-9284-29D23B190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B001E-864E-56F3-8469-88DCA7EB9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9108D-CE5A-054C-059B-2D91E10B7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95D0B1-18AD-4CF6-8140-D99EA411DB48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13400-A836-3C5C-5A47-8066D6BFC0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9DEA2-DE52-9375-7B9E-70620789D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0C25DA-B0E3-434F-B47C-A511876F6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2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s" TargetMode="External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ispot.tv/hub/what-brands-need-to-know-about-the-viewer-impact-of-political-advertising/" TargetMode="Externa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s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www.ispot.tv/hub/what-brands-need-to-know-about-the-viewer-impact-of-political-advertisin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s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www.ispot.tv/hub/what-brands-need-to-know-about-the-viewer-impact-of-political-advertis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55126F-8D32-1D96-4200-3F73923F2356}"/>
              </a:ext>
            </a:extLst>
          </p:cNvPr>
          <p:cNvSpPr/>
          <p:nvPr/>
        </p:nvSpPr>
        <p:spPr>
          <a:xfrm>
            <a:off x="-3884" y="1686476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05932F-5621-4D7C-7F75-8F70BDFEE1BA}"/>
              </a:ext>
            </a:extLst>
          </p:cNvPr>
          <p:cNvSpPr/>
          <p:nvPr/>
        </p:nvSpPr>
        <p:spPr>
          <a:xfrm>
            <a:off x="-2" y="-2"/>
            <a:ext cx="2969373" cy="29896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Political Ad Impact on Non-Political Ads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39F693-1CE0-5F20-72F1-9F4C9E5A7A6F}"/>
              </a:ext>
            </a:extLst>
          </p:cNvPr>
          <p:cNvSpPr txBox="1"/>
          <p:nvPr/>
        </p:nvSpPr>
        <p:spPr>
          <a:xfrm>
            <a:off x="10225088" y="2605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local advertising insights</a:t>
            </a:r>
          </a:p>
        </p:txBody>
      </p:sp>
      <p:pic>
        <p:nvPicPr>
          <p:cNvPr id="7" name="Picture 2">
            <a:hlinkClick r:id="rId2"/>
            <a:extLst>
              <a:ext uri="{FF2B5EF4-FFF2-40B4-BE49-F238E27FC236}">
                <a16:creationId xmlns:a16="http://schemas.microsoft.com/office/drawing/2014/main" id="{7455C706-E16D-CAD2-4633-687225E70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8614D13-83B1-F999-4EB5-01E8F26796E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CD5BF6-0265-FB68-E573-5C5443E8BA6B}"/>
              </a:ext>
            </a:extLst>
          </p:cNvPr>
          <p:cNvSpPr txBox="1"/>
          <p:nvPr/>
        </p:nvSpPr>
        <p:spPr>
          <a:xfrm>
            <a:off x="436866" y="5990223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iSpot.tv,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What Brands Need to Know About the Viewer Impact of Political Advertising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9/12/24.  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35B22BC-9A13-AB39-834E-A0ED1A7BEEF9}"/>
              </a:ext>
            </a:extLst>
          </p:cNvPr>
          <p:cNvSpPr txBox="1">
            <a:spLocks/>
          </p:cNvSpPr>
          <p:nvPr/>
        </p:nvSpPr>
        <p:spPr>
          <a:xfrm>
            <a:off x="5981" y="1936446"/>
            <a:ext cx="12164500" cy="612529"/>
          </a:xfrm>
          <a:prstGeom prst="rect">
            <a:avLst/>
          </a:prstGeom>
        </p:spPr>
        <p:txBody>
          <a:bodyPr/>
          <a:lstStyle>
            <a:lvl1pPr marL="874594" indent="-874594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8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94980" indent="-728826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7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15344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6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081492" indent="-583062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47642" indent="-583062" algn="l" defTabSz="1166122" rtl="0" eaLnBrk="1" latinLnBrk="0" hangingPunct="1">
              <a:spcBef>
                <a:spcPct val="20000"/>
              </a:spcBef>
              <a:buFont typeface="Arial"/>
              <a:buChar char="»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13780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7992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74606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220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Does an increase in political advertising impact how much attention you pay to other ads?</a:t>
            </a:r>
          </a:p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respondents who agreed with the following statements</a:t>
            </a:r>
          </a:p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632F4A9C-F992-766C-37ED-BA569AFF30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566123"/>
              </p:ext>
            </p:extLst>
          </p:nvPr>
        </p:nvGraphicFramePr>
        <p:xfrm>
          <a:off x="266904" y="2548975"/>
          <a:ext cx="11779954" cy="3283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6ED0A06-5227-59E0-5EC7-C8FD86831910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iSpot.tv</a:t>
            </a:r>
            <a:endParaRPr kumimoji="0" lang="en-US" sz="1200" b="1" i="1" strike="noStrike" kern="1200" cap="none" spc="0" normalizeH="0" baseline="0" noProof="0" dirty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9C9B21-7FE6-CE78-1B58-FB7673B06BFC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Almost 40% of Americans pay more attention to non-political ads that air adjacent to political ads during the election season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436618-09DF-D5C9-2516-536D6976ACF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EC1FD2A-43D3-8E9A-E586-1BA5DC6262DC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C4796448-6954-FE77-7B47-847EC3024F91}"/>
              </a:ext>
            </a:extLst>
          </p:cNvPr>
          <p:cNvSpPr/>
          <p:nvPr/>
        </p:nvSpPr>
        <p:spPr>
          <a:xfrm rot="16200000">
            <a:off x="2186294" y="2052707"/>
            <a:ext cx="340468" cy="2718881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rgbClr val="00BFF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430A370-4332-9399-3BF7-DC0F6223B6A6}"/>
              </a:ext>
            </a:extLst>
          </p:cNvPr>
          <p:cNvSpPr/>
          <p:nvPr/>
        </p:nvSpPr>
        <p:spPr>
          <a:xfrm>
            <a:off x="1743685" y="2805980"/>
            <a:ext cx="1225686" cy="454699"/>
          </a:xfrm>
          <a:prstGeom prst="rect">
            <a:avLst/>
          </a:prstGeom>
          <a:solidFill>
            <a:schemeClr val="bg1"/>
          </a:solidFill>
          <a:ln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BFF2"/>
                </a:solidFill>
                <a:latin typeface="Helvetica" panose="020B0403020202020204" pitchFamily="34" charset="0"/>
              </a:rPr>
              <a:t>37%</a:t>
            </a:r>
          </a:p>
        </p:txBody>
      </p:sp>
    </p:spTree>
    <p:extLst>
      <p:ext uri="{BB962C8B-B14F-4D97-AF65-F5344CB8AC3E}">
        <p14:creationId xmlns:p14="http://schemas.microsoft.com/office/powerpoint/2010/main" val="214148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039F693-1CE0-5F20-72F1-9F4C9E5A7A6F}"/>
              </a:ext>
            </a:extLst>
          </p:cNvPr>
          <p:cNvSpPr txBox="1"/>
          <p:nvPr/>
        </p:nvSpPr>
        <p:spPr>
          <a:xfrm>
            <a:off x="10225088" y="2605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local advertising insights</a:t>
            </a:r>
          </a:p>
        </p:txBody>
      </p:sp>
      <p:pic>
        <p:nvPicPr>
          <p:cNvPr id="7" name="Picture 2">
            <a:hlinkClick r:id="rId2"/>
            <a:extLst>
              <a:ext uri="{FF2B5EF4-FFF2-40B4-BE49-F238E27FC236}">
                <a16:creationId xmlns:a16="http://schemas.microsoft.com/office/drawing/2014/main" id="{7455C706-E16D-CAD2-4633-687225E70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8614D13-83B1-F999-4EB5-01E8F26796E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CD5BF6-0265-FB68-E573-5C5443E8BA6B}"/>
              </a:ext>
            </a:extLst>
          </p:cNvPr>
          <p:cNvSpPr txBox="1"/>
          <p:nvPr/>
        </p:nvSpPr>
        <p:spPr>
          <a:xfrm>
            <a:off x="436866" y="5990229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iSpot.tv,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What Brands Need to Know About the Viewer Impact of Political Advertising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9/12/24.  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35B22BC-9A13-AB39-834E-A0ED1A7BEEF9}"/>
              </a:ext>
            </a:extLst>
          </p:cNvPr>
          <p:cNvSpPr txBox="1">
            <a:spLocks/>
          </p:cNvSpPr>
          <p:nvPr/>
        </p:nvSpPr>
        <p:spPr>
          <a:xfrm>
            <a:off x="5981" y="1657591"/>
            <a:ext cx="12164500" cy="612529"/>
          </a:xfrm>
          <a:prstGeom prst="rect">
            <a:avLst/>
          </a:prstGeom>
        </p:spPr>
        <p:txBody>
          <a:bodyPr/>
          <a:lstStyle>
            <a:lvl1pPr marL="874594" indent="-874594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8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94980" indent="-728826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7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15344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6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081492" indent="-583062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47642" indent="-583062" algn="l" defTabSz="1166122" rtl="0" eaLnBrk="1" latinLnBrk="0" hangingPunct="1">
              <a:spcBef>
                <a:spcPct val="20000"/>
              </a:spcBef>
              <a:buFont typeface="Arial"/>
              <a:buChar char="»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13780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7992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74606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220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Viewer attention impact during the presence of political ads</a:t>
            </a:r>
          </a:p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respondents who agree with the following statements</a:t>
            </a:r>
          </a:p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BB4F26F-CBE4-C3A6-105E-37BFD0BED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440683"/>
              </p:ext>
            </p:extLst>
          </p:nvPr>
        </p:nvGraphicFramePr>
        <p:xfrm>
          <a:off x="239485" y="2411197"/>
          <a:ext cx="11683810" cy="3545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424">
                  <a:extLst>
                    <a:ext uri="{9D8B030D-6E8A-4147-A177-3AD203B41FA5}">
                      <a16:colId xmlns:a16="http://schemas.microsoft.com/office/drawing/2014/main" val="1743149273"/>
                    </a:ext>
                  </a:extLst>
                </a:gridCol>
                <a:gridCol w="1989939">
                  <a:extLst>
                    <a:ext uri="{9D8B030D-6E8A-4147-A177-3AD203B41FA5}">
                      <a16:colId xmlns:a16="http://schemas.microsoft.com/office/drawing/2014/main" val="1651719716"/>
                    </a:ext>
                  </a:extLst>
                </a:gridCol>
                <a:gridCol w="1826380">
                  <a:extLst>
                    <a:ext uri="{9D8B030D-6E8A-4147-A177-3AD203B41FA5}">
                      <a16:colId xmlns:a16="http://schemas.microsoft.com/office/drawing/2014/main" val="1962659328"/>
                    </a:ext>
                  </a:extLst>
                </a:gridCol>
                <a:gridCol w="2172367">
                  <a:extLst>
                    <a:ext uri="{9D8B030D-6E8A-4147-A177-3AD203B41FA5}">
                      <a16:colId xmlns:a16="http://schemas.microsoft.com/office/drawing/2014/main" val="3406285522"/>
                    </a:ext>
                  </a:extLst>
                </a:gridCol>
                <a:gridCol w="1614596">
                  <a:extLst>
                    <a:ext uri="{9D8B030D-6E8A-4147-A177-3AD203B41FA5}">
                      <a16:colId xmlns:a16="http://schemas.microsoft.com/office/drawing/2014/main" val="2744339516"/>
                    </a:ext>
                  </a:extLst>
                </a:gridCol>
                <a:gridCol w="1614596">
                  <a:extLst>
                    <a:ext uri="{9D8B030D-6E8A-4147-A177-3AD203B41FA5}">
                      <a16:colId xmlns:a16="http://schemas.microsoft.com/office/drawing/2014/main" val="2140118364"/>
                    </a:ext>
                  </a:extLst>
                </a:gridCol>
                <a:gridCol w="1071508">
                  <a:extLst>
                    <a:ext uri="{9D8B030D-6E8A-4147-A177-3AD203B41FA5}">
                      <a16:colId xmlns:a16="http://schemas.microsoft.com/office/drawing/2014/main" val="3427192494"/>
                    </a:ext>
                  </a:extLst>
                </a:gridCol>
              </a:tblGrid>
              <a:tr h="14264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Segment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more attention to any ads that aren't political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more attention to all ads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No, I pay attention to most ads in the same way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less attention to every ad I see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No, I never pay attention to any ads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I don't know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972232"/>
                  </a:ext>
                </a:extLst>
              </a:tr>
              <a:tr h="52981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18-20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726689"/>
                  </a:ext>
                </a:extLst>
              </a:tr>
              <a:tr h="529814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21-35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9327639"/>
                  </a:ext>
                </a:extLst>
              </a:tr>
              <a:tr h="529814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36-49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5316467"/>
                  </a:ext>
                </a:extLst>
              </a:tr>
              <a:tr h="529814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50+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3535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848616E-1C3D-4C2E-40E0-F24B3931C485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iSpot.tv</a:t>
            </a:r>
            <a:endParaRPr kumimoji="0" lang="en-US" sz="1200" b="1" i="1" strike="noStrike" kern="1200" cap="none" spc="0" normalizeH="0" baseline="0" noProof="0" dirty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0E4767-4095-CBE1-C6CD-B14FE855519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E05AF7B-D295-A883-6097-5B22EC1921C9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236417-442A-7F50-2E84-D07D183F98F4}"/>
              </a:ext>
            </a:extLst>
          </p:cNvPr>
          <p:cNvSpPr/>
          <p:nvPr/>
        </p:nvSpPr>
        <p:spPr>
          <a:xfrm>
            <a:off x="-2" y="-2"/>
            <a:ext cx="2969373" cy="29896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Political Ad Impact on Non-Political Ads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A6003C-3D82-513F-3114-D5B2B72BF3C3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50% of adults 21-35 pay more attention to non-political ads that air adjacent to political ads during the election season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312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039F693-1CE0-5F20-72F1-9F4C9E5A7A6F}"/>
              </a:ext>
            </a:extLst>
          </p:cNvPr>
          <p:cNvSpPr txBox="1"/>
          <p:nvPr/>
        </p:nvSpPr>
        <p:spPr>
          <a:xfrm>
            <a:off x="10225088" y="2605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local advertising insights</a:t>
            </a:r>
          </a:p>
        </p:txBody>
      </p:sp>
      <p:pic>
        <p:nvPicPr>
          <p:cNvPr id="7" name="Picture 2">
            <a:hlinkClick r:id="rId2"/>
            <a:extLst>
              <a:ext uri="{FF2B5EF4-FFF2-40B4-BE49-F238E27FC236}">
                <a16:creationId xmlns:a16="http://schemas.microsoft.com/office/drawing/2014/main" id="{7455C706-E16D-CAD2-4633-687225E70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8614D13-83B1-F999-4EB5-01E8F26796E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CD5BF6-0265-FB68-E573-5C5443E8BA6B}"/>
              </a:ext>
            </a:extLst>
          </p:cNvPr>
          <p:cNvSpPr txBox="1"/>
          <p:nvPr/>
        </p:nvSpPr>
        <p:spPr>
          <a:xfrm>
            <a:off x="436866" y="5996714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iSpot.tv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What Brands Need to Know About the Viewer Impact of Political Advertising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9/12/24.  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35B22BC-9A13-AB39-834E-A0ED1A7BEEF9}"/>
              </a:ext>
            </a:extLst>
          </p:cNvPr>
          <p:cNvSpPr txBox="1">
            <a:spLocks/>
          </p:cNvSpPr>
          <p:nvPr/>
        </p:nvSpPr>
        <p:spPr>
          <a:xfrm>
            <a:off x="5981" y="1657591"/>
            <a:ext cx="12164500" cy="612529"/>
          </a:xfrm>
          <a:prstGeom prst="rect">
            <a:avLst/>
          </a:prstGeom>
        </p:spPr>
        <p:txBody>
          <a:bodyPr/>
          <a:lstStyle>
            <a:lvl1pPr marL="874594" indent="-874594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8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94980" indent="-728826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7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15344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6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081492" indent="-583062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47642" indent="-583062" algn="l" defTabSz="1166122" rtl="0" eaLnBrk="1" latinLnBrk="0" hangingPunct="1">
              <a:spcBef>
                <a:spcPct val="20000"/>
              </a:spcBef>
              <a:buFont typeface="Arial"/>
              <a:buChar char="»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13780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7992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74606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220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Viewer attention impact during the presence of political ads</a:t>
            </a:r>
          </a:p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respondents who agree with the following statements</a:t>
            </a:r>
          </a:p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91CD03C-3E41-CC9C-0737-C14338DD0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555674"/>
              </p:ext>
            </p:extLst>
          </p:nvPr>
        </p:nvGraphicFramePr>
        <p:xfrm>
          <a:off x="239484" y="2411198"/>
          <a:ext cx="11683810" cy="3535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425">
                  <a:extLst>
                    <a:ext uri="{9D8B030D-6E8A-4147-A177-3AD203B41FA5}">
                      <a16:colId xmlns:a16="http://schemas.microsoft.com/office/drawing/2014/main" val="1743149273"/>
                    </a:ext>
                  </a:extLst>
                </a:gridCol>
                <a:gridCol w="1989938">
                  <a:extLst>
                    <a:ext uri="{9D8B030D-6E8A-4147-A177-3AD203B41FA5}">
                      <a16:colId xmlns:a16="http://schemas.microsoft.com/office/drawing/2014/main" val="1651719716"/>
                    </a:ext>
                  </a:extLst>
                </a:gridCol>
                <a:gridCol w="1826380">
                  <a:extLst>
                    <a:ext uri="{9D8B030D-6E8A-4147-A177-3AD203B41FA5}">
                      <a16:colId xmlns:a16="http://schemas.microsoft.com/office/drawing/2014/main" val="1962659328"/>
                    </a:ext>
                  </a:extLst>
                </a:gridCol>
                <a:gridCol w="2172367">
                  <a:extLst>
                    <a:ext uri="{9D8B030D-6E8A-4147-A177-3AD203B41FA5}">
                      <a16:colId xmlns:a16="http://schemas.microsoft.com/office/drawing/2014/main" val="3406285522"/>
                    </a:ext>
                  </a:extLst>
                </a:gridCol>
                <a:gridCol w="1614596">
                  <a:extLst>
                    <a:ext uri="{9D8B030D-6E8A-4147-A177-3AD203B41FA5}">
                      <a16:colId xmlns:a16="http://schemas.microsoft.com/office/drawing/2014/main" val="2458116143"/>
                    </a:ext>
                  </a:extLst>
                </a:gridCol>
                <a:gridCol w="1614596">
                  <a:extLst>
                    <a:ext uri="{9D8B030D-6E8A-4147-A177-3AD203B41FA5}">
                      <a16:colId xmlns:a16="http://schemas.microsoft.com/office/drawing/2014/main" val="2140118364"/>
                    </a:ext>
                  </a:extLst>
                </a:gridCol>
                <a:gridCol w="1071508">
                  <a:extLst>
                    <a:ext uri="{9D8B030D-6E8A-4147-A177-3AD203B41FA5}">
                      <a16:colId xmlns:a16="http://schemas.microsoft.com/office/drawing/2014/main" val="3427192494"/>
                    </a:ext>
                  </a:extLst>
                </a:gridCol>
              </a:tblGrid>
              <a:tr h="1237279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Segment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more attention to any ads that aren't political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more attention to all ads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No, I pay attention to most ads in the same way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less attention to every ad I see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No, I never pay attention to any ads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I don't know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972232"/>
                  </a:ext>
                </a:extLst>
              </a:tr>
              <a:tr h="459561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NH White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726689"/>
                  </a:ext>
                </a:extLst>
              </a:tr>
              <a:tr h="459561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Hispanic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9327639"/>
                  </a:ext>
                </a:extLst>
              </a:tr>
              <a:tr h="459561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Black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5316467"/>
                  </a:ext>
                </a:extLst>
              </a:tr>
              <a:tr h="459561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Asian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353503"/>
                  </a:ext>
                </a:extLst>
              </a:tr>
              <a:tr h="459561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752696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DAD03B8-EDB1-C533-CBAF-46C322543208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iSpot.tv</a:t>
            </a:r>
            <a:endParaRPr kumimoji="0" lang="en-US" sz="1200" b="1" i="1" strike="noStrike" kern="1200" cap="none" spc="0" normalizeH="0" baseline="0" noProof="0" dirty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BA9153-442E-93D2-9F39-B16505910722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Hispanic, Black and Asian audiences pay more attention to non-political ads that air adjacent to political ads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C56766-9094-4140-862F-2F650AA1210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4018141-3DC4-C16B-16AB-86934F66FE1A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9F2F2E-22FB-2488-056D-5D0121BA5D83}"/>
              </a:ext>
            </a:extLst>
          </p:cNvPr>
          <p:cNvSpPr/>
          <p:nvPr/>
        </p:nvSpPr>
        <p:spPr>
          <a:xfrm>
            <a:off x="-2" y="-2"/>
            <a:ext cx="2969373" cy="29896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Political Ad Impact on Non-Political Ads</a:t>
            </a:r>
          </a:p>
        </p:txBody>
      </p:sp>
    </p:spTree>
    <p:extLst>
      <p:ext uri="{BB962C8B-B14F-4D97-AF65-F5344CB8AC3E}">
        <p14:creationId xmlns:p14="http://schemas.microsoft.com/office/powerpoint/2010/main" val="1464239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8A68E5-E488-4A5C-8C65-E1ABEC94D4B8}">
  <ds:schemaRefs>
    <ds:schemaRef ds:uri="http://schemas.microsoft.com/office/2006/metadata/properties"/>
    <ds:schemaRef ds:uri="http://schemas.microsoft.com/office/infopath/2007/PartnerControls"/>
    <ds:schemaRef ds:uri="9f6166fe-9f5b-43aa-b8a9-b4d7ad530bda"/>
    <ds:schemaRef ds:uri="a86b28e8-29a6-4ab8-af18-2a7f61acfad2"/>
  </ds:schemaRefs>
</ds:datastoreItem>
</file>

<file path=customXml/itemProps2.xml><?xml version="1.0" encoding="utf-8"?>
<ds:datastoreItem xmlns:ds="http://schemas.openxmlformats.org/officeDocument/2006/customXml" ds:itemID="{84D95BC9-2455-4202-AA87-73AF1A5431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9C2F0F-D12C-4CAC-B621-730C4D37EA25}"/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509</Words>
  <Application>Microsoft Office PowerPoint</Application>
  <PresentationFormat>Widescreen</PresentationFormat>
  <Paragraphs>102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Karolina Guillen</dc:creator>
  <cp:lastModifiedBy>Leah Montner Dixon</cp:lastModifiedBy>
  <cp:revision>2</cp:revision>
  <dcterms:created xsi:type="dcterms:W3CDTF">2024-09-05T19:26:28Z</dcterms:created>
  <dcterms:modified xsi:type="dcterms:W3CDTF">2024-10-04T14:36:44Z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0x010100AD0AAE1E4240B941A4C52734E19288AB</vt:lpwstr>
  </property>
  <property fmtid="{D5CDD505-2E9C-101B-9397-08002B2CF9AE}" pid="3" name="MediaServiceImageTags">
    <vt:lpwstr/>
  </property>
</Properties>
</file>