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37643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724FD-A6E7-47FB-9086-32348DDC0FA1}" v="1" dt="2024-09-10T15:29:07.003"/>
    <p1510:client id="{57F836AB-045E-4701-BC6E-0FCBAC92CE4C}" v="1" dt="2024-09-10T15:16:26.104"/>
    <p1510:client id="{58639A34-79C5-44E6-A897-2B82128EA8DA}" v="1" dt="2024-09-10T15:30:57.635"/>
    <p1510:client id="{BB5A8BF5-05FB-4B65-AA65-AB9DCD544E88}" v="1" dt="2024-09-10T15:33:51.324"/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1C4724FD-A6E7-47FB-9086-32348DDC0FA1}"/>
    <pc:docChg chg="addSld delSld modSld">
      <pc:chgData name="Dylan Breger" userId="9b3da09f-10fe-42ec-9aa5-9fa2a3e9cc20" providerId="ADAL" clId="{1C4724FD-A6E7-47FB-9086-32348DDC0FA1}" dt="2024-09-10T15:29:22.259" v="1" actId="47"/>
      <pc:docMkLst>
        <pc:docMk/>
      </pc:docMkLst>
      <pc:sldChg chg="add">
        <pc:chgData name="Dylan Breger" userId="9b3da09f-10fe-42ec-9aa5-9fa2a3e9cc20" providerId="ADAL" clId="{1C4724FD-A6E7-47FB-9086-32348DDC0FA1}" dt="2024-09-10T15:29:06.991" v="0"/>
        <pc:sldMkLst>
          <pc:docMk/>
          <pc:sldMk cId="2044079681" sldId="298"/>
        </pc:sldMkLst>
      </pc:sldChg>
      <pc:sldChg chg="del">
        <pc:chgData name="Dylan Breger" userId="9b3da09f-10fe-42ec-9aa5-9fa2a3e9cc20" providerId="ADAL" clId="{1C4724FD-A6E7-47FB-9086-32348DDC0FA1}" dt="2024-09-10T15:29:22.259" v="1" actId="47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57F836AB-045E-4701-BC6E-0FCBAC92CE4C}"/>
    <pc:docChg chg="addSld delSld modSld">
      <pc:chgData name="Dylan Breger" userId="9b3da09f-10fe-42ec-9aa5-9fa2a3e9cc20" providerId="ADAL" clId="{57F836AB-045E-4701-BC6E-0FCBAC92CE4C}" dt="2024-09-10T15:16:29.744" v="1" actId="47"/>
      <pc:docMkLst>
        <pc:docMk/>
      </pc:docMkLst>
      <pc:sldChg chg="del">
        <pc:chgData name="Dylan Breger" userId="9b3da09f-10fe-42ec-9aa5-9fa2a3e9cc20" providerId="ADAL" clId="{57F836AB-045E-4701-BC6E-0FCBAC92CE4C}" dt="2024-09-10T15:16:29.744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57F836AB-045E-4701-BC6E-0FCBAC92CE4C}" dt="2024-09-10T15:16:26.100" v="0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  <pc:docChgLst>
    <pc:chgData name="Dylan Breger" userId="9b3da09f-10fe-42ec-9aa5-9fa2a3e9cc20" providerId="ADAL" clId="{BB5A8BF5-05FB-4B65-AA65-AB9DCD544E88}"/>
    <pc:docChg chg="addSld delSld modSld">
      <pc:chgData name="Dylan Breger" userId="9b3da09f-10fe-42ec-9aa5-9fa2a3e9cc20" providerId="ADAL" clId="{BB5A8BF5-05FB-4B65-AA65-AB9DCD544E88}" dt="2024-09-10T15:33:52.462" v="2" actId="47"/>
      <pc:docMkLst>
        <pc:docMk/>
      </pc:docMkLst>
      <pc:sldChg chg="addSp del mod">
        <pc:chgData name="Dylan Breger" userId="9b3da09f-10fe-42ec-9aa5-9fa2a3e9cc20" providerId="ADAL" clId="{BB5A8BF5-05FB-4B65-AA65-AB9DCD544E88}" dt="2024-09-10T15:33:52.462" v="2" actId="47"/>
        <pc:sldMkLst>
          <pc:docMk/>
          <pc:sldMk cId="3841609497" sldId="2147376421"/>
        </pc:sldMkLst>
        <pc:spChg chg="add">
          <ac:chgData name="Dylan Breger" userId="9b3da09f-10fe-42ec-9aa5-9fa2a3e9cc20" providerId="ADAL" clId="{BB5A8BF5-05FB-4B65-AA65-AB9DCD544E88}" dt="2024-09-10T15:33:41.059" v="0" actId="22"/>
          <ac:spMkLst>
            <pc:docMk/>
            <pc:sldMk cId="3841609497" sldId="2147376421"/>
            <ac:spMk id="12" creationId="{00940034-9726-C978-D909-EF44515354DE}"/>
          </ac:spMkLst>
        </pc:spChg>
      </pc:sldChg>
      <pc:sldChg chg="add">
        <pc:chgData name="Dylan Breger" userId="9b3da09f-10fe-42ec-9aa5-9fa2a3e9cc20" providerId="ADAL" clId="{BB5A8BF5-05FB-4B65-AA65-AB9DCD544E88}" dt="2024-09-10T15:33:51.321" v="1"/>
        <pc:sldMkLst>
          <pc:docMk/>
          <pc:sldMk cId="1968813510" sldId="2147376439"/>
        </pc:sldMkLst>
      </pc:sldChg>
    </pc:docChg>
  </pc:docChgLst>
  <pc:docChgLst>
    <pc:chgData name="Dylan Breger" userId="9b3da09f-10fe-42ec-9aa5-9fa2a3e9cc20" providerId="ADAL" clId="{58639A34-79C5-44E6-A897-2B82128EA8DA}"/>
    <pc:docChg chg="addSld delSld modSld">
      <pc:chgData name="Dylan Breger" userId="9b3da09f-10fe-42ec-9aa5-9fa2a3e9cc20" providerId="ADAL" clId="{58639A34-79C5-44E6-A897-2B82128EA8DA}" dt="2024-09-10T15:30:58.566" v="1" actId="47"/>
      <pc:docMkLst>
        <pc:docMk/>
      </pc:docMkLst>
      <pc:sldChg chg="del">
        <pc:chgData name="Dylan Breger" userId="9b3da09f-10fe-42ec-9aa5-9fa2a3e9cc20" providerId="ADAL" clId="{58639A34-79C5-44E6-A897-2B82128EA8DA}" dt="2024-09-10T15:30:58.566" v="1" actId="47"/>
        <pc:sldMkLst>
          <pc:docMk/>
          <pc:sldMk cId="2044079681" sldId="298"/>
        </pc:sldMkLst>
      </pc:sldChg>
      <pc:sldChg chg="add">
        <pc:chgData name="Dylan Breger" userId="9b3da09f-10fe-42ec-9aa5-9fa2a3e9cc20" providerId="ADAL" clId="{58639A34-79C5-44E6-A897-2B82128EA8DA}" dt="2024-09-10T15:30:57.631" v="0"/>
        <pc:sldMkLst>
          <pc:docMk/>
          <pc:sldMk cId="3841609497" sldId="2147376421"/>
        </pc:sldMkLst>
      </pc:sldChg>
      <pc:sldMasterChg chg="delSldLayout">
        <pc:chgData name="Dylan Breger" userId="9b3da09f-10fe-42ec-9aa5-9fa2a3e9cc20" providerId="ADAL" clId="{58639A34-79C5-44E6-A897-2B82128EA8DA}" dt="2024-09-10T15:30:58.566" v="1" actId="47"/>
        <pc:sldMasterMkLst>
          <pc:docMk/>
          <pc:sldMasterMk cId="3467649777" sldId="2147483648"/>
        </pc:sldMasterMkLst>
        <pc:sldLayoutChg chg="del">
          <pc:chgData name="Dylan Breger" userId="9b3da09f-10fe-42ec-9aa5-9fa2a3e9cc20" providerId="ADAL" clId="{58639A34-79C5-44E6-A897-2B82128EA8DA}" dt="2024-09-10T15:30:58.566" v="1" actId="47"/>
          <pc:sldLayoutMkLst>
            <pc:docMk/>
            <pc:sldMasterMk cId="3467649777" sldId="2147483648"/>
            <pc:sldLayoutMk cId="4243896726" sldId="214748366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Republican</c:v>
                </c:pt>
              </c:strCache>
            </c:strRef>
          </c:tx>
          <c:dPt>
            <c:idx val="0"/>
            <c:bubble3D val="0"/>
            <c:spPr>
              <a:solidFill>
                <a:srgbClr val="ED3C8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4B-4C3B-8A7C-329CB5594A3E}"/>
              </c:ext>
            </c:extLst>
          </c:dPt>
          <c:dPt>
            <c:idx val="1"/>
            <c:bubble3D val="0"/>
            <c:spPr>
              <a:solidFill>
                <a:srgbClr val="F48CB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B4B-4C3B-8A7C-329CB5594A3E}"/>
              </c:ext>
            </c:extLst>
          </c:dPt>
          <c:dPt>
            <c:idx val="2"/>
            <c:bubble3D val="0"/>
            <c:spPr>
              <a:solidFill>
                <a:srgbClr val="FBD9E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4B-4C3B-8A7C-329CB5594A3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104991FB-542E-4A95-AC8D-CD4E4FE44DAC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0A757523-A403-4CB7-9A09-5C3092D596EA}" type="VALUE">
                      <a:rPr lang="en-US" smtClean="0"/>
                      <a:pPr/>
                      <a:t>[VALUE]</a:t>
                    </a:fld>
                    <a:r>
                      <a:rPr lang="en-US" baseline="0"/>
                      <a:t> </a:t>
                    </a:r>
                  </a:p>
                  <a:p>
                    <a:r>
                      <a:rPr lang="en-US" sz="1050" b="0"/>
                      <a:t>(+1%)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B4B-4C3B-8A7C-329CB5594A3E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F8439593-5CDD-4A01-9BAE-2DCE0F1E8D67}" type="CATEGORYNAME">
                      <a:rPr lang="en-US"/>
                      <a:pPr>
                        <a:defRPr sz="12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fld id="{F2B9F105-93AD-4EBE-AB40-583391B5472E}" type="VALUE">
                      <a:rPr lang="en-US" smtClean="0"/>
                      <a:pPr>
                        <a:defRPr sz="12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050" b="0"/>
                      <a:t>(+1%)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680091596108092"/>
                      <c:h val="0.199910795463161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B4B-4C3B-8A7C-329CB5594A3E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1B1464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E88F1995-5BF3-41DC-9548-CE98550EF98B}" type="CATEGORYNAME">
                      <a:rPr lang="en-US"/>
                      <a:pPr>
                        <a:defRPr sz="1200" b="1"/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200" b="1"/>
                    </a:pPr>
                    <a:fld id="{05A947D4-958A-4EBB-BF97-CEA2751452B4}" type="VALUE">
                      <a:rPr lang="en-US" smtClean="0"/>
                      <a:pPr>
                        <a:defRPr sz="1200" b="1"/>
                      </a:pPr>
                      <a:t>[VALUE]</a:t>
                    </a:fld>
                    <a:endParaRPr lang="en-US"/>
                  </a:p>
                  <a:p>
                    <a:pPr>
                      <a:defRPr sz="1200" b="1"/>
                    </a:pPr>
                    <a:r>
                      <a:rPr lang="en-US" sz="1050" b="0"/>
                      <a:t>(+3%)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1B1464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B4B-4C3B-8A7C-329CB5594A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Streaming Only</c:v>
                </c:pt>
                <c:pt idx="1">
                  <c:v>Linear Only</c:v>
                </c:pt>
                <c:pt idx="2">
                  <c:v>Both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0.39</c:v>
                </c:pt>
                <c:pt idx="1">
                  <c:v>0.45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4B-4C3B-8A7C-329CB5594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Democrat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2D-4D6E-B81B-0FB124B97074}"/>
              </c:ext>
            </c:extLst>
          </c:dPt>
          <c:dPt>
            <c:idx val="1"/>
            <c:bubble3D val="0"/>
            <c:spPr>
              <a:solidFill>
                <a:srgbClr val="5749D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2D-4D6E-B81B-0FB124B97074}"/>
              </c:ext>
            </c:extLst>
          </c:dPt>
          <c:dPt>
            <c:idx val="2"/>
            <c:bubble3D val="0"/>
            <c:spPr>
              <a:solidFill>
                <a:srgbClr val="D5D2F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2D-4D6E-B81B-0FB124B9707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104991FB-542E-4A95-AC8D-CD4E4FE44DAC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0A757523-A403-4CB7-9A09-5C3092D596EA}" type="VALUE">
                      <a:rPr lang="en-US" smtClean="0"/>
                      <a:pPr/>
                      <a:t>[VALUE]</a:t>
                    </a:fld>
                    <a:r>
                      <a:rPr lang="en-US" baseline="0"/>
                      <a:t> </a:t>
                    </a:r>
                  </a:p>
                  <a:p>
                    <a:r>
                      <a:rPr lang="en-US" sz="1050" b="0"/>
                      <a:t>(-1%)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2D-4D6E-B81B-0FB124B97074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F8439593-5CDD-4A01-9BAE-2DCE0F1E8D67}" type="CATEGORYNAME">
                      <a:rPr lang="en-US"/>
                      <a:pPr>
                        <a:defRPr sz="12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fld id="{F2B9F105-93AD-4EBE-AB40-583391B5472E}" type="VALUE">
                      <a:rPr lang="en-US" smtClean="0"/>
                      <a:pPr>
                        <a:defRPr sz="12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050" b="0"/>
                      <a:t>(-1%)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680091596108092"/>
                      <c:h val="0.199910795463161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2D-4D6E-B81B-0FB124B97074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1B1464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E88F1995-5BF3-41DC-9548-CE98550EF98B}" type="CATEGORYNAME">
                      <a:rPr lang="en-US"/>
                      <a:pPr>
                        <a:defRPr sz="1200" b="1"/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200" b="1"/>
                    </a:pPr>
                    <a:fld id="{05A947D4-958A-4EBB-BF97-CEA2751452B4}" type="VALUE">
                      <a:rPr lang="en-US" smtClean="0"/>
                      <a:pPr>
                        <a:defRPr sz="1200" b="1"/>
                      </a:pPr>
                      <a:t>[VALUE]</a:t>
                    </a:fld>
                    <a:endParaRPr lang="en-US"/>
                  </a:p>
                  <a:p>
                    <a:pPr>
                      <a:defRPr sz="1200" b="1"/>
                    </a:pPr>
                    <a:r>
                      <a:rPr lang="en-US" sz="1050" b="0"/>
                      <a:t>(+1%)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1B1464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2D-4D6E-B81B-0FB124B970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Streaming Only</c:v>
                </c:pt>
                <c:pt idx="1">
                  <c:v>Linear Only</c:v>
                </c:pt>
                <c:pt idx="2">
                  <c:v>Both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0.46</c:v>
                </c:pt>
                <c:pt idx="1">
                  <c:v>0.37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A2D-4D6E-B81B-0FB124B970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Independent</c:v>
                </c:pt>
              </c:strCache>
            </c:strRef>
          </c:tx>
          <c:dPt>
            <c:idx val="0"/>
            <c:bubble3D val="0"/>
            <c:spPr>
              <a:solidFill>
                <a:srgbClr val="7C97B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B9-448F-9846-8EFD8EC60F96}"/>
              </c:ext>
            </c:extLst>
          </c:dPt>
          <c:dPt>
            <c:idx val="1"/>
            <c:bubble3D val="0"/>
            <c:spPr>
              <a:solidFill>
                <a:srgbClr val="ACBD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B9-448F-9846-8EFD8EC60F96}"/>
              </c:ext>
            </c:extLst>
          </c:dPt>
          <c:dPt>
            <c:idx val="2"/>
            <c:bubble3D val="0"/>
            <c:spPr>
              <a:solidFill>
                <a:srgbClr val="D5DEE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B9-448F-9846-8EFD8EC60F96}"/>
              </c:ext>
            </c:extLst>
          </c:dPt>
          <c:dLbls>
            <c:dLbl>
              <c:idx val="0"/>
              <c:layout>
                <c:manualLayout>
                  <c:x val="-0.22104886626257447"/>
                  <c:y val="6.29838055685253E-2"/>
                </c:manualLayout>
              </c:layout>
              <c:tx>
                <c:rich>
                  <a:bodyPr/>
                  <a:lstStyle/>
                  <a:p>
                    <a:fld id="{104991FB-542E-4A95-AC8D-CD4E4FE44DAC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  <a:p>
                    <a:fld id="{0A757523-A403-4CB7-9A09-5C3092D596EA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r>
                      <a:rPr lang="en-US" baseline="0">
                        <a:solidFill>
                          <a:schemeClr val="bg1"/>
                        </a:solidFill>
                      </a:rPr>
                      <a:t> </a:t>
                    </a:r>
                  </a:p>
                  <a:p>
                    <a:r>
                      <a:rPr lang="en-US" sz="1050" b="0">
                        <a:solidFill>
                          <a:schemeClr val="bg1"/>
                        </a:solidFill>
                      </a:rPr>
                      <a:t>(+12%)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6B9-448F-9846-8EFD8EC60F96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F8439593-5CDD-4A01-9BAE-2DCE0F1E8D67}" type="CATEGORYNAME">
                      <a:rPr lang="en-US"/>
                      <a:pPr>
                        <a:defRPr sz="12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fld id="{F2B9F105-93AD-4EBE-AB40-583391B5472E}" type="VALUE">
                      <a:rPr lang="en-US" smtClean="0"/>
                      <a:pPr>
                        <a:defRPr sz="12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050" b="0"/>
                      <a:t>(-10%)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680091596108092"/>
                      <c:h val="0.199910795463161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6B9-448F-9846-8EFD8EC60F96}"/>
                </c:ext>
              </c:extLst>
            </c:dLbl>
            <c:dLbl>
              <c:idx val="2"/>
              <c:layout>
                <c:manualLayout>
                  <c:x val="-0.10974800026643446"/>
                  <c:y val="8.822246050588193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1B1464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E88F1995-5BF3-41DC-9548-CE98550EF98B}" type="CATEGORYNAME">
                      <a:rPr lang="en-US"/>
                      <a:pPr>
                        <a:defRPr sz="1200" b="1"/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200" b="1"/>
                    </a:pPr>
                    <a:fld id="{05A947D4-958A-4EBB-BF97-CEA2751452B4}" type="VALUE">
                      <a:rPr lang="en-US" smtClean="0"/>
                      <a:pPr>
                        <a:defRPr sz="1200" b="1"/>
                      </a:pPr>
                      <a:t>[VALUE]</a:t>
                    </a:fld>
                    <a:endParaRPr lang="en-US"/>
                  </a:p>
                  <a:p>
                    <a:pPr>
                      <a:defRPr sz="1200" b="1"/>
                    </a:pPr>
                    <a:r>
                      <a:rPr lang="en-US" sz="1050" b="0"/>
                      <a:t>(+2%)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1B1464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6B9-448F-9846-8EFD8EC60F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Streaming Only</c:v>
                </c:pt>
                <c:pt idx="1">
                  <c:v>Linear Only</c:v>
                </c:pt>
                <c:pt idx="2">
                  <c:v>Both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0.48</c:v>
                </c:pt>
                <c:pt idx="1">
                  <c:v>0.45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B9-448F-9846-8EFD8EC60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90C0-CFEA-4C0F-9963-3178266E520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EB01-4C08-4C41-BAF2-5CA4BCED5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hyperlink" Target="https://www.inscape.tv/resources/insights" TargetMode="External"/><Relationship Id="rId7" Type="http://schemas.openxmlformats.org/officeDocument/2006/relationships/chart" Target="../charts/chart1.xml"/><Relationship Id="rId2" Type="http://schemas.openxmlformats.org/officeDocument/2006/relationships/hyperlink" Target="https://www.inscape.tv/resources/solutions/2024/political-ad-feed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hyperlink" Target="https://thevab.com/insights" TargetMode="External"/><Relationship Id="rId4" Type="http://schemas.openxmlformats.org/officeDocument/2006/relationships/hyperlink" Target="https://thevab.com/signin" TargetMode="External"/><Relationship Id="rId9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55189B-C0E0-F712-AA47-79A9DCAC363D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14C770-9BFA-958D-81C8-D1A777205F32}"/>
              </a:ext>
            </a:extLst>
          </p:cNvPr>
          <p:cNvSpPr txBox="1">
            <a:spLocks/>
          </p:cNvSpPr>
          <p:nvPr/>
        </p:nvSpPr>
        <p:spPr>
          <a:xfrm>
            <a:off x="10269" y="604522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learn more </a:t>
            </a:r>
            <a:r>
              <a:rPr lang="en-US" sz="1200" b="1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about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Inscape’s ‘Political Ad Feed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’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075226-9FE6-046E-D4FD-115FA85150A0}"/>
              </a:ext>
            </a:extLst>
          </p:cNvPr>
          <p:cNvSpPr/>
          <p:nvPr/>
        </p:nvSpPr>
        <p:spPr>
          <a:xfrm>
            <a:off x="0" y="0"/>
            <a:ext cx="3365770" cy="22634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Political </a:t>
            </a: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TV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 Exposure: By </a:t>
            </a: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Party and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</a:t>
            </a:r>
          </a:p>
        </p:txBody>
      </p:sp>
      <p:pic>
        <p:nvPicPr>
          <p:cNvPr id="8" name="Picture 7">
            <a:hlinkClick r:id="rId4"/>
            <a:extLst>
              <a:ext uri="{FF2B5EF4-FFF2-40B4-BE49-F238E27FC236}">
                <a16:creationId xmlns:a16="http://schemas.microsoft.com/office/drawing/2014/main" id="{C16AC2D2-FD57-1BF6-6055-B477F18077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AB7A4D8-1B3A-1720-0E05-3A129F7328CC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3CAC04-97E1-24D3-808F-ED75FD5F7016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political insights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E1B7A5-38E0-B273-613A-74908180BADA}"/>
              </a:ext>
            </a:extLst>
          </p:cNvPr>
          <p:cNvSpPr txBox="1"/>
          <p:nvPr/>
        </p:nvSpPr>
        <p:spPr>
          <a:xfrm>
            <a:off x="390617" y="6318936"/>
            <a:ext cx="115389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</a:t>
            </a:r>
            <a:r>
              <a:rPr lang="en-US" sz="900">
                <a:solidFill>
                  <a:srgbClr val="1B1464"/>
                </a:solidFill>
                <a:latin typeface="Helvetica" panose="020B0403020202020204" pitchFamily="34" charset="0"/>
              </a:rPr>
              <a:t>Inscape TV Panel, Political Ad Feed, July 2024. Note: Advertiser Parties – Advertisers affiliated with Republican, Democrat or Independent causes, issues or candidates.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EC4F13-73A3-0BE2-CDE9-0DBA1B4A6EE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C0073D1-E5F8-52C5-2AC7-7384F9D4A1B0}"/>
              </a:ext>
            </a:extLst>
          </p:cNvPr>
          <p:cNvSpPr txBox="1"/>
          <p:nvPr/>
        </p:nvSpPr>
        <p:spPr>
          <a:xfrm>
            <a:off x="-3" y="1821493"/>
            <a:ext cx="1217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TVs Exposed to Political Ads by Source Type</a:t>
            </a:r>
          </a:p>
          <a:p>
            <a:pPr algn="ctr"/>
            <a:r>
              <a:rPr lang="en-US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July (vs. June)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82D1E353-8990-84ED-895C-D7ED683B98FD}"/>
              </a:ext>
            </a:extLst>
          </p:cNvPr>
          <p:cNvGraphicFramePr/>
          <p:nvPr/>
        </p:nvGraphicFramePr>
        <p:xfrm>
          <a:off x="-66721" y="2467824"/>
          <a:ext cx="4744132" cy="3336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F00F90C1-DC6C-A13F-DBE1-3F99A490CF83}"/>
              </a:ext>
            </a:extLst>
          </p:cNvPr>
          <p:cNvGraphicFramePr/>
          <p:nvPr/>
        </p:nvGraphicFramePr>
        <p:xfrm>
          <a:off x="3723934" y="2467824"/>
          <a:ext cx="4744132" cy="3336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D3784A3-B9C2-29D4-4281-C866ED668696}"/>
              </a:ext>
            </a:extLst>
          </p:cNvPr>
          <p:cNvGraphicFramePr/>
          <p:nvPr/>
        </p:nvGraphicFramePr>
        <p:xfrm>
          <a:off x="7514589" y="2467824"/>
          <a:ext cx="4744132" cy="3336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2E3E501-913D-2B46-41C5-EC2C3771E871}"/>
              </a:ext>
            </a:extLst>
          </p:cNvPr>
          <p:cNvSpPr/>
          <p:nvPr/>
        </p:nvSpPr>
        <p:spPr>
          <a:xfrm>
            <a:off x="95693" y="423162"/>
            <a:ext cx="1006971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A convergent TV strategy consisting of both linear TV and streaming is important to optimize reach against all voters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588C5A-AC22-2DBA-1991-96F81AFF123B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813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F5AB4-D1CB-4DE2-9DFF-262543685A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22ACD2-D388-4C6C-B833-0E9DE11A92DD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3.xml><?xml version="1.0" encoding="utf-8"?>
<ds:datastoreItem xmlns:ds="http://schemas.openxmlformats.org/officeDocument/2006/customXml" ds:itemID="{C7577669-B222-4090-8D29-54C72AA39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