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7" r:id="rId5"/>
  </p:sldIdLst>
  <p:sldSz cx="18288000" cy="10287000"/>
  <p:notesSz cx="6858000" cy="9144000"/>
  <p:embeddedFontLst>
    <p:embeddedFont>
      <p:font typeface="Helvetica Now" panose="020B0604020202020204" charset="0"/>
      <p:regular r:id="rId6"/>
    </p:embeddedFont>
    <p:embeddedFont>
      <p:font typeface="Helvetica Now Bold" panose="020B0604020202020204" charset="0"/>
      <p:regular r:id="rId7"/>
    </p:embeddedFont>
    <p:embeddedFont>
      <p:font typeface="Helvetica Now Italics" panose="020B0604020202020204" charset="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CDBCD8-5C78-F3A3-F41F-DA4694EE60DF}" name="Kaileen Cain" initials="KC" userId="S::KaileenC@thevab.com::21167d2d-fdf2-4320-ae3a-272888c895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8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3D6D6-E161-44E0-B376-B97B200D2E04}" v="6" dt="2024-09-11T20:26:31.780"/>
    <p1510:client id="{3C220CFD-FBD9-42EE-ADC3-DF58C3A2F00F}" vWet="1" dt="2024-09-11T17:25:44.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leen Cain" userId="21167d2d-fdf2-4320-ae3a-272888c89590" providerId="ADAL" clId="{942E0BE8-4B62-4371-AFBF-ABE1DC2C3830}"/>
    <pc:docChg chg="modSld">
      <pc:chgData name="Kaileen Cain" userId="21167d2d-fdf2-4320-ae3a-272888c89590" providerId="ADAL" clId="{942E0BE8-4B62-4371-AFBF-ABE1DC2C3830}" dt="2024-09-10T20:52:54.520" v="12" actId="20577"/>
      <pc:docMkLst>
        <pc:docMk/>
      </pc:docMkLst>
      <pc:sldChg chg="modSp mod">
        <pc:chgData name="Kaileen Cain" userId="21167d2d-fdf2-4320-ae3a-272888c89590" providerId="ADAL" clId="{942E0BE8-4B62-4371-AFBF-ABE1DC2C3830}" dt="2024-09-10T20:52:54.520" v="12" actId="20577"/>
        <pc:sldMkLst>
          <pc:docMk/>
          <pc:sldMk cId="0" sldId="256"/>
        </pc:sldMkLst>
        <pc:spChg chg="mod">
          <ac:chgData name="Kaileen Cain" userId="21167d2d-fdf2-4320-ae3a-272888c89590" providerId="ADAL" clId="{942E0BE8-4B62-4371-AFBF-ABE1DC2C3830}" dt="2024-09-10T14:33:15.379" v="2" actId="12788"/>
          <ac:spMkLst>
            <pc:docMk/>
            <pc:sldMk cId="0" sldId="256"/>
            <ac:spMk id="16" creationId="{00000000-0000-0000-0000-000000000000}"/>
          </ac:spMkLst>
        </pc:spChg>
        <pc:spChg chg="mod">
          <ac:chgData name="Kaileen Cain" userId="21167d2d-fdf2-4320-ae3a-272888c89590" providerId="ADAL" clId="{942E0BE8-4B62-4371-AFBF-ABE1DC2C3830}" dt="2024-09-10T14:33:10.249" v="1" actId="12788"/>
          <ac:spMkLst>
            <pc:docMk/>
            <pc:sldMk cId="0" sldId="256"/>
            <ac:spMk id="17" creationId="{00000000-0000-0000-0000-000000000000}"/>
          </ac:spMkLst>
        </pc:spChg>
        <pc:spChg chg="mod">
          <ac:chgData name="Kaileen Cain" userId="21167d2d-fdf2-4320-ae3a-272888c89590" providerId="ADAL" clId="{942E0BE8-4B62-4371-AFBF-ABE1DC2C3830}" dt="2024-09-10T20:52:54.520" v="12" actId="20577"/>
          <ac:spMkLst>
            <pc:docMk/>
            <pc:sldMk cId="0" sldId="256"/>
            <ac:spMk id="19" creationId="{00000000-0000-0000-0000-000000000000}"/>
          </ac:spMkLst>
        </pc:spChg>
        <pc:spChg chg="mod">
          <ac:chgData name="Kaileen Cain" userId="21167d2d-fdf2-4320-ae3a-272888c89590" providerId="ADAL" clId="{942E0BE8-4B62-4371-AFBF-ABE1DC2C3830}" dt="2024-09-10T20:42:33.150" v="6" actId="20577"/>
          <ac:spMkLst>
            <pc:docMk/>
            <pc:sldMk cId="0" sldId="256"/>
            <ac:spMk id="26" creationId="{00000000-0000-0000-0000-000000000000}"/>
          </ac:spMkLst>
        </pc:spChg>
      </pc:sldChg>
    </pc:docChg>
  </pc:docChgLst>
  <pc:docChgLst>
    <pc:chgData name="Kaileen Cain" userId="21167d2d-fdf2-4320-ae3a-272888c89590" providerId="ADAL" clId="{09D3D6D6-E161-44E0-B376-B97B200D2E04}"/>
    <pc:docChg chg="custSel addSld delSld modSld">
      <pc:chgData name="Kaileen Cain" userId="21167d2d-fdf2-4320-ae3a-272888c89590" providerId="ADAL" clId="{09D3D6D6-E161-44E0-B376-B97B200D2E04}" dt="2024-09-11T20:31:56.317" v="105" actId="2696"/>
      <pc:docMkLst>
        <pc:docMk/>
      </pc:docMkLst>
      <pc:sldChg chg="del">
        <pc:chgData name="Kaileen Cain" userId="21167d2d-fdf2-4320-ae3a-272888c89590" providerId="ADAL" clId="{09D3D6D6-E161-44E0-B376-B97B200D2E04}" dt="2024-09-11T14:38:51.427" v="15" actId="2696"/>
        <pc:sldMkLst>
          <pc:docMk/>
          <pc:sldMk cId="0" sldId="256"/>
        </pc:sldMkLst>
      </pc:sldChg>
      <pc:sldChg chg="add del setBg">
        <pc:chgData name="Kaileen Cain" userId="21167d2d-fdf2-4320-ae3a-272888c89590" providerId="ADAL" clId="{09D3D6D6-E161-44E0-B376-B97B200D2E04}" dt="2024-09-11T13:29:49.431" v="4" actId="47"/>
        <pc:sldMkLst>
          <pc:docMk/>
          <pc:sldMk cId="0" sldId="257"/>
        </pc:sldMkLst>
      </pc:sldChg>
      <pc:sldChg chg="addSp modSp mod">
        <pc:chgData name="Kaileen Cain" userId="21167d2d-fdf2-4320-ae3a-272888c89590" providerId="ADAL" clId="{09D3D6D6-E161-44E0-B376-B97B200D2E04}" dt="2024-09-11T20:30:28.140" v="104" actId="20577"/>
        <pc:sldMkLst>
          <pc:docMk/>
          <pc:sldMk cId="2960570611" sldId="257"/>
        </pc:sldMkLst>
        <pc:spChg chg="add mod">
          <ac:chgData name="Kaileen Cain" userId="21167d2d-fdf2-4320-ae3a-272888c89590" providerId="ADAL" clId="{09D3D6D6-E161-44E0-B376-B97B200D2E04}" dt="2024-09-11T20:26:49.421" v="48" actId="1076"/>
          <ac:spMkLst>
            <pc:docMk/>
            <pc:sldMk cId="2960570611" sldId="257"/>
            <ac:spMk id="8" creationId="{164A42C7-70AA-5EF2-5096-6EE54EE5CD0D}"/>
          </ac:spMkLst>
        </pc:spChg>
        <pc:spChg chg="mod">
          <ac:chgData name="Kaileen Cain" userId="21167d2d-fdf2-4320-ae3a-272888c89590" providerId="ADAL" clId="{09D3D6D6-E161-44E0-B376-B97B200D2E04}" dt="2024-09-11T20:29:18.581" v="84" actId="20577"/>
          <ac:spMkLst>
            <pc:docMk/>
            <pc:sldMk cId="2960570611" sldId="257"/>
            <ac:spMk id="11" creationId="{00000000-0000-0000-0000-000000000000}"/>
          </ac:spMkLst>
        </pc:spChg>
        <pc:spChg chg="mod">
          <ac:chgData name="Kaileen Cain" userId="21167d2d-fdf2-4320-ae3a-272888c89590" providerId="ADAL" clId="{09D3D6D6-E161-44E0-B376-B97B200D2E04}" dt="2024-09-11T20:30:28.140" v="104" actId="20577"/>
          <ac:spMkLst>
            <pc:docMk/>
            <pc:sldMk cId="2960570611" sldId="257"/>
            <ac:spMk id="14" creationId="{00000000-0000-0000-0000-000000000000}"/>
          </ac:spMkLst>
        </pc:spChg>
        <pc:spChg chg="mod">
          <ac:chgData name="Kaileen Cain" userId="21167d2d-fdf2-4320-ae3a-272888c89590" providerId="ADAL" clId="{09D3D6D6-E161-44E0-B376-B97B200D2E04}" dt="2024-09-11T20:30:01.220" v="96" actId="20577"/>
          <ac:spMkLst>
            <pc:docMk/>
            <pc:sldMk cId="2960570611" sldId="257"/>
            <ac:spMk id="15" creationId="{00000000-0000-0000-0000-000000000000}"/>
          </ac:spMkLst>
        </pc:spChg>
        <pc:spChg chg="mod">
          <ac:chgData name="Kaileen Cain" userId="21167d2d-fdf2-4320-ae3a-272888c89590" providerId="ADAL" clId="{09D3D6D6-E161-44E0-B376-B97B200D2E04}" dt="2024-09-11T20:26:25.996" v="43" actId="20577"/>
          <ac:spMkLst>
            <pc:docMk/>
            <pc:sldMk cId="2960570611" sldId="257"/>
            <ac:spMk id="18" creationId="{00000000-0000-0000-0000-000000000000}"/>
          </ac:spMkLst>
        </pc:spChg>
        <pc:spChg chg="mod">
          <ac:chgData name="Kaileen Cain" userId="21167d2d-fdf2-4320-ae3a-272888c89590" providerId="ADAL" clId="{09D3D6D6-E161-44E0-B376-B97B200D2E04}" dt="2024-09-11T20:27:18.098" v="53" actId="403"/>
          <ac:spMkLst>
            <pc:docMk/>
            <pc:sldMk cId="2960570611" sldId="257"/>
            <ac:spMk id="19" creationId="{00000000-0000-0000-0000-000000000000}"/>
          </ac:spMkLst>
        </pc:spChg>
        <pc:spChg chg="mod">
          <ac:chgData name="Kaileen Cain" userId="21167d2d-fdf2-4320-ae3a-272888c89590" providerId="ADAL" clId="{09D3D6D6-E161-44E0-B376-B97B200D2E04}" dt="2024-09-11T20:28:12.390" v="68" actId="1076"/>
          <ac:spMkLst>
            <pc:docMk/>
            <pc:sldMk cId="2960570611" sldId="257"/>
            <ac:spMk id="20" creationId="{00000000-0000-0000-0000-000000000000}"/>
          </ac:spMkLst>
        </pc:spChg>
        <pc:spChg chg="mod">
          <ac:chgData name="Kaileen Cain" userId="21167d2d-fdf2-4320-ae3a-272888c89590" providerId="ADAL" clId="{09D3D6D6-E161-44E0-B376-B97B200D2E04}" dt="2024-09-11T20:29:40.996" v="90" actId="20577"/>
          <ac:spMkLst>
            <pc:docMk/>
            <pc:sldMk cId="2960570611" sldId="257"/>
            <ac:spMk id="21" creationId="{00000000-0000-0000-0000-000000000000}"/>
          </ac:spMkLst>
        </pc:spChg>
        <pc:spChg chg="mod">
          <ac:chgData name="Kaileen Cain" userId="21167d2d-fdf2-4320-ae3a-272888c89590" providerId="ADAL" clId="{09D3D6D6-E161-44E0-B376-B97B200D2E04}" dt="2024-09-11T20:29:32.582" v="86" actId="20577"/>
          <ac:spMkLst>
            <pc:docMk/>
            <pc:sldMk cId="2960570611" sldId="257"/>
            <ac:spMk id="22" creationId="{00000000-0000-0000-0000-000000000000}"/>
          </ac:spMkLst>
        </pc:spChg>
        <pc:spChg chg="mod">
          <ac:chgData name="Kaileen Cain" userId="21167d2d-fdf2-4320-ae3a-272888c89590" providerId="ADAL" clId="{09D3D6D6-E161-44E0-B376-B97B200D2E04}" dt="2024-09-11T20:30:16.177" v="98" actId="20577"/>
          <ac:spMkLst>
            <pc:docMk/>
            <pc:sldMk cId="2960570611" sldId="257"/>
            <ac:spMk id="23" creationId="{00000000-0000-0000-0000-000000000000}"/>
          </ac:spMkLst>
        </pc:spChg>
        <pc:spChg chg="mod">
          <ac:chgData name="Kaileen Cain" userId="21167d2d-fdf2-4320-ae3a-272888c89590" providerId="ADAL" clId="{09D3D6D6-E161-44E0-B376-B97B200D2E04}" dt="2024-09-11T20:27:50.621" v="63" actId="1038"/>
          <ac:spMkLst>
            <pc:docMk/>
            <pc:sldMk cId="2960570611" sldId="257"/>
            <ac:spMk id="24" creationId="{00000000-0000-0000-0000-000000000000}"/>
          </ac:spMkLst>
        </pc:spChg>
        <pc:spChg chg="mod">
          <ac:chgData name="Kaileen Cain" userId="21167d2d-fdf2-4320-ae3a-272888c89590" providerId="ADAL" clId="{09D3D6D6-E161-44E0-B376-B97B200D2E04}" dt="2024-09-11T20:28:01.519" v="65" actId="1076"/>
          <ac:spMkLst>
            <pc:docMk/>
            <pc:sldMk cId="2960570611" sldId="257"/>
            <ac:spMk id="25" creationId="{00000000-0000-0000-0000-000000000000}"/>
          </ac:spMkLst>
        </pc:spChg>
        <pc:spChg chg="mod">
          <ac:chgData name="Kaileen Cain" userId="21167d2d-fdf2-4320-ae3a-272888c89590" providerId="ADAL" clId="{09D3D6D6-E161-44E0-B376-B97B200D2E04}" dt="2024-09-11T20:28:58.875" v="79" actId="20577"/>
          <ac:spMkLst>
            <pc:docMk/>
            <pc:sldMk cId="2960570611" sldId="257"/>
            <ac:spMk id="26" creationId="{00000000-0000-0000-0000-000000000000}"/>
          </ac:spMkLst>
        </pc:spChg>
      </pc:sldChg>
      <pc:sldChg chg="addSp delSp modSp add del mod setBg">
        <pc:chgData name="Kaileen Cain" userId="21167d2d-fdf2-4320-ae3a-272888c89590" providerId="ADAL" clId="{09D3D6D6-E161-44E0-B376-B97B200D2E04}" dt="2024-09-11T20:31:56.317" v="105" actId="2696"/>
        <pc:sldMkLst>
          <pc:docMk/>
          <pc:sldMk cId="0" sldId="258"/>
        </pc:sldMkLst>
        <pc:spChg chg="mod modCrop">
          <ac:chgData name="Kaileen Cain" userId="21167d2d-fdf2-4320-ae3a-272888c89590" providerId="ADAL" clId="{09D3D6D6-E161-44E0-B376-B97B200D2E04}" dt="2024-09-11T14:19:45.504" v="5" actId="732"/>
          <ac:spMkLst>
            <pc:docMk/>
            <pc:sldMk cId="0" sldId="258"/>
            <ac:spMk id="2" creationId="{00000000-0000-0000-0000-000000000000}"/>
          </ac:spMkLst>
        </pc:spChg>
        <pc:spChg chg="mod modCrop">
          <ac:chgData name="Kaileen Cain" userId="21167d2d-fdf2-4320-ae3a-272888c89590" providerId="ADAL" clId="{09D3D6D6-E161-44E0-B376-B97B200D2E04}" dt="2024-09-11T14:20:09.846" v="7" actId="732"/>
          <ac:spMkLst>
            <pc:docMk/>
            <pc:sldMk cId="0" sldId="258"/>
            <ac:spMk id="3" creationId="{00000000-0000-0000-0000-000000000000}"/>
          </ac:spMkLst>
        </pc:spChg>
        <pc:spChg chg="mod">
          <ac:chgData name="Kaileen Cain" userId="21167d2d-fdf2-4320-ae3a-272888c89590" providerId="ADAL" clId="{09D3D6D6-E161-44E0-B376-B97B200D2E04}" dt="2024-09-11T17:01:32.102" v="25" actId="1076"/>
          <ac:spMkLst>
            <pc:docMk/>
            <pc:sldMk cId="0" sldId="258"/>
            <ac:spMk id="14" creationId="{00000000-0000-0000-0000-000000000000}"/>
          </ac:spMkLst>
        </pc:spChg>
        <pc:spChg chg="mod">
          <ac:chgData name="Kaileen Cain" userId="21167d2d-fdf2-4320-ae3a-272888c89590" providerId="ADAL" clId="{09D3D6D6-E161-44E0-B376-B97B200D2E04}" dt="2024-09-11T14:20:46.810" v="10" actId="12788"/>
          <ac:spMkLst>
            <pc:docMk/>
            <pc:sldMk cId="0" sldId="258"/>
            <ac:spMk id="17" creationId="{00000000-0000-0000-0000-000000000000}"/>
          </ac:spMkLst>
        </pc:spChg>
        <pc:spChg chg="mod">
          <ac:chgData name="Kaileen Cain" userId="21167d2d-fdf2-4320-ae3a-272888c89590" providerId="ADAL" clId="{09D3D6D6-E161-44E0-B376-B97B200D2E04}" dt="2024-09-11T14:20:43.677" v="9" actId="12788"/>
          <ac:spMkLst>
            <pc:docMk/>
            <pc:sldMk cId="0" sldId="258"/>
            <ac:spMk id="18" creationId="{00000000-0000-0000-0000-000000000000}"/>
          </ac:spMkLst>
        </pc:spChg>
        <pc:spChg chg="mod">
          <ac:chgData name="Kaileen Cain" userId="21167d2d-fdf2-4320-ae3a-272888c89590" providerId="ADAL" clId="{09D3D6D6-E161-44E0-B376-B97B200D2E04}" dt="2024-09-11T20:29:09.236" v="80" actId="1076"/>
          <ac:spMkLst>
            <pc:docMk/>
            <pc:sldMk cId="0" sldId="258"/>
            <ac:spMk id="19" creationId="{00000000-0000-0000-0000-000000000000}"/>
          </ac:spMkLst>
        </pc:spChg>
        <pc:spChg chg="mod">
          <ac:chgData name="Kaileen Cain" userId="21167d2d-fdf2-4320-ae3a-272888c89590" providerId="ADAL" clId="{09D3D6D6-E161-44E0-B376-B97B200D2E04}" dt="2024-09-11T14:39:16.673" v="22" actId="20577"/>
          <ac:spMkLst>
            <pc:docMk/>
            <pc:sldMk cId="0" sldId="258"/>
            <ac:spMk id="20" creationId="{00000000-0000-0000-0000-000000000000}"/>
          </ac:spMkLst>
        </pc:spChg>
        <pc:spChg chg="mod">
          <ac:chgData name="Kaileen Cain" userId="21167d2d-fdf2-4320-ae3a-272888c89590" providerId="ADAL" clId="{09D3D6D6-E161-44E0-B376-B97B200D2E04}" dt="2024-09-11T17:02:08.250" v="34" actId="1037"/>
          <ac:spMkLst>
            <pc:docMk/>
            <pc:sldMk cId="0" sldId="258"/>
            <ac:spMk id="24" creationId="{00000000-0000-0000-0000-000000000000}"/>
          </ac:spMkLst>
        </pc:spChg>
        <pc:spChg chg="mod">
          <ac:chgData name="Kaileen Cain" userId="21167d2d-fdf2-4320-ae3a-272888c89590" providerId="ADAL" clId="{09D3D6D6-E161-44E0-B376-B97B200D2E04}" dt="2024-09-11T17:02:08.250" v="34" actId="1037"/>
          <ac:spMkLst>
            <pc:docMk/>
            <pc:sldMk cId="0" sldId="258"/>
            <ac:spMk id="25" creationId="{00000000-0000-0000-0000-000000000000}"/>
          </ac:spMkLst>
        </pc:spChg>
        <pc:spChg chg="mod">
          <ac:chgData name="Kaileen Cain" userId="21167d2d-fdf2-4320-ae3a-272888c89590" providerId="ADAL" clId="{09D3D6D6-E161-44E0-B376-B97B200D2E04}" dt="2024-09-11T14:38:57.831" v="17" actId="20577"/>
          <ac:spMkLst>
            <pc:docMk/>
            <pc:sldMk cId="0" sldId="258"/>
            <ac:spMk id="27" creationId="{00000000-0000-0000-0000-000000000000}"/>
          </ac:spMkLst>
        </pc:spChg>
        <pc:spChg chg="add del mod">
          <ac:chgData name="Kaileen Cain" userId="21167d2d-fdf2-4320-ae3a-272888c89590" providerId="ADAL" clId="{09D3D6D6-E161-44E0-B376-B97B200D2E04}" dt="2024-09-11T20:25:16.531" v="42" actId="478"/>
          <ac:spMkLst>
            <pc:docMk/>
            <pc:sldMk cId="0" sldId="258"/>
            <ac:spMk id="28" creationId="{0A8698D8-D724-8A96-3E96-48C535970C8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7ED2F6">
                <a:alpha val="100000"/>
              </a:srgbClr>
            </a:gs>
            <a:gs pos="100000">
              <a:srgbClr val="00BFF2">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5222597" y="4908476"/>
            <a:ext cx="3065402" cy="4509612"/>
          </a:xfrm>
          <a:custGeom>
            <a:avLst/>
            <a:gdLst/>
            <a:ahLst/>
            <a:cxnLst/>
            <a:rect l="l" t="t" r="r" b="b"/>
            <a:pathLst>
              <a:path w="3878266" h="4509612">
                <a:moveTo>
                  <a:pt x="0" y="0"/>
                </a:moveTo>
                <a:lnTo>
                  <a:pt x="3878266" y="0"/>
                </a:lnTo>
                <a:lnTo>
                  <a:pt x="3878266" y="4509612"/>
                </a:lnTo>
                <a:lnTo>
                  <a:pt x="0" y="4509612"/>
                </a:lnTo>
                <a:lnTo>
                  <a:pt x="0" y="0"/>
                </a:lnTo>
                <a:close/>
              </a:path>
            </a:pathLst>
          </a:custGeom>
          <a:blipFill>
            <a:blip r:embed="rId2"/>
            <a:stretch>
              <a:fillRect l="1" r="-2651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p:cNvSpPr/>
          <p:nvPr/>
        </p:nvSpPr>
        <p:spPr>
          <a:xfrm>
            <a:off x="1" y="8470429"/>
            <a:ext cx="18288000" cy="1816571"/>
          </a:xfrm>
          <a:custGeom>
            <a:avLst/>
            <a:gdLst/>
            <a:ahLst/>
            <a:cxnLst/>
            <a:rect l="l" t="t" r="r" b="b"/>
            <a:pathLst>
              <a:path w="20092411" h="7484423">
                <a:moveTo>
                  <a:pt x="0" y="0"/>
                </a:moveTo>
                <a:lnTo>
                  <a:pt x="20092411" y="0"/>
                </a:lnTo>
                <a:lnTo>
                  <a:pt x="20092411" y="7484423"/>
                </a:lnTo>
                <a:lnTo>
                  <a:pt x="0" y="7484423"/>
                </a:lnTo>
                <a:lnTo>
                  <a:pt x="0" y="0"/>
                </a:lnTo>
                <a:close/>
              </a:path>
            </a:pathLst>
          </a:custGeom>
          <a:blipFill>
            <a:blip r:embed="rId3">
              <a:extLst>
                <a:ext uri="{96DAC541-7B7A-43D3-8B79-37D633B846F1}">
                  <asvg:svgBlip xmlns:asvg="http://schemas.microsoft.com/office/drawing/2016/SVG/main" r:embed="rId4"/>
                </a:ext>
              </a:extLst>
            </a:blip>
            <a:stretch>
              <a:fillRect l="-1" r="-9866" b="-31200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4590652" y="1419478"/>
            <a:ext cx="9106696" cy="8197640"/>
          </a:xfrm>
          <a:custGeom>
            <a:avLst/>
            <a:gdLst/>
            <a:ahLst/>
            <a:cxnLst/>
            <a:rect l="l" t="t" r="r" b="b"/>
            <a:pathLst>
              <a:path w="9106696" h="8197640">
                <a:moveTo>
                  <a:pt x="0" y="0"/>
                </a:moveTo>
                <a:lnTo>
                  <a:pt x="9106695" y="0"/>
                </a:lnTo>
                <a:lnTo>
                  <a:pt x="9106695" y="8197640"/>
                </a:lnTo>
                <a:lnTo>
                  <a:pt x="0" y="8197640"/>
                </a:lnTo>
                <a:lnTo>
                  <a:pt x="0" y="0"/>
                </a:lnTo>
                <a:close/>
              </a:path>
            </a:pathLst>
          </a:custGeom>
          <a:blipFill>
            <a:blip r:embed="rId5"/>
            <a:stretch>
              <a:fillRect r="-2074" b="-225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descr="A house with many rooms and furniture&#10;&#10;Description automatically generated">
            <a:extLst>
              <a:ext uri="{FF2B5EF4-FFF2-40B4-BE49-F238E27FC236}">
                <a16:creationId xmlns:a16="http://schemas.microsoft.com/office/drawing/2014/main" id="{30179A71-9DDE-E0CD-5A40-F2FBE4AF54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9513" y="1372357"/>
            <a:ext cx="9248974" cy="8345861"/>
          </a:xfrm>
          <a:prstGeom prst="rect">
            <a:avLst/>
          </a:prstGeom>
        </p:spPr>
      </p:pic>
      <p:sp>
        <p:nvSpPr>
          <p:cNvPr id="5" name="Freeform 5"/>
          <p:cNvSpPr/>
          <p:nvPr/>
        </p:nvSpPr>
        <p:spPr>
          <a:xfrm>
            <a:off x="2526042" y="7927504"/>
            <a:ext cx="1904705" cy="1904705"/>
          </a:xfrm>
          <a:custGeom>
            <a:avLst/>
            <a:gdLst/>
            <a:ahLst/>
            <a:cxnLst/>
            <a:rect l="l" t="t" r="r" b="b"/>
            <a:pathLst>
              <a:path w="1904705" h="1904705">
                <a:moveTo>
                  <a:pt x="0" y="0"/>
                </a:moveTo>
                <a:lnTo>
                  <a:pt x="1904705" y="0"/>
                </a:lnTo>
                <a:lnTo>
                  <a:pt x="1904705" y="1904705"/>
                </a:lnTo>
                <a:lnTo>
                  <a:pt x="0" y="1904705"/>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367553" y="7893671"/>
            <a:ext cx="1822512" cy="1822512"/>
          </a:xfrm>
          <a:custGeom>
            <a:avLst/>
            <a:gdLst/>
            <a:ahLst/>
            <a:cxnLst/>
            <a:rect l="l" t="t" r="r" b="b"/>
            <a:pathLst>
              <a:path w="1822512" h="1822512">
                <a:moveTo>
                  <a:pt x="0" y="0"/>
                </a:moveTo>
                <a:lnTo>
                  <a:pt x="1822512" y="0"/>
                </a:lnTo>
                <a:lnTo>
                  <a:pt x="1822512" y="1822512"/>
                </a:lnTo>
                <a:lnTo>
                  <a:pt x="0" y="1822512"/>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857253" y="7777644"/>
            <a:ext cx="1839474" cy="1839474"/>
          </a:xfrm>
          <a:custGeom>
            <a:avLst/>
            <a:gdLst/>
            <a:ahLst/>
            <a:cxnLst/>
            <a:rect l="l" t="t" r="r" b="b"/>
            <a:pathLst>
              <a:path w="1839474" h="1839474">
                <a:moveTo>
                  <a:pt x="0" y="0"/>
                </a:moveTo>
                <a:lnTo>
                  <a:pt x="1839474" y="0"/>
                </a:lnTo>
                <a:lnTo>
                  <a:pt x="1839474" y="1839474"/>
                </a:lnTo>
                <a:lnTo>
                  <a:pt x="0" y="1839474"/>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p:nvPr/>
        </p:nvGrpSpPr>
        <p:grpSpPr>
          <a:xfrm>
            <a:off x="4053021" y="2046396"/>
            <a:ext cx="2871452" cy="2038596"/>
            <a:chOff x="0" y="0"/>
            <a:chExt cx="1020235" cy="724319"/>
          </a:xfrm>
        </p:grpSpPr>
        <p:sp>
          <p:nvSpPr>
            <p:cNvPr id="10" name="Freeform 10"/>
            <p:cNvSpPr/>
            <p:nvPr/>
          </p:nvSpPr>
          <p:spPr>
            <a:xfrm>
              <a:off x="0" y="0"/>
              <a:ext cx="1020235" cy="724319"/>
            </a:xfrm>
            <a:custGeom>
              <a:avLst/>
              <a:gdLst/>
              <a:ahLst/>
              <a:cxnLst/>
              <a:rect l="l" t="t" r="r" b="b"/>
              <a:pathLst>
                <a:path w="1020235" h="724319">
                  <a:moveTo>
                    <a:pt x="510117" y="0"/>
                  </a:moveTo>
                  <a:lnTo>
                    <a:pt x="609139" y="99795"/>
                  </a:lnTo>
                  <a:lnTo>
                    <a:pt x="765176" y="48520"/>
                  </a:lnTo>
                  <a:lnTo>
                    <a:pt x="780649" y="170095"/>
                  </a:lnTo>
                  <a:lnTo>
                    <a:pt x="951892" y="181080"/>
                  </a:lnTo>
                  <a:lnTo>
                    <a:pt x="879669" y="291858"/>
                  </a:lnTo>
                  <a:lnTo>
                    <a:pt x="1020235" y="362159"/>
                  </a:lnTo>
                  <a:lnTo>
                    <a:pt x="879669" y="432460"/>
                  </a:lnTo>
                  <a:lnTo>
                    <a:pt x="951892" y="543239"/>
                  </a:lnTo>
                  <a:lnTo>
                    <a:pt x="780649" y="554224"/>
                  </a:lnTo>
                  <a:lnTo>
                    <a:pt x="765176" y="675798"/>
                  </a:lnTo>
                  <a:lnTo>
                    <a:pt x="609139" y="624523"/>
                  </a:lnTo>
                  <a:lnTo>
                    <a:pt x="510117" y="724319"/>
                  </a:lnTo>
                  <a:lnTo>
                    <a:pt x="411096" y="624523"/>
                  </a:lnTo>
                  <a:lnTo>
                    <a:pt x="255059" y="675798"/>
                  </a:lnTo>
                  <a:lnTo>
                    <a:pt x="239586" y="554224"/>
                  </a:lnTo>
                  <a:lnTo>
                    <a:pt x="68343" y="543239"/>
                  </a:lnTo>
                  <a:lnTo>
                    <a:pt x="140566" y="432460"/>
                  </a:lnTo>
                  <a:lnTo>
                    <a:pt x="0" y="362159"/>
                  </a:lnTo>
                  <a:lnTo>
                    <a:pt x="140566" y="291858"/>
                  </a:lnTo>
                  <a:lnTo>
                    <a:pt x="68343" y="181080"/>
                  </a:lnTo>
                  <a:lnTo>
                    <a:pt x="239586" y="170095"/>
                  </a:lnTo>
                  <a:lnTo>
                    <a:pt x="255059" y="48520"/>
                  </a:lnTo>
                  <a:lnTo>
                    <a:pt x="411096" y="99795"/>
                  </a:lnTo>
                  <a:lnTo>
                    <a:pt x="510117" y="0"/>
                  </a:lnTo>
                  <a:close/>
                </a:path>
              </a:pathLst>
            </a:custGeom>
            <a:solidFill>
              <a:srgbClr val="FFE600"/>
            </a:solidFill>
            <a:ln w="57150" cap="sq">
              <a:solidFill>
                <a:srgbClr val="1B1464"/>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159412" y="94125"/>
              <a:ext cx="701411" cy="517019"/>
            </a:xfrm>
            <a:prstGeom prst="rect">
              <a:avLst/>
            </a:prstGeom>
          </p:spPr>
          <p:txBody>
            <a:bodyPr lIns="50800" tIns="50800" rIns="50800" bIns="50800" rtlCol="0" anchor="ctr"/>
            <a:lstStyle/>
            <a:p>
              <a:pPr marL="0" marR="0" lvl="0" indent="0" algn="ctr" defTabSz="914400" rtl="0" eaLnBrk="1" fontAlgn="auto" latinLnBrk="0" hangingPunct="1">
                <a:lnSpc>
                  <a:spcPts val="208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1B1464"/>
                  </a:solidFill>
                  <a:effectLst/>
                  <a:uLnTx/>
                  <a:uFillTx/>
                  <a:latin typeface="Helvetica Now Bold"/>
                  <a:ea typeface="+mn-ea"/>
                  <a:cs typeface="+mn-cs"/>
                </a:rPr>
                <a:t>#1</a:t>
              </a:r>
            </a:p>
            <a:p>
              <a:pPr marL="0" marR="0" lvl="0" indent="0" algn="ctr" defTabSz="914400" rtl="0" eaLnBrk="1" fontAlgn="auto" latinLnBrk="0" hangingPunct="1">
                <a:lnSpc>
                  <a:spcPts val="182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Now Bold"/>
                  <a:ea typeface="+mn-ea"/>
                  <a:cs typeface="+mn-cs"/>
                </a:rPr>
                <a:t>Watching Video</a:t>
              </a:r>
            </a:p>
            <a:p>
              <a:pPr marL="0" marR="0" lvl="0" indent="0" algn="ctr" defTabSz="914400" rtl="0" eaLnBrk="1" fontAlgn="auto" latinLnBrk="0" hangingPunct="1">
                <a:lnSpc>
                  <a:spcPts val="208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Now Bold"/>
                  <a:ea typeface="+mn-ea"/>
                  <a:cs typeface="+mn-cs"/>
                </a:rPr>
                <a:t>2:40</a:t>
              </a:r>
            </a:p>
            <a:p>
              <a:pPr marL="0" marR="0" lvl="0" indent="0" algn="ctr" defTabSz="914400" rtl="0" eaLnBrk="1" fontAlgn="auto" latinLnBrk="0" hangingPunct="1">
                <a:lnSpc>
                  <a:spcPts val="208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Now Bold"/>
                  <a:ea typeface="+mn-ea"/>
                  <a:cs typeface="+mn-cs"/>
                </a:rPr>
                <a:t>(52%)</a:t>
              </a:r>
            </a:p>
          </p:txBody>
        </p:sp>
      </p:grpSp>
      <p:sp>
        <p:nvSpPr>
          <p:cNvPr id="12" name="Freeform 12"/>
          <p:cNvSpPr/>
          <p:nvPr/>
        </p:nvSpPr>
        <p:spPr>
          <a:xfrm>
            <a:off x="14447536" y="302895"/>
            <a:ext cx="3361135" cy="3361135"/>
          </a:xfrm>
          <a:custGeom>
            <a:avLst/>
            <a:gdLst/>
            <a:ahLst/>
            <a:cxnLst/>
            <a:rect l="l" t="t" r="r" b="b"/>
            <a:pathLst>
              <a:path w="3361135" h="3361135">
                <a:moveTo>
                  <a:pt x="0" y="0"/>
                </a:moveTo>
                <a:lnTo>
                  <a:pt x="3361135" y="0"/>
                </a:lnTo>
                <a:lnTo>
                  <a:pt x="3361135" y="3361135"/>
                </a:lnTo>
                <a:lnTo>
                  <a:pt x="0" y="336113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7145859" y="1666982"/>
            <a:ext cx="669678" cy="632962"/>
          </a:xfrm>
          <a:custGeom>
            <a:avLst/>
            <a:gdLst/>
            <a:ahLst/>
            <a:cxnLst/>
            <a:rect l="l" t="t" r="r" b="b"/>
            <a:pathLst>
              <a:path w="669678" h="632962">
                <a:moveTo>
                  <a:pt x="0" y="0"/>
                </a:moveTo>
                <a:lnTo>
                  <a:pt x="669679" y="0"/>
                </a:lnTo>
                <a:lnTo>
                  <a:pt x="669679" y="632961"/>
                </a:lnTo>
                <a:lnTo>
                  <a:pt x="0" y="63296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1921063" y="7115973"/>
            <a:ext cx="1209959" cy="674159"/>
          </a:xfrm>
          <a:prstGeom prst="rect">
            <a:avLst/>
          </a:prstGeom>
        </p:spPr>
        <p:txBody>
          <a:bodyPr lIns="0" tIns="0" rIns="0" bIns="0" rtlCol="0" anchor="t">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1B1464"/>
                </a:solidFill>
                <a:effectLst/>
                <a:uLnTx/>
                <a:uFillTx/>
                <a:latin typeface="Helvetica Now Bold"/>
                <a:ea typeface="+mn-ea"/>
                <a:cs typeface="+mn-cs"/>
              </a:rPr>
              <a:t>#3</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Relaxing </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0:23</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(8%)</a:t>
            </a:r>
          </a:p>
        </p:txBody>
      </p:sp>
      <p:sp>
        <p:nvSpPr>
          <p:cNvPr id="15" name="TextBox 15"/>
          <p:cNvSpPr txBox="1"/>
          <p:nvPr/>
        </p:nvSpPr>
        <p:spPr>
          <a:xfrm>
            <a:off x="13782756" y="6741132"/>
            <a:ext cx="1425571" cy="840871"/>
          </a:xfrm>
          <a:prstGeom prst="rect">
            <a:avLst/>
          </a:prstGeom>
        </p:spPr>
        <p:txBody>
          <a:bodyPr lIns="0" tIns="0" rIns="0" bIns="0" rtlCol="0" anchor="t">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1B1464"/>
                </a:solidFill>
                <a:effectLst/>
                <a:uLnTx/>
                <a:uFillTx/>
                <a:latin typeface="Helvetica Now Bold"/>
                <a:ea typeface="+mn-ea"/>
                <a:cs typeface="+mn-cs"/>
              </a:rPr>
              <a:t>#5</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Sports, Exercise </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&amp; Recreation</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0:20</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(7%)</a:t>
            </a:r>
          </a:p>
        </p:txBody>
      </p:sp>
      <p:sp>
        <p:nvSpPr>
          <p:cNvPr id="16" name="TextBox 16"/>
          <p:cNvSpPr txBox="1"/>
          <p:nvPr/>
        </p:nvSpPr>
        <p:spPr>
          <a:xfrm>
            <a:off x="6946999" y="217170"/>
            <a:ext cx="4394002" cy="811530"/>
          </a:xfrm>
          <a:prstGeom prst="rect">
            <a:avLst/>
          </a:prstGeom>
        </p:spPr>
        <p:txBody>
          <a:bodyPr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4800" b="0" i="0" u="none" strike="noStrike" kern="1200" cap="none" spc="0" normalizeH="0" baseline="0" noProof="0">
                <a:ln>
                  <a:noFill/>
                </a:ln>
                <a:solidFill>
                  <a:srgbClr val="1B1464"/>
                </a:solidFill>
                <a:effectLst/>
                <a:uLnTx/>
                <a:uFillTx/>
                <a:latin typeface="Helvetica Now Bold"/>
                <a:ea typeface="+mn-ea"/>
                <a:cs typeface="+mn-cs"/>
              </a:rPr>
              <a:t>The Story of Us</a:t>
            </a:r>
          </a:p>
        </p:txBody>
      </p:sp>
      <p:sp>
        <p:nvSpPr>
          <p:cNvPr id="17" name="TextBox 17"/>
          <p:cNvSpPr txBox="1"/>
          <p:nvPr/>
        </p:nvSpPr>
        <p:spPr>
          <a:xfrm>
            <a:off x="4387368" y="981075"/>
            <a:ext cx="9513264" cy="417487"/>
          </a:xfrm>
          <a:prstGeom prst="rect">
            <a:avLst/>
          </a:prstGeom>
        </p:spPr>
        <p:txBody>
          <a:bodyPr wrap="square" lIns="0" tIns="0" rIns="0" bIns="0" rtlCol="0" anchor="t">
            <a:spAutoFit/>
          </a:bodyPr>
          <a:lstStyle/>
          <a:p>
            <a:pPr marL="0" marR="0" lvl="0" indent="0" algn="ctr"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1464"/>
                </a:solidFill>
                <a:effectLst/>
                <a:uLnTx/>
                <a:uFillTx/>
                <a:latin typeface="Helvetica Now Bold"/>
                <a:ea typeface="+mn-ea"/>
                <a:cs typeface="+mn-cs"/>
              </a:rPr>
              <a:t>How The Average American Spends Their </a:t>
            </a:r>
            <a:r>
              <a:rPr kumimoji="0" lang="en-US" sz="2400" b="0" i="0" u="sng" strike="noStrike" kern="1200" cap="none" spc="0" normalizeH="0" baseline="0" noProof="0" dirty="0">
                <a:ln>
                  <a:noFill/>
                </a:ln>
                <a:solidFill>
                  <a:srgbClr val="1B1464"/>
                </a:solidFill>
                <a:effectLst/>
                <a:uLnTx/>
                <a:uFillTx/>
                <a:latin typeface="Helvetica Now Bold"/>
                <a:ea typeface="+mn-ea"/>
                <a:cs typeface="+mn-cs"/>
              </a:rPr>
              <a:t>Leisure Time</a:t>
            </a:r>
            <a:r>
              <a:rPr kumimoji="0" lang="en-US" sz="2400" b="0" i="0" u="none" strike="noStrike" kern="1200" cap="none" spc="0" normalizeH="0" baseline="0" noProof="0" dirty="0">
                <a:ln>
                  <a:noFill/>
                </a:ln>
                <a:solidFill>
                  <a:srgbClr val="1B1464"/>
                </a:solidFill>
                <a:effectLst/>
                <a:uLnTx/>
                <a:uFillTx/>
                <a:latin typeface="Helvetica Now Bold"/>
                <a:ea typeface="+mn-ea"/>
                <a:cs typeface="+mn-cs"/>
              </a:rPr>
              <a:t> Per Day</a:t>
            </a:r>
          </a:p>
        </p:txBody>
      </p:sp>
      <p:sp>
        <p:nvSpPr>
          <p:cNvPr id="18" name="TextBox 18"/>
          <p:cNvSpPr txBox="1"/>
          <p:nvPr/>
        </p:nvSpPr>
        <p:spPr>
          <a:xfrm>
            <a:off x="6995612" y="2425276"/>
            <a:ext cx="4280569" cy="786177"/>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ts val="308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1464"/>
                </a:solidFill>
                <a:effectLst/>
                <a:uLnTx/>
                <a:uFillTx/>
                <a:latin typeface="Helvetica Now Bold"/>
                <a:ea typeface="+mn-ea"/>
                <a:cs typeface="+mn-cs"/>
              </a:rPr>
              <a:t>Total Daily Time spent:</a:t>
            </a:r>
          </a:p>
          <a:p>
            <a:pPr marL="0" marR="0" lvl="0" indent="0" algn="ctr" defTabSz="914400" rtl="0" eaLnBrk="1" fontAlgn="auto" latinLnBrk="0" hangingPunct="1">
              <a:lnSpc>
                <a:spcPts val="308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3C8D"/>
                </a:solidFill>
                <a:effectLst/>
                <a:uLnTx/>
                <a:uFillTx/>
                <a:latin typeface="Helvetica Now Bold"/>
                <a:ea typeface="+mn-ea"/>
                <a:cs typeface="+mn-cs"/>
              </a:rPr>
              <a:t>5 Hours &amp; 9 minutes </a:t>
            </a:r>
          </a:p>
        </p:txBody>
      </p:sp>
      <p:sp>
        <p:nvSpPr>
          <p:cNvPr id="19" name="TextBox 19"/>
          <p:cNvSpPr txBox="1"/>
          <p:nvPr/>
        </p:nvSpPr>
        <p:spPr>
          <a:xfrm>
            <a:off x="8250578" y="4511340"/>
            <a:ext cx="1209959" cy="674159"/>
          </a:xfrm>
          <a:prstGeom prst="rect">
            <a:avLst/>
          </a:prstGeom>
        </p:spPr>
        <p:txBody>
          <a:bodyPr lIns="0" tIns="0" rIns="0" bIns="0" rtlCol="0" anchor="t">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1B1464"/>
                </a:solidFill>
                <a:effectLst/>
                <a:uLnTx/>
                <a:uFillTx/>
                <a:latin typeface="Helvetica Now Bold"/>
                <a:ea typeface="+mn-ea"/>
                <a:cs typeface="+mn-cs"/>
              </a:rPr>
              <a:t>#9</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Other </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0:07</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(2%)</a:t>
            </a:r>
          </a:p>
        </p:txBody>
      </p:sp>
      <p:sp>
        <p:nvSpPr>
          <p:cNvPr id="20" name="TextBox 20"/>
          <p:cNvSpPr txBox="1"/>
          <p:nvPr/>
        </p:nvSpPr>
        <p:spPr>
          <a:xfrm>
            <a:off x="11460154" y="3434593"/>
            <a:ext cx="1658268" cy="840871"/>
          </a:xfrm>
          <a:prstGeom prst="rect">
            <a:avLst/>
          </a:prstGeom>
        </p:spPr>
        <p:txBody>
          <a:bodyPr wrap="square" lIns="0" tIns="0" rIns="0" bIns="0" rtlCol="0" anchor="t">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1B1464"/>
                </a:solidFill>
                <a:effectLst/>
                <a:uLnTx/>
                <a:uFillTx/>
                <a:latin typeface="Helvetica Now Bold"/>
                <a:ea typeface="+mn-ea"/>
                <a:cs typeface="+mn-cs"/>
              </a:rPr>
              <a:t>#7</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Computer Use </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for Leisure</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0:12</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(4%)</a:t>
            </a:r>
          </a:p>
        </p:txBody>
      </p:sp>
      <p:sp>
        <p:nvSpPr>
          <p:cNvPr id="21" name="TextBox 21"/>
          <p:cNvSpPr txBox="1"/>
          <p:nvPr/>
        </p:nvSpPr>
        <p:spPr>
          <a:xfrm>
            <a:off x="7005904" y="5803790"/>
            <a:ext cx="1326105" cy="677943"/>
          </a:xfrm>
          <a:prstGeom prst="rect">
            <a:avLst/>
          </a:prstGeom>
        </p:spPr>
        <p:txBody>
          <a:bodyPr wrap="square" lIns="0" tIns="0" rIns="0" bIns="0" rtlCol="0" anchor="t">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1B1464"/>
                </a:solidFill>
                <a:effectLst/>
                <a:uLnTx/>
                <a:uFillTx/>
                <a:latin typeface="Helvetica Now Bold"/>
                <a:ea typeface="+mn-ea"/>
                <a:cs typeface="+mn-cs"/>
              </a:rPr>
              <a:t>#4</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Playing Games</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0:21</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(7%)</a:t>
            </a:r>
          </a:p>
        </p:txBody>
      </p:sp>
      <p:sp>
        <p:nvSpPr>
          <p:cNvPr id="22" name="TextBox 22"/>
          <p:cNvSpPr txBox="1"/>
          <p:nvPr/>
        </p:nvSpPr>
        <p:spPr>
          <a:xfrm>
            <a:off x="4724400" y="6362700"/>
            <a:ext cx="1209959" cy="840871"/>
          </a:xfrm>
          <a:prstGeom prst="rect">
            <a:avLst/>
          </a:prstGeom>
        </p:spPr>
        <p:txBody>
          <a:bodyPr lIns="0" tIns="0" rIns="0" bIns="0" rtlCol="0" anchor="t">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1B1464"/>
                </a:solidFill>
                <a:effectLst/>
                <a:uLnTx/>
                <a:uFillTx/>
                <a:latin typeface="Helvetica Now Bold"/>
                <a:ea typeface="+mn-ea"/>
                <a:cs typeface="+mn-cs"/>
              </a:rPr>
              <a:t>#10</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Arts &amp; Entertainment </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0:03</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(1%)</a:t>
            </a:r>
          </a:p>
        </p:txBody>
      </p:sp>
      <p:sp>
        <p:nvSpPr>
          <p:cNvPr id="23" name="TextBox 23"/>
          <p:cNvSpPr txBox="1"/>
          <p:nvPr/>
        </p:nvSpPr>
        <p:spPr>
          <a:xfrm>
            <a:off x="6091108" y="7880245"/>
            <a:ext cx="1655739" cy="844655"/>
          </a:xfrm>
          <a:prstGeom prst="rect">
            <a:avLst/>
          </a:prstGeom>
        </p:spPr>
        <p:txBody>
          <a:bodyPr wrap="square" lIns="0" tIns="0" rIns="0" bIns="0" rtlCol="0" anchor="t">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1B1464"/>
                </a:solidFill>
                <a:effectLst/>
                <a:uLnTx/>
                <a:uFillTx/>
                <a:latin typeface="Helvetica Now Bold"/>
                <a:ea typeface="+mn-ea"/>
                <a:cs typeface="+mn-cs"/>
              </a:rPr>
              <a:t>#6</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Reading for </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Personal Interest </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0:15</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(5%)</a:t>
            </a:r>
          </a:p>
        </p:txBody>
      </p:sp>
      <p:sp>
        <p:nvSpPr>
          <p:cNvPr id="24" name="TextBox 24"/>
          <p:cNvSpPr txBox="1"/>
          <p:nvPr/>
        </p:nvSpPr>
        <p:spPr>
          <a:xfrm>
            <a:off x="11067132" y="7880245"/>
            <a:ext cx="1658268" cy="844655"/>
          </a:xfrm>
          <a:prstGeom prst="rect">
            <a:avLst/>
          </a:prstGeom>
        </p:spPr>
        <p:txBody>
          <a:bodyPr wrap="square" lIns="0" tIns="0" rIns="0" bIns="0" rtlCol="0" anchor="t">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1B1464"/>
                </a:solidFill>
                <a:effectLst/>
                <a:uLnTx/>
                <a:uFillTx/>
                <a:latin typeface="Helvetica Now Bold"/>
                <a:ea typeface="+mn-ea"/>
                <a:cs typeface="+mn-cs"/>
              </a:rPr>
              <a:t>#8</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Travel Related to Leisure &amp; Sports</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0:10</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(3%)</a:t>
            </a:r>
          </a:p>
        </p:txBody>
      </p:sp>
      <p:sp>
        <p:nvSpPr>
          <p:cNvPr id="25" name="TextBox 25"/>
          <p:cNvSpPr txBox="1"/>
          <p:nvPr/>
        </p:nvSpPr>
        <p:spPr>
          <a:xfrm>
            <a:off x="10839589" y="6431971"/>
            <a:ext cx="1449699" cy="844655"/>
          </a:xfrm>
          <a:prstGeom prst="rect">
            <a:avLst/>
          </a:prstGeom>
        </p:spPr>
        <p:txBody>
          <a:bodyPr wrap="square" lIns="0" tIns="0" rIns="0" bIns="0" rtlCol="0" anchor="t">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1B1464"/>
                </a:solidFill>
                <a:effectLst/>
                <a:uLnTx/>
                <a:uFillTx/>
                <a:latin typeface="Helvetica Now Bold"/>
                <a:ea typeface="+mn-ea"/>
                <a:cs typeface="+mn-cs"/>
              </a:rPr>
              <a:t>#2</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Socializing &amp; Communicating </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0:34</a:t>
            </a: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Now Bold"/>
                <a:ea typeface="+mn-ea"/>
                <a:cs typeface="+mn-cs"/>
              </a:rPr>
              <a:t>(11%)</a:t>
            </a:r>
          </a:p>
        </p:txBody>
      </p:sp>
      <p:sp>
        <p:nvSpPr>
          <p:cNvPr id="26" name="TextBox 26"/>
          <p:cNvSpPr txBox="1"/>
          <p:nvPr/>
        </p:nvSpPr>
        <p:spPr>
          <a:xfrm>
            <a:off x="160474" y="9813159"/>
            <a:ext cx="18127525" cy="426720"/>
          </a:xfrm>
          <a:prstGeom prst="rect">
            <a:avLst/>
          </a:prstGeom>
        </p:spPr>
        <p:txBody>
          <a:bodyPr wrap="square" lIns="0" tIns="0" rIns="0" bIns="0" rtlCol="0" anchor="t">
            <a:spAutoFit/>
          </a:bodyPr>
          <a:lstStyle/>
          <a:p>
            <a:pPr marL="0" marR="0" lvl="0" indent="0" algn="l" defTabSz="914400" rtl="0" eaLnBrk="1" fontAlgn="auto" latinLnBrk="0" hangingPunct="1">
              <a:lnSpc>
                <a:spcPts val="168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Now"/>
                <a:ea typeface="+mn-ea"/>
                <a:cs typeface="+mn-cs"/>
              </a:rPr>
              <a:t>Source: VAB Analysis of Bureau of Labor Statistics </a:t>
            </a:r>
            <a:r>
              <a:rPr kumimoji="0" lang="en-US" sz="1200" b="0" i="0" u="none" strike="noStrike" kern="1200" cap="none" spc="0" normalizeH="0" baseline="0" noProof="0" dirty="0">
                <a:ln>
                  <a:noFill/>
                </a:ln>
                <a:solidFill>
                  <a:srgbClr val="1B1464"/>
                </a:solidFill>
                <a:effectLst/>
                <a:uLnTx/>
                <a:uFillTx/>
                <a:latin typeface="Helvetica Now Italics"/>
                <a:ea typeface="+mn-ea"/>
                <a:cs typeface="+mn-cs"/>
              </a:rPr>
              <a:t>2023 American Time Use Survey </a:t>
            </a:r>
            <a:r>
              <a:rPr kumimoji="0" lang="en-US" sz="1200" b="0" i="0" u="none" strike="noStrike" kern="1200" cap="none" spc="0" normalizeH="0" baseline="0" noProof="0" dirty="0">
                <a:ln>
                  <a:noFill/>
                </a:ln>
                <a:solidFill>
                  <a:srgbClr val="1B1464"/>
                </a:solidFill>
                <a:effectLst/>
                <a:uLnTx/>
                <a:uFillTx/>
                <a:latin typeface="Helvetica Now"/>
                <a:ea typeface="+mn-ea"/>
                <a:cs typeface="+mn-cs"/>
              </a:rPr>
              <a:t>(P15+), conducted by U.S. Census Bureau. Note: Survey based on respondents' </a:t>
            </a:r>
            <a:r>
              <a:rPr kumimoji="0" lang="en-US" sz="1200" b="0" i="0" u="sng" strike="noStrike" kern="1200" cap="none" spc="0" normalizeH="0" baseline="0" noProof="0" dirty="0">
                <a:ln>
                  <a:noFill/>
                </a:ln>
                <a:solidFill>
                  <a:srgbClr val="1B1464"/>
                </a:solidFill>
                <a:effectLst/>
                <a:uLnTx/>
                <a:uFillTx/>
                <a:latin typeface="Helvetica Now"/>
                <a:ea typeface="+mn-ea"/>
                <a:cs typeface="+mn-cs"/>
              </a:rPr>
              <a:t>main activity</a:t>
            </a:r>
            <a:r>
              <a:rPr kumimoji="0" lang="en-US" sz="1200" b="0" i="0" u="none" strike="noStrike" kern="1200" cap="none" spc="0" normalizeH="0" baseline="0" noProof="0" dirty="0">
                <a:ln>
                  <a:noFill/>
                </a:ln>
                <a:solidFill>
                  <a:srgbClr val="1B1464"/>
                </a:solidFill>
                <a:effectLst/>
                <a:uLnTx/>
                <a:uFillTx/>
                <a:latin typeface="Helvetica Now"/>
                <a:ea typeface="+mn-ea"/>
                <a:cs typeface="+mn-cs"/>
              </a:rPr>
              <a:t> only (e.g., if a respondent is watching TV while socializing with friends, the time would be attributed to whichever is deemed the 'primary activity' by the respondent). Figures Reflect Time Spent Per Day and Percentage of Daily Time Spent By Leisure Activity (5:09 Total), Time = (</a:t>
            </a:r>
            <a:r>
              <a:rPr kumimoji="0" lang="en-US" sz="1200" b="0" i="0" u="none" strike="noStrike" kern="1200" cap="none" spc="0" normalizeH="0" baseline="0" noProof="0" dirty="0" err="1">
                <a:ln>
                  <a:noFill/>
                </a:ln>
                <a:solidFill>
                  <a:srgbClr val="1B1464"/>
                </a:solidFill>
                <a:effectLst/>
                <a:uLnTx/>
                <a:uFillTx/>
                <a:latin typeface="Helvetica Now"/>
                <a:ea typeface="+mn-ea"/>
                <a:cs typeface="+mn-cs"/>
              </a:rPr>
              <a:t>Hrs:Mins</a:t>
            </a:r>
            <a:r>
              <a:rPr kumimoji="0" lang="en-US" sz="1200" b="0" i="0" u="none" strike="noStrike" kern="1200" cap="none" spc="0" normalizeH="0" baseline="0" noProof="0" dirty="0">
                <a:ln>
                  <a:noFill/>
                </a:ln>
                <a:solidFill>
                  <a:srgbClr val="1B1464"/>
                </a:solidFill>
                <a:effectLst/>
                <a:uLnTx/>
                <a:uFillTx/>
                <a:latin typeface="Helvetica Now"/>
                <a:ea typeface="+mn-ea"/>
                <a:cs typeface="+mn-cs"/>
              </a:rPr>
              <a:t>), # = Rank of leisure activity.</a:t>
            </a:r>
          </a:p>
        </p:txBody>
      </p:sp>
      <p:sp>
        <p:nvSpPr>
          <p:cNvPr id="31" name="Rectangle 30">
            <a:extLst>
              <a:ext uri="{FF2B5EF4-FFF2-40B4-BE49-F238E27FC236}">
                <a16:creationId xmlns:a16="http://schemas.microsoft.com/office/drawing/2014/main" id="{8307EAAE-265C-1726-51D7-05E0D99732D3}"/>
              </a:ext>
            </a:extLst>
          </p:cNvPr>
          <p:cNvSpPr/>
          <p:nvPr/>
        </p:nvSpPr>
        <p:spPr>
          <a:xfrm>
            <a:off x="7011820" y="3390900"/>
            <a:ext cx="4264361" cy="200380"/>
          </a:xfrm>
          <a:prstGeom prst="rect">
            <a:avLst/>
          </a:prstGeom>
          <a:solidFill>
            <a:srgbClr val="ACBDCE"/>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14">
            <a:extLst>
              <a:ext uri="{FF2B5EF4-FFF2-40B4-BE49-F238E27FC236}">
                <a16:creationId xmlns:a16="http://schemas.microsoft.com/office/drawing/2014/main" id="{164A42C7-70AA-5EF2-5096-6EE54EE5CD0D}"/>
              </a:ext>
            </a:extLst>
          </p:cNvPr>
          <p:cNvSpPr/>
          <p:nvPr/>
        </p:nvSpPr>
        <p:spPr>
          <a:xfrm>
            <a:off x="5825209" y="8644249"/>
            <a:ext cx="950374" cy="923378"/>
          </a:xfrm>
          <a:custGeom>
            <a:avLst/>
            <a:gdLst/>
            <a:ahLst/>
            <a:cxnLst/>
            <a:rect l="l" t="t" r="r" b="b"/>
            <a:pathLst>
              <a:path w="1055921" h="1055921">
                <a:moveTo>
                  <a:pt x="0" y="0"/>
                </a:moveTo>
                <a:lnTo>
                  <a:pt x="1055920" y="0"/>
                </a:lnTo>
                <a:lnTo>
                  <a:pt x="1055920" y="1055921"/>
                </a:lnTo>
                <a:lnTo>
                  <a:pt x="0" y="1055921"/>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0570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fbcc2d-a520-42b9-8ca7-e090664160a6" xsi:nil="true"/>
    <lcf76f155ced4ddcb4097134ff3c332f xmlns="97cdb7a3-d8d8-4d5a-8559-ae518cf29f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1776CD-4E6F-461D-82DC-62BA7F54AF0C}"/>
</file>

<file path=customXml/itemProps2.xml><?xml version="1.0" encoding="utf-8"?>
<ds:datastoreItem xmlns:ds="http://schemas.openxmlformats.org/officeDocument/2006/customXml" ds:itemID="{F065C641-8A53-414A-ADA5-6ED954980CEB}">
  <ds:schemaRefs>
    <ds:schemaRef ds:uri="http://schemas.microsoft.com/sharepoint/v3/contenttype/forms"/>
  </ds:schemaRefs>
</ds:datastoreItem>
</file>

<file path=customXml/itemProps3.xml><?xml version="1.0" encoding="utf-8"?>
<ds:datastoreItem xmlns:ds="http://schemas.openxmlformats.org/officeDocument/2006/customXml" ds:itemID="{E986475F-0515-4AB6-BC7D-EE17D495B1A4}">
  <ds:schemaRefs>
    <ds:schemaRef ds:uri="a86b28e8-29a6-4ab8-af18-2a7f61acfad2"/>
    <ds:schemaRef ds:uri="http://purl.org/dc/terms/"/>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9f6166fe-9f5b-43aa-b8a9-b4d7ad530bda"/>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435</TotalTime>
  <Words>217</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Helvetica Now</vt:lpstr>
      <vt:lpstr>Arial</vt:lpstr>
      <vt:lpstr>Helvetica Now Italics</vt:lpstr>
      <vt:lpstr>Calibri</vt:lpstr>
      <vt:lpstr>Helvetica Now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US</dc:title>
  <dc:creator>Kaileen Cain</dc:creator>
  <cp:lastModifiedBy>Kaileen Cain</cp:lastModifiedBy>
  <cp:revision>2</cp:revision>
  <dcterms:created xsi:type="dcterms:W3CDTF">2006-08-16T00:00:00Z</dcterms:created>
  <dcterms:modified xsi:type="dcterms:W3CDTF">2024-09-11T20:32:07Z</dcterms:modified>
  <dc:identifier>DAGDKjpS0ho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