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30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5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995BB-817D-5FB4-3562-75944E2BA5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671D94-B4D8-369E-B645-A2C63DA85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CC6BD-44EE-F663-D7D7-0D86D152E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12E2B-36A8-5E17-D276-F482A7EE6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0F12C-98D6-A895-DB50-271B833B2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2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E8262-97B3-85E4-6F9C-1EFE3FA11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959CC8-FC42-1BD0-C52C-F322E9802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70FB1-6724-48B1-E0C5-D7E9B9109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BDE5C-43A6-0CE5-D0A1-22940182B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CA803-8F76-D5E9-A216-0200CF72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7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2C87F7-83B1-F324-40AD-538361F3CF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B0BA7F-19B6-CAD3-433C-AFBE08359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15FEA-860F-62B7-40A4-B3A7C70DF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15683-BAF2-263C-E24F-A74D4DD6B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3320F-4570-374F-7843-5A5970B5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3D76B-C7A4-A1D5-74A0-1582EC4A3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E169E-D419-E4EB-9E5E-B6D66B35D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8CECC-03B3-9B38-321E-8CD3D78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1C204-7609-4EAE-B53D-C823D748F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D2C18-D1C0-2020-5D70-C2AED1E7D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6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6592E-B831-E3AC-A62A-63A3C8397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DB069-F860-62C9-6967-E4C0ED36A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6903A-9A6E-9302-E612-79BAD2302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A6ECE-BF44-16D9-9F1E-FCE6EBED9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2AB3C-C2CE-4821-4F76-B3FA0C697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421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0DF52-4147-2955-0F25-84671074D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8239D-4357-2E50-A9A3-4CBCACD9FB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E3BE33-9F4E-25D2-CB2A-5986E1C37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4DE96-5FCC-0DE1-451B-766B42BEF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D7CF26-0E8A-F8E3-0C97-7FAFEC091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19805B-87DB-1211-D614-265E57BA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6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D66E9-5071-8152-5737-8B5112138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411E3B-05A3-C370-71BF-EA7FA39DF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972191-D853-968A-E43D-696ACBB68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7BC755-C0C8-4DAE-8D01-0840DD6D75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546534-D159-C882-5F81-47C84704F3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F3E055-93C7-2E6E-9314-3A16B3346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16A805-4DF6-41E4-F50E-9D465DB8A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14EE8B-4D5C-783F-21B3-4C0976A8A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9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E8067-1C8F-13C4-A6A1-1FABB70AE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CBFF29-75FD-B279-F2C4-EF2751784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1958C3-8EFF-7080-3BC6-F7593C95E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265632-6579-91C4-BD5D-FEF3E764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6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3EA2C6-0CD6-B4CC-8250-5523A7266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7625D3-2E3E-13F9-1375-598182C57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CB4350-9DF2-5015-9324-6F9999FE1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17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D7DA1-8D90-85F8-1E7B-CD0F664BB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F0185-98AE-2C61-FFA0-44FED6DEB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009CA-414B-516A-35FD-E7102D592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6D206-36FB-D68E-92B5-A45D402D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71CA6-24A7-A9D3-9310-CDFD226A1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30D69-D0C1-D2E8-D701-CB4DB8BC3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FA4A8-9A0B-D489-62C6-90D48268B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89EF7A-571C-35BC-6E04-8B46A95579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B5B8C0-715F-ABBA-9359-A9B360270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169F01-15C8-E09A-EDA5-B46D6BE77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6E3C62-0290-C148-4594-157CCF89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07BB4-BEE9-A49D-3E33-77F31710B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88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D7F6D7-31A5-037F-D4EC-33CC7EA3C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7D965-32CD-5674-9F99-04B08EE92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E6F36-9111-245F-D65A-80EA8C288E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8DB777-CA1B-44A7-B0D7-6414D084402A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9E26B-FA8A-A023-6EA9-29609353C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47B59-7981-1421-DAA1-6B1301D920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3453FB-A7E8-49DE-82B1-47F2755FB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0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hyperlink" Target="https://thevab.com/insight/left-your-own-devices-june-202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41ACDA3-AB37-0527-015E-076CBD2A8A3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3116AC-4A44-7E5F-00D6-B541716B6B51}"/>
              </a:ext>
            </a:extLst>
          </p:cNvPr>
          <p:cNvSpPr txBox="1"/>
          <p:nvPr/>
        </p:nvSpPr>
        <p:spPr>
          <a:xfrm>
            <a:off x="1" y="1748936"/>
            <a:ext cx="12191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Which of the following devices do you and other household members currently own?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05AD4D-4129-C746-E413-24E8069DED3D}"/>
              </a:ext>
            </a:extLst>
          </p:cNvPr>
          <p:cNvSpPr txBox="1"/>
          <p:nvPr/>
        </p:nvSpPr>
        <p:spPr>
          <a:xfrm>
            <a:off x="436866" y="6318154"/>
            <a:ext cx="11779955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 VAB analysis of ARF DASH study, full year 2023 vs. full year 2022. Based on survey of 10,000 A18+. Q3: Which of the following devices do you and other household members currently own? Based on household weighting.</a:t>
            </a:r>
          </a:p>
        </p:txBody>
      </p:sp>
      <p:sp>
        <p:nvSpPr>
          <p:cNvPr id="9" name="Rounded Rectangle 80">
            <a:extLst>
              <a:ext uri="{FF2B5EF4-FFF2-40B4-BE49-F238E27FC236}">
                <a16:creationId xmlns:a16="http://schemas.microsoft.com/office/drawing/2014/main" id="{5B930FD4-7FC7-F326-D5BD-AE91E3039528}"/>
              </a:ext>
            </a:extLst>
          </p:cNvPr>
          <p:cNvSpPr/>
          <p:nvPr/>
        </p:nvSpPr>
        <p:spPr>
          <a:xfrm>
            <a:off x="4678765" y="4092028"/>
            <a:ext cx="2834472" cy="1859062"/>
          </a:xfrm>
          <a:prstGeom prst="roundRect">
            <a:avLst>
              <a:gd name="adj" fmla="val 6650"/>
            </a:avLst>
          </a:prstGeom>
          <a:solidFill>
            <a:schemeClr val="bg1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50DB80-DA49-CF87-A330-1F467E1F2748}"/>
              </a:ext>
            </a:extLst>
          </p:cNvPr>
          <p:cNvSpPr txBox="1"/>
          <p:nvPr/>
        </p:nvSpPr>
        <p:spPr>
          <a:xfrm>
            <a:off x="5303739" y="4900603"/>
            <a:ext cx="1584525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4</a:t>
            </a: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</a:rPr>
              <a:t>2</a:t>
            </a: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7BA7B8-538A-C210-0C50-B9DBBB588E7A}"/>
              </a:ext>
            </a:extLst>
          </p:cNvPr>
          <p:cNvSpPr txBox="1"/>
          <p:nvPr/>
        </p:nvSpPr>
        <p:spPr>
          <a:xfrm>
            <a:off x="4715138" y="5519437"/>
            <a:ext cx="2833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Desktop Computer</a:t>
            </a:r>
          </a:p>
        </p:txBody>
      </p:sp>
      <p:sp>
        <p:nvSpPr>
          <p:cNvPr id="12" name="Rounded Rectangle 80">
            <a:extLst>
              <a:ext uri="{FF2B5EF4-FFF2-40B4-BE49-F238E27FC236}">
                <a16:creationId xmlns:a16="http://schemas.microsoft.com/office/drawing/2014/main" id="{5D3E8EF7-F3D6-3050-F066-6E306CAB693C}"/>
              </a:ext>
            </a:extLst>
          </p:cNvPr>
          <p:cNvSpPr/>
          <p:nvPr/>
        </p:nvSpPr>
        <p:spPr>
          <a:xfrm>
            <a:off x="1481606" y="4092028"/>
            <a:ext cx="2834472" cy="1859062"/>
          </a:xfrm>
          <a:prstGeom prst="roundRect">
            <a:avLst>
              <a:gd name="adj" fmla="val 6650"/>
            </a:avLst>
          </a:prstGeom>
          <a:solidFill>
            <a:schemeClr val="bg1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1126BC-23FC-2864-3B26-B09CDB533667}"/>
              </a:ext>
            </a:extLst>
          </p:cNvPr>
          <p:cNvSpPr txBox="1"/>
          <p:nvPr/>
        </p:nvSpPr>
        <p:spPr>
          <a:xfrm>
            <a:off x="2105927" y="4900603"/>
            <a:ext cx="1584525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4</a:t>
            </a: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</a:rPr>
              <a:t>0</a:t>
            </a: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75EDC9-5E05-E93B-DF49-8F3876DF02AC}"/>
              </a:ext>
            </a:extLst>
          </p:cNvPr>
          <p:cNvSpPr txBox="1"/>
          <p:nvPr/>
        </p:nvSpPr>
        <p:spPr>
          <a:xfrm>
            <a:off x="1517326" y="5519437"/>
            <a:ext cx="2833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Game Console</a:t>
            </a:r>
          </a:p>
        </p:txBody>
      </p:sp>
      <p:sp>
        <p:nvSpPr>
          <p:cNvPr id="18" name="Rounded Rectangle 80">
            <a:extLst>
              <a:ext uri="{FF2B5EF4-FFF2-40B4-BE49-F238E27FC236}">
                <a16:creationId xmlns:a16="http://schemas.microsoft.com/office/drawing/2014/main" id="{4EEFD3F5-E0DC-A7E4-F771-F783CD74E696}"/>
              </a:ext>
            </a:extLst>
          </p:cNvPr>
          <p:cNvSpPr/>
          <p:nvPr/>
        </p:nvSpPr>
        <p:spPr>
          <a:xfrm>
            <a:off x="7875923" y="4092028"/>
            <a:ext cx="2834472" cy="1859062"/>
          </a:xfrm>
          <a:prstGeom prst="roundRect">
            <a:avLst>
              <a:gd name="adj" fmla="val 6650"/>
            </a:avLst>
          </a:prstGeom>
          <a:solidFill>
            <a:schemeClr val="bg1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89CE56A-C2BA-4BC0-5C2F-05BC2CE68FDF}"/>
              </a:ext>
            </a:extLst>
          </p:cNvPr>
          <p:cNvSpPr txBox="1"/>
          <p:nvPr/>
        </p:nvSpPr>
        <p:spPr>
          <a:xfrm>
            <a:off x="8500244" y="4900603"/>
            <a:ext cx="1584525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3</a:t>
            </a: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</a:rPr>
              <a:t>5</a:t>
            </a: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2BFE8B7-D0CB-AFA2-5C7B-B21EF85CF0F0}"/>
              </a:ext>
            </a:extLst>
          </p:cNvPr>
          <p:cNvSpPr txBox="1"/>
          <p:nvPr/>
        </p:nvSpPr>
        <p:spPr>
          <a:xfrm>
            <a:off x="7911643" y="5519437"/>
            <a:ext cx="2833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Smart Speaker</a:t>
            </a:r>
          </a:p>
        </p:txBody>
      </p:sp>
      <p:sp>
        <p:nvSpPr>
          <p:cNvPr id="15" name="Rounded Rectangle 80">
            <a:extLst>
              <a:ext uri="{FF2B5EF4-FFF2-40B4-BE49-F238E27FC236}">
                <a16:creationId xmlns:a16="http://schemas.microsoft.com/office/drawing/2014/main" id="{DE764D2B-D28D-20DE-BC84-90ADF385E4C8}"/>
              </a:ext>
            </a:extLst>
          </p:cNvPr>
          <p:cNvSpPr/>
          <p:nvPr/>
        </p:nvSpPr>
        <p:spPr>
          <a:xfrm>
            <a:off x="6186184" y="2132077"/>
            <a:ext cx="2834472" cy="1859062"/>
          </a:xfrm>
          <a:prstGeom prst="roundRect">
            <a:avLst>
              <a:gd name="adj" fmla="val 6650"/>
            </a:avLst>
          </a:prstGeom>
          <a:solidFill>
            <a:schemeClr val="bg1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6F3239-95E9-76FA-DE49-39BFBE59CEA9}"/>
              </a:ext>
            </a:extLst>
          </p:cNvPr>
          <p:cNvSpPr txBox="1"/>
          <p:nvPr/>
        </p:nvSpPr>
        <p:spPr>
          <a:xfrm>
            <a:off x="6810505" y="2940652"/>
            <a:ext cx="1584525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</a:rPr>
              <a:t>74</a:t>
            </a: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884D71-8633-9325-38AA-30339A6FAEC8}"/>
              </a:ext>
            </a:extLst>
          </p:cNvPr>
          <p:cNvSpPr txBox="1"/>
          <p:nvPr/>
        </p:nvSpPr>
        <p:spPr>
          <a:xfrm>
            <a:off x="6212157" y="3559486"/>
            <a:ext cx="2833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Laptop</a:t>
            </a:r>
          </a:p>
        </p:txBody>
      </p:sp>
      <p:sp>
        <p:nvSpPr>
          <p:cNvPr id="21" name="Rounded Rectangle 80">
            <a:extLst>
              <a:ext uri="{FF2B5EF4-FFF2-40B4-BE49-F238E27FC236}">
                <a16:creationId xmlns:a16="http://schemas.microsoft.com/office/drawing/2014/main" id="{CBF42961-85D7-A623-8F4C-493A91B9C8EB}"/>
              </a:ext>
            </a:extLst>
          </p:cNvPr>
          <p:cNvSpPr/>
          <p:nvPr/>
        </p:nvSpPr>
        <p:spPr>
          <a:xfrm>
            <a:off x="147950" y="2132077"/>
            <a:ext cx="2834472" cy="1859062"/>
          </a:xfrm>
          <a:prstGeom prst="roundRect">
            <a:avLst>
              <a:gd name="adj" fmla="val 6650"/>
            </a:avLst>
          </a:prstGeom>
          <a:solidFill>
            <a:schemeClr val="bg1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24" name="Rounded Rectangle 80">
            <a:extLst>
              <a:ext uri="{FF2B5EF4-FFF2-40B4-BE49-F238E27FC236}">
                <a16:creationId xmlns:a16="http://schemas.microsoft.com/office/drawing/2014/main" id="{492919EA-7A22-99F8-D20C-51DC5914FE6F}"/>
              </a:ext>
            </a:extLst>
          </p:cNvPr>
          <p:cNvSpPr/>
          <p:nvPr/>
        </p:nvSpPr>
        <p:spPr>
          <a:xfrm>
            <a:off x="9201025" y="2132077"/>
            <a:ext cx="2834472" cy="1859062"/>
          </a:xfrm>
          <a:prstGeom prst="roundRect">
            <a:avLst>
              <a:gd name="adj" fmla="val 6650"/>
            </a:avLst>
          </a:prstGeom>
          <a:solidFill>
            <a:schemeClr val="bg1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9748347-1CD9-BF66-4720-35A88B350CE4}"/>
              </a:ext>
            </a:extLst>
          </p:cNvPr>
          <p:cNvSpPr txBox="1"/>
          <p:nvPr/>
        </p:nvSpPr>
        <p:spPr>
          <a:xfrm>
            <a:off x="9825346" y="2940652"/>
            <a:ext cx="1584525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</a:rPr>
              <a:t>61</a:t>
            </a: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04F2B79-738D-8D7B-48FA-3A5A753E4FE8}"/>
              </a:ext>
            </a:extLst>
          </p:cNvPr>
          <p:cNvSpPr txBox="1"/>
          <p:nvPr/>
        </p:nvSpPr>
        <p:spPr>
          <a:xfrm>
            <a:off x="9201025" y="3559486"/>
            <a:ext cx="2833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Tablet</a:t>
            </a:r>
          </a:p>
        </p:txBody>
      </p:sp>
      <p:sp>
        <p:nvSpPr>
          <p:cNvPr id="27" name="Rounded Rectangle 80">
            <a:extLst>
              <a:ext uri="{FF2B5EF4-FFF2-40B4-BE49-F238E27FC236}">
                <a16:creationId xmlns:a16="http://schemas.microsoft.com/office/drawing/2014/main" id="{F963FB9C-45F0-1AF4-22E4-1304D2ABB220}"/>
              </a:ext>
            </a:extLst>
          </p:cNvPr>
          <p:cNvSpPr/>
          <p:nvPr/>
        </p:nvSpPr>
        <p:spPr>
          <a:xfrm>
            <a:off x="3170550" y="2132077"/>
            <a:ext cx="2834472" cy="1859062"/>
          </a:xfrm>
          <a:prstGeom prst="roundRect">
            <a:avLst>
              <a:gd name="adj" fmla="val 6650"/>
            </a:avLst>
          </a:prstGeom>
          <a:solidFill>
            <a:schemeClr val="bg1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996ECD3-01AD-E1A8-D7C3-18295CE9BA10}"/>
              </a:ext>
            </a:extLst>
          </p:cNvPr>
          <p:cNvSpPr txBox="1"/>
          <p:nvPr/>
        </p:nvSpPr>
        <p:spPr>
          <a:xfrm>
            <a:off x="3757270" y="2940652"/>
            <a:ext cx="1613458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</a:rPr>
              <a:t>93</a:t>
            </a: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699EFE8-B7E6-23F9-43BD-F050FA9F643C}"/>
              </a:ext>
            </a:extLst>
          </p:cNvPr>
          <p:cNvSpPr txBox="1"/>
          <p:nvPr/>
        </p:nvSpPr>
        <p:spPr>
          <a:xfrm>
            <a:off x="3171203" y="3559486"/>
            <a:ext cx="2833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Smartphone</a:t>
            </a:r>
          </a:p>
        </p:txBody>
      </p:sp>
      <p:pic>
        <p:nvPicPr>
          <p:cNvPr id="34" name="Picture 33" descr="A blue and white cell phone&#10;&#10;Description automatically generated">
            <a:extLst>
              <a:ext uri="{FF2B5EF4-FFF2-40B4-BE49-F238E27FC236}">
                <a16:creationId xmlns:a16="http://schemas.microsoft.com/office/drawing/2014/main" id="{2D65B008-64B4-28D4-D837-F26C889C95F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83964" y="2217073"/>
            <a:ext cx="724815" cy="724815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91643FC7-B4B1-681A-36AB-BB6B69C9F7BE}"/>
              </a:ext>
            </a:extLst>
          </p:cNvPr>
          <p:cNvSpPr txBox="1"/>
          <p:nvPr/>
        </p:nvSpPr>
        <p:spPr>
          <a:xfrm>
            <a:off x="737608" y="2940652"/>
            <a:ext cx="1594114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</a:rPr>
              <a:t>93</a:t>
            </a:r>
            <a:r>
              <a:rPr kumimoji="0" lang="en-US" sz="40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84A99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72E112C-08F3-AC37-1448-533E96EEB9DA}"/>
              </a:ext>
            </a:extLst>
          </p:cNvPr>
          <p:cNvSpPr txBox="1"/>
          <p:nvPr/>
        </p:nvSpPr>
        <p:spPr>
          <a:xfrm>
            <a:off x="148603" y="3559486"/>
            <a:ext cx="2833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TV</a:t>
            </a:r>
          </a:p>
        </p:txBody>
      </p:sp>
      <p:pic>
        <p:nvPicPr>
          <p:cNvPr id="36" name="Picture 35" descr="A computer monitor and remote control&#10;&#10;Description automatically generated">
            <a:extLst>
              <a:ext uri="{FF2B5EF4-FFF2-40B4-BE49-F238E27FC236}">
                <a16:creationId xmlns:a16="http://schemas.microsoft.com/office/drawing/2014/main" id="{85431C83-1C45-65BE-2CE4-4EC6A368F47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21003" y="2180832"/>
            <a:ext cx="797296" cy="797296"/>
          </a:xfrm>
          <a:prstGeom prst="rect">
            <a:avLst/>
          </a:prstGeom>
        </p:spPr>
      </p:pic>
      <p:pic>
        <p:nvPicPr>
          <p:cNvPr id="38" name="Picture 37" descr="A computer with a blue screen&#10;&#10;Description automatically generated">
            <a:extLst>
              <a:ext uri="{FF2B5EF4-FFF2-40B4-BE49-F238E27FC236}">
                <a16:creationId xmlns:a16="http://schemas.microsoft.com/office/drawing/2014/main" id="{073AF61B-AA0D-BDD8-0744-27DC723F1C9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64253" y="2215200"/>
            <a:ext cx="877026" cy="728560"/>
          </a:xfrm>
          <a:prstGeom prst="rect">
            <a:avLst/>
          </a:prstGeom>
        </p:spPr>
      </p:pic>
      <p:pic>
        <p:nvPicPr>
          <p:cNvPr id="42" name="Picture 41" descr="A hand holding a tablet&#10;&#10;Description automatically generated">
            <a:extLst>
              <a:ext uri="{FF2B5EF4-FFF2-40B4-BE49-F238E27FC236}">
                <a16:creationId xmlns:a16="http://schemas.microsoft.com/office/drawing/2014/main" id="{F07FEE8E-897C-732D-846B-7BF0A59E391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55201" y="2217073"/>
            <a:ext cx="724815" cy="724815"/>
          </a:xfrm>
          <a:prstGeom prst="rect">
            <a:avLst/>
          </a:prstGeom>
        </p:spPr>
      </p:pic>
      <p:pic>
        <p:nvPicPr>
          <p:cNvPr id="44" name="Picture 43" descr="A blue and white game controller&#10;&#10;Description automatically generated">
            <a:extLst>
              <a:ext uri="{FF2B5EF4-FFF2-40B4-BE49-F238E27FC236}">
                <a16:creationId xmlns:a16="http://schemas.microsoft.com/office/drawing/2014/main" id="{39505354-35E3-7B9C-4B67-9CF215C0088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94509" y="4177322"/>
            <a:ext cx="797296" cy="797296"/>
          </a:xfrm>
          <a:prstGeom prst="rect">
            <a:avLst/>
          </a:prstGeom>
        </p:spPr>
      </p:pic>
      <p:pic>
        <p:nvPicPr>
          <p:cNvPr id="46" name="Picture 45" descr="A computer and monitor with a black background&#10;&#10;Description automatically generated">
            <a:extLst>
              <a:ext uri="{FF2B5EF4-FFF2-40B4-BE49-F238E27FC236}">
                <a16:creationId xmlns:a16="http://schemas.microsoft.com/office/drawing/2014/main" id="{8CBD0F4C-0E7C-F835-D65F-AFCBD47ACAF9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97353" y="4177322"/>
            <a:ext cx="797296" cy="797296"/>
          </a:xfrm>
          <a:prstGeom prst="rect">
            <a:avLst/>
          </a:prstGeom>
        </p:spPr>
      </p:pic>
      <p:pic>
        <p:nvPicPr>
          <p:cNvPr id="52" name="Picture 51" descr="A blue and white device with buttons&#10;&#10;Description automatically generated">
            <a:extLst>
              <a:ext uri="{FF2B5EF4-FFF2-40B4-BE49-F238E27FC236}">
                <a16:creationId xmlns:a16="http://schemas.microsoft.com/office/drawing/2014/main" id="{0359EEC2-20C6-6C76-DE63-03EF6B6ECE9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93858" y="4177322"/>
            <a:ext cx="797296" cy="79729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15AA453-EDCA-A67B-AD23-98DADD258BB4}"/>
              </a:ext>
            </a:extLst>
          </p:cNvPr>
          <p:cNvSpPr/>
          <p:nvPr/>
        </p:nvSpPr>
        <p:spPr>
          <a:xfrm>
            <a:off x="156505" y="374511"/>
            <a:ext cx="1058830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Homes are highly connected with most owning at least four devices, highlighting the importance of multiscreen strategies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F862BE4-6A97-952B-81D0-EDB3EC559E9E}"/>
              </a:ext>
            </a:extLst>
          </p:cNvPr>
          <p:cNvSpPr/>
          <p:nvPr/>
        </p:nvSpPr>
        <p:spPr>
          <a:xfrm>
            <a:off x="0" y="0"/>
            <a:ext cx="2018300" cy="273622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HH Penetration by Device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8510A6B-8688-003D-A700-2AC89BD1CA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device usage insights</a:t>
            </a:r>
          </a:p>
        </p:txBody>
      </p:sp>
      <p:pic>
        <p:nvPicPr>
          <p:cNvPr id="35" name="Picture 2">
            <a:hlinkClick r:id="rId9"/>
            <a:extLst>
              <a:ext uri="{FF2B5EF4-FFF2-40B4-BE49-F238E27FC236}">
                <a16:creationId xmlns:a16="http://schemas.microsoft.com/office/drawing/2014/main" id="{5038A3FE-92D4-F1F9-0D8F-54A6C61A2E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8B0D6BBE-0F8F-E339-04EE-93327F4694D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CB875E-8C0E-24FD-A392-10759674301D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1DCBE6E4-D80E-E5D0-733B-E4B1D54DCCCD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2" name="TextBox 1">
            <a:hlinkClick r:id="rId12"/>
            <a:extLst>
              <a:ext uri="{FF2B5EF4-FFF2-40B4-BE49-F238E27FC236}">
                <a16:creationId xmlns:a16="http://schemas.microsoft.com/office/drawing/2014/main" id="{9D964639-2D3D-0661-130C-C765A94C6718}"/>
              </a:ext>
            </a:extLst>
          </p:cNvPr>
          <p:cNvSpPr txBox="1">
            <a:spLocks/>
          </p:cNvSpPr>
          <p:nvPr/>
        </p:nvSpPr>
        <p:spPr>
          <a:xfrm>
            <a:off x="-3" y="6015080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Left to Your Own Devices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learn more</a:t>
            </a:r>
          </a:p>
        </p:txBody>
      </p:sp>
    </p:spTree>
    <p:extLst>
      <p:ext uri="{BB962C8B-B14F-4D97-AF65-F5344CB8AC3E}">
        <p14:creationId xmlns:p14="http://schemas.microsoft.com/office/powerpoint/2010/main" val="101070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43189BD-72A7-4C5A-8041-9083349A19AF}"/>
</file>

<file path=customXml/itemProps2.xml><?xml version="1.0" encoding="utf-8"?>
<ds:datastoreItem xmlns:ds="http://schemas.openxmlformats.org/officeDocument/2006/customXml" ds:itemID="{87963A2B-892B-4BE2-A3A8-962ADB408DE4}"/>
</file>

<file path=customXml/itemProps3.xml><?xml version="1.0" encoding="utf-8"?>
<ds:datastoreItem xmlns:ds="http://schemas.openxmlformats.org/officeDocument/2006/customXml" ds:itemID="{5C797AAB-9343-4AA0-8E42-06837410753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2024-07-15T19:39:31Z</dcterms:created>
  <dcterms:modified xsi:type="dcterms:W3CDTF">2024-07-15T19:40:29Z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