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30969E-C100-4E72-94E9-C4BA690A0ABD}" v="1" dt="2024-07-15T19:45:33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B930969E-C100-4E72-94E9-C4BA690A0ABD}"/>
    <pc:docChg chg="addSld modSld">
      <pc:chgData name="Dylan Breger" userId="9b3da09f-10fe-42ec-9aa5-9fa2a3e9cc20" providerId="ADAL" clId="{B930969E-C100-4E72-94E9-C4BA690A0ABD}" dt="2024-07-15T19:45:33.223" v="0"/>
      <pc:docMkLst>
        <pc:docMk/>
      </pc:docMkLst>
      <pc:sldChg chg="add">
        <pc:chgData name="Dylan Breger" userId="9b3da09f-10fe-42ec-9aa5-9fa2a3e9cc20" providerId="ADAL" clId="{B930969E-C100-4E72-94E9-C4BA690A0ABD}" dt="2024-07-15T19:45:33.223" v="0"/>
        <pc:sldMkLst>
          <pc:docMk/>
          <pc:sldMk cId="844114361" sldId="214737638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r>
              <a:rPr lang="en-US" sz="2000" b="1"/>
              <a:t>Share of Demo with Video Viewing ‘Yesterday’</a:t>
            </a:r>
          </a:p>
          <a:p>
            <a:pPr>
              <a:defRPr sz="2000"/>
            </a:pPr>
            <a:r>
              <a:rPr lang="en-US" sz="1600" b="0"/>
              <a:t>By</a:t>
            </a:r>
            <a:r>
              <a:rPr lang="en-US" sz="1600" b="0" baseline="0"/>
              <a:t> age and device</a:t>
            </a:r>
            <a:endParaRPr lang="en-US" sz="2000" b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461689795047631E-2"/>
          <c:y val="0.25781460898816155"/>
          <c:w val="0.90869563776664641"/>
          <c:h val="0.71286007505538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Screen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34-55</c:v>
                </c:pt>
                <c:pt idx="2">
                  <c:v>55+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0.83</c:v>
                </c:pt>
                <c:pt idx="1">
                  <c:v>0.88</c:v>
                </c:pt>
                <c:pt idx="2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A-425B-88A8-9201FF9BE7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34-55</c:v>
                </c:pt>
                <c:pt idx="2">
                  <c:v>55+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</c:v>
                </c:pt>
                <c:pt idx="1">
                  <c:v>0.77</c:v>
                </c:pt>
                <c:pt idx="2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FA-425B-88A8-9201FF9BE7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Desktop / Laptop / Smartphone / Game Console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34-55</c:v>
                </c:pt>
                <c:pt idx="2">
                  <c:v>55+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0.33</c:v>
                </c:pt>
                <c:pt idx="1">
                  <c:v>0.17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FA-425B-88A8-9201FF9BE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1954847"/>
        <c:axId val="1971953887"/>
      </c:barChart>
      <c:catAx>
        <c:axId val="1971954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971953887"/>
        <c:crosses val="autoZero"/>
        <c:auto val="1"/>
        <c:lblAlgn val="ctr"/>
        <c:lblOffset val="100"/>
        <c:noMultiLvlLbl val="0"/>
      </c:catAx>
      <c:valAx>
        <c:axId val="1971953887"/>
        <c:scaling>
          <c:orientation val="minMax"/>
          <c:max val="1.01"/>
        </c:scaling>
        <c:delete val="1"/>
        <c:axPos val="l"/>
        <c:numFmt formatCode="0%" sourceLinked="1"/>
        <c:majorTickMark val="out"/>
        <c:minorTickMark val="none"/>
        <c:tickLblPos val="nextTo"/>
        <c:crossAx val="1971954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F2DC-E6DF-8298-23F6-6BAFAEFDC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B4F6F-2985-B97F-EEA9-05480BC5E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E2DB8-71B9-B30E-985E-054F7CC1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0F65C-3745-2CF4-3E5E-49D1EBB4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F3FD8-32FD-EC8D-A4A1-B516311A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E821D-0AD9-C618-F490-C84EF236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51917-A00B-3141-0062-B74B5D4C1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35DDE-4E8E-E737-D8AE-D912C3AE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2729D-976A-EC2F-A58F-66DD17CF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2060F-309B-6D40-8D7A-5EAE565D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1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41E04-8C20-C32F-655C-1EA03922C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BEE43-0FB1-3ACF-A4CC-1A5C526F8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8A9F-4824-1AC9-06D2-023072F77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C8FD4-7530-6939-8BCF-60F463BF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9D0BD-05F2-767D-23B4-E738BE2E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3A6D-EFFC-44BA-6990-DE2526A7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62173-034B-46D0-8B2E-E2D180DB9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9655E-CB7A-C651-DEDE-0C328C56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8290D-B5BD-298A-C307-8C8E5CBA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242D-A091-F2D5-78C3-8B12DD12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2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5DCB-8A1F-B687-5F9B-2701D966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50B44-A3A6-1E1B-BBD0-CC62B6CAB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74D19-0056-51C0-9533-4F9869068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20B64-D956-02FE-6CD1-FD402B35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0648D-585B-2AD3-0C57-740EB0A3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BA00-C474-EBC9-DA7F-BE8DCECE6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F594A-E1C1-5CDD-3FCF-3C2A15EEE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A7DA2-6B50-2D96-26CF-7E3A38E40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6E133-6B83-75EF-32CA-2E8AB097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82EE9-7AD6-07A3-7921-B4E26F32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FD18F-0FEC-A2D0-B9E9-6984F440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5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C5FC-064C-7589-9B8A-3435E8590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CE417-21F0-A202-0365-AE9A94E31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505D6-9E8A-0B7F-E1A7-942F0FF9F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08883-4722-E67F-0815-4B455FA8D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B3837-C840-C93D-8687-FA758B63C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4ECA65-95DD-B40A-16EF-138A5FF2B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B08B21-8ED2-B1FC-7968-407F4F1B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4424B6-2F0C-C26F-A63A-9EFD5E04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9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5752-69E1-BD26-0443-47FCDA0D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58E06-182D-EBFB-4EDB-789F476D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23AC1-3B52-D555-8540-E0DBF1CC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F431E-2A99-BA0F-B611-260049B1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8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DC341-D813-A9B3-4F01-8D6CC41A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15D35-0CAB-2F97-9EBA-95A33690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474A3-5397-067A-504C-A764C802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0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50CA-012D-693D-450B-B496D248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56222-C40E-0ABE-46C0-A8734A91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1BF08-37B3-D109-C2CE-985555A31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C5C07-4D93-946F-5E80-5A393C70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EC36B-0552-192C-8337-313B5750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F2D0B-9B48-98BB-8EEB-9B753F2C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4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01B6-385A-FBEE-FAFF-8CF8E44C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F47FB-CEDA-B744-0F4E-AD700C0F2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A1592-EF45-6F02-8E01-CB5CF901A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C40EE-95F9-BB87-4345-7D818CC1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8AFB1-8227-F8FA-D287-372C8E40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1786-88C5-4A63-9AD6-E0C874FD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1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0C104E-475B-053D-0B72-278B32A6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2CF7-70E8-1605-81F3-127CF2DE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F5BED-1D0A-B46C-F597-F1115F6CB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677209-9F81-4510-A2C6-16415E72376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9D7EE-BAF8-C501-427A-5402E1A67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81CD0-6FAA-16A9-48A6-B46E91142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15B151-0354-4D7F-8C64-385106E2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5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6DD8A-90B6-91BD-F133-5E8B23645CE3}"/>
              </a:ext>
            </a:extLst>
          </p:cNvPr>
          <p:cNvSpPr/>
          <p:nvPr/>
        </p:nvSpPr>
        <p:spPr>
          <a:xfrm>
            <a:off x="0" y="1685012"/>
            <a:ext cx="12192000" cy="518413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D35229-2C2A-3971-896D-721BBE3E22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914001-F443-DA18-05DF-CD2FECEBC358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C1E0714-C8D0-F885-9DF1-B6CE04FE281F}"/>
              </a:ext>
            </a:extLst>
          </p:cNvPr>
          <p:cNvGraphicFramePr/>
          <p:nvPr/>
        </p:nvGraphicFramePr>
        <p:xfrm>
          <a:off x="513069" y="1767162"/>
          <a:ext cx="11165863" cy="437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CB7B15-C65E-A906-AC89-6BEDABAE3BA9}"/>
              </a:ext>
            </a:extLst>
          </p:cNvPr>
          <p:cNvSpPr txBox="1"/>
          <p:nvPr/>
        </p:nvSpPr>
        <p:spPr>
          <a:xfrm>
            <a:off x="460067" y="6338180"/>
            <a:ext cx="117104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ARF DASH Study,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Deconstructed: Latest Findings From the DASH Study,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Full Year 2023. ‘Any Screen’ refers to TV, Desktop, Laptop, Smartphone or Game Console.  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9D9FD2-E312-759E-513E-B061472F872C}"/>
              </a:ext>
            </a:extLst>
          </p:cNvPr>
          <p:cNvSpPr/>
          <p:nvPr/>
        </p:nvSpPr>
        <p:spPr>
          <a:xfrm>
            <a:off x="264696" y="449671"/>
            <a:ext cx="989309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Across audiences of all ages, TV is the device consistently with the most recent video viewing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454A6D-E530-1874-9277-A6ACFE812443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multiscreen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TV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1" name="Picture 2">
            <a:hlinkClick r:id="rId4"/>
            <a:extLst>
              <a:ext uri="{FF2B5EF4-FFF2-40B4-BE49-F238E27FC236}">
                <a16:creationId xmlns:a16="http://schemas.microsoft.com/office/drawing/2014/main" id="{CD1967BD-8AA4-3CCE-9876-2449E67CD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1F105C9-5D9A-AEBB-A9DE-B2A49812335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184A5C-BBA3-C15E-6072-425266723231}"/>
              </a:ext>
            </a:extLst>
          </p:cNvPr>
          <p:cNvSpPr/>
          <p:nvPr/>
        </p:nvSpPr>
        <p:spPr>
          <a:xfrm>
            <a:off x="-1" y="0"/>
            <a:ext cx="2932043" cy="31976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Recent Video Viewing by Age Segment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1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2024-07-15T19:45:31Z</dcterms:created>
  <dcterms:modified xsi:type="dcterms:W3CDTF">2024-07-15T19:45:42Z</dcterms:modified>
</cp:coreProperties>
</file>