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9.000364993428199E-2"/>
          <c:w val="0.96562499999999996"/>
          <c:h val="0.789464880145865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Movies</c:v>
                </c:pt>
                <c:pt idx="1">
                  <c:v>TV Shows</c:v>
                </c:pt>
                <c:pt idx="2">
                  <c:v>Sports</c:v>
                </c:pt>
                <c:pt idx="3">
                  <c:v>Social Videos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0.79</c:v>
                </c:pt>
                <c:pt idx="1">
                  <c:v>0.76</c:v>
                </c:pt>
                <c:pt idx="2">
                  <c:v>0.78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8-43D3-AFAE-6B1D8D4AE9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Mobile Device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Movies</c:v>
                </c:pt>
                <c:pt idx="1">
                  <c:v>TV Shows</c:v>
                </c:pt>
                <c:pt idx="2">
                  <c:v>Sports</c:v>
                </c:pt>
                <c:pt idx="3">
                  <c:v>Social Videos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0.16</c:v>
                </c:pt>
                <c:pt idx="2">
                  <c:v>0.15</c:v>
                </c:pt>
                <c:pt idx="3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F8-43D3-AFAE-6B1D8D4AE9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PC / Laptop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Movies</c:v>
                </c:pt>
                <c:pt idx="1">
                  <c:v>TV Shows</c:v>
                </c:pt>
                <c:pt idx="2">
                  <c:v>Sports</c:v>
                </c:pt>
                <c:pt idx="3">
                  <c:v>Social Videos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0.08</c:v>
                </c:pt>
                <c:pt idx="2">
                  <c:v>7.0000000000000007E-2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F8-43D3-AFAE-6B1D8D4AE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676016"/>
        <c:axId val="194667376"/>
      </c:barChart>
      <c:catAx>
        <c:axId val="19467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002602765616199"/>
          <c:y val="9.8520803117170021E-3"/>
          <c:w val="0.39451500615790891"/>
          <c:h val="7.40364063625521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0985A-C8F1-768A-4DFF-C77FA903B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329F80-EC1E-21F5-B69A-86CCA9810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D5360-985D-CE3E-286A-C4479DEA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09AAA-3F89-4EE5-ABD5-B108B1BEA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A39FF-23F4-303B-7E80-268A0D87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5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47FC-833A-2D2F-F8F2-5282B848B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AE976-8AE9-177B-F9C2-727CAFD70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1D81C-C644-3C44-85D7-78E15CF5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2B5A5-A893-7F75-340D-DD53E64C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1C33F-26F5-CF85-B308-CDE145202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9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C364D9-0088-2BE9-D138-95E96FD9C8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F22B33-4EAE-59F9-DB16-8C85239EC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3D6AE-F294-849A-84DB-420FB54E5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19C33-282D-6EDE-CEBB-528C230F4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F4B32-529C-BACA-44CD-A0954CF2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4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0CF03-BCB1-6756-B5CE-4CF7796C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BF798-A22B-48F9-E8DB-AFDE0A88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03D8B-C1EC-7011-CBBA-6AD8F85D0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05125-01D2-0B1C-4E0D-9BCFC9FA2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D99F4-711F-0D66-CB51-330BC1F0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180A8-6A89-918E-88CB-1577D5D99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D20B6-5438-6D86-E5F1-70BA58575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B8F15-C18B-38C1-C9E5-06C293C6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A9F1A-FB6D-D97F-6797-2B478EEF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9253A-EB63-FBC1-35FA-FD2E08DF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0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70B-2C10-FF07-DAC9-696DF10FB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78D57-B3CA-020A-93B4-4DFCAEB8A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01FA1-6790-02E9-B11E-94B982C0B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249BA-1EF1-E90B-3D9F-D7D45BE0F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69578-F1EC-00D3-4F4D-F63A915E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0DC09F-AA03-070F-09A3-9FB51874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1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B2641-5A44-38B8-4E7F-9C74014C9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40AC3-1D46-E30B-F0DF-5CFCF07B9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85C6E-A70C-BB6D-4003-9BF213778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6BB51-CDE6-0FA1-6615-37E2B485E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C8BB8-E7BC-ED37-A35E-CA90FC2E7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FD4F3E-5DB6-C3FE-6236-3B8BA84A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A0D2BE-349D-BBF8-5EBF-0E1007C2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C3175-F2E7-54DE-20F7-93B7FE6A0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2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E8938-302F-5BEA-9F9D-C59B6EE38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52BBA6-EC90-DE61-4C45-D911F83E6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C2F30B-CE83-2DA0-1267-73A34782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CEF39-12AC-4C21-1A16-516CC377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A2B36C-2C85-BAAA-1ECC-7BCEDC05F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CE6A5-D62B-E910-DAF6-D91DCFA7A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652DF-A8CE-D02F-2B52-5894C941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2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A5C0-858E-C934-E80E-5776219F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B1410-272E-EB44-C86E-F83D41C68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327CC-9D65-E86F-3796-6D479168E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2A4F9-24B4-93E1-FE7F-69A4FB4BD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780FE-C07A-0AE5-118D-DE66061D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9A75-89F6-616A-5A99-D3281B57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5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52256-15FB-1F70-A9BD-106352BD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A945-CB57-F3AC-5346-039D7348B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DD206-7E23-ABB1-F8BD-817C9B196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7E8C2-B0B7-F322-C215-071C1E874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4FA91-5293-6C87-BA71-1D5E4E808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108FB-6E58-320E-ADDC-41181D3A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7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8B316C-38D5-20BF-BC24-4AE9CF1C1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9BA05-89AB-F01A-8FAC-58C4CA2E8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A3EE5-2B27-178F-780C-4DF9055AB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0E06D6-D520-4646-9135-021B0190B63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E0FA0-3209-FB69-AF12-521CF367A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DB8AF-63D4-C282-61BD-99CD83950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B9C060-3A12-4573-9B8C-04FECCF90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5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gads.tv/resource/big-shift-wave-iii/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4"/>
            <a:ext cx="12192000" cy="4142971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Television is by far the preferred device for watching long-form content like movies, shows and sports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-1"/>
            <a:ext cx="2772385" cy="28688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Preferred Devices by Content Type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4E5B050-7C3F-F229-7298-1CD426CDC2A1}"/>
              </a:ext>
            </a:extLst>
          </p:cNvPr>
          <p:cNvGraphicFramePr/>
          <p:nvPr/>
        </p:nvGraphicFramePr>
        <p:xfrm>
          <a:off x="680607" y="2144379"/>
          <a:ext cx="10830787" cy="3646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BF3C05F-4B2C-772B-CFFF-70C24CF565A6}"/>
              </a:ext>
            </a:extLst>
          </p:cNvPr>
          <p:cNvSpPr txBox="1"/>
          <p:nvPr/>
        </p:nvSpPr>
        <p:spPr>
          <a:xfrm>
            <a:off x="-3" y="1746721"/>
            <a:ext cx="12170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Preferred Platform for Watching Different Content Types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0FF786-A888-AC44-C47A-2C36D62B8CF9}"/>
              </a:ext>
            </a:extLst>
          </p:cNvPr>
          <p:cNvSpPr txBox="1"/>
          <p:nvPr/>
        </p:nvSpPr>
        <p:spPr>
          <a:xfrm>
            <a:off x="492088" y="6282459"/>
            <a:ext cx="9528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LG Ad Solutions, The Big Shift: Wave III, 2024.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TextBox 4">
            <a:hlinkClick r:id="rId6"/>
            <a:extLst>
              <a:ext uri="{FF2B5EF4-FFF2-40B4-BE49-F238E27FC236}">
                <a16:creationId xmlns:a16="http://schemas.microsoft.com/office/drawing/2014/main" id="{9EAE838C-A17D-31DE-3A9E-DD1CDB5D336D}"/>
              </a:ext>
            </a:extLst>
          </p:cNvPr>
          <p:cNvSpPr txBox="1">
            <a:spLocks/>
          </p:cNvSpPr>
          <p:nvPr/>
        </p:nvSpPr>
        <p:spPr>
          <a:xfrm>
            <a:off x="-3" y="5944813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LG Ad Solutions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60833E-8EB5-1E21-EC22-1E337187376C}"/>
              </a:ext>
            </a:extLst>
          </p:cNvPr>
          <p:cNvSpPr txBox="1"/>
          <p:nvPr/>
        </p:nvSpPr>
        <p:spPr>
          <a:xfrm>
            <a:off x="10233660" y="26057"/>
            <a:ext cx="199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</p:spTree>
    <p:extLst>
      <p:ext uri="{BB962C8B-B14F-4D97-AF65-F5344CB8AC3E}">
        <p14:creationId xmlns:p14="http://schemas.microsoft.com/office/powerpoint/2010/main" val="3593032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658844-B94F-4592-BDC6-083F077C2296}"/>
</file>

<file path=customXml/itemProps2.xml><?xml version="1.0" encoding="utf-8"?>
<ds:datastoreItem xmlns:ds="http://schemas.openxmlformats.org/officeDocument/2006/customXml" ds:itemID="{6AC25239-7364-4731-91BE-A879BB98C347}"/>
</file>

<file path=customXml/itemProps3.xml><?xml version="1.0" encoding="utf-8"?>
<ds:datastoreItem xmlns:ds="http://schemas.openxmlformats.org/officeDocument/2006/customXml" ds:itemID="{04B01B9F-5F2A-4EC1-9CCB-A9EEA74E810C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2024-08-08T18:16:20Z</dcterms:created>
  <dcterms:modified xsi:type="dcterms:W3CDTF">2024-08-08T18:17:45Z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