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  <p:sldMasterId id="2147483717" r:id="rId6"/>
  </p:sldMasterIdLst>
  <p:notesMasterIdLst>
    <p:notesMasterId r:id="rId13"/>
  </p:notesMasterIdLst>
  <p:sldIdLst>
    <p:sldId id="2147376408" r:id="rId7"/>
    <p:sldId id="2147376409" r:id="rId8"/>
    <p:sldId id="2147376411" r:id="rId9"/>
    <p:sldId id="2147376412" r:id="rId10"/>
    <p:sldId id="2147376413" r:id="rId11"/>
    <p:sldId id="21473764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  <p188:author id="{A5C48789-DAFD-4389-7A87-B92CBB8A351A}" name="Reed Kiely" initials="RK" userId="S::reedk@thevab.com::768be38e-2fb5-40ce-925d-bd8e9d9e3c31" providerId="AD"/>
  <p188:author id="{F0141AB7-7F25-3C16-C77D-5FEA2DA4B116}" name="Karolina Guillen" initials="" userId="S::karolinaG@thevab.com::c1c08796-a0be-47c6-af52-5d31fd96ec50" providerId="AD"/>
  <p188:author id="{40CDBCD8-5C78-F3A3-F41F-DA4694EE60DF}" name="Kaileen Cain" initials="KC" userId="S::KaileenC@thevab.com::21167d2d-fdf2-4320-ae3a-272888c89590" providerId="AD"/>
  <p188:author id="{21855EDF-F9CE-3B66-C6A5-06158391F461}" name="Leah Montner Dixon" initials="LMD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F2"/>
    <a:srgbClr val="ED3C8D"/>
    <a:srgbClr val="1B1464"/>
    <a:srgbClr val="FFE600"/>
    <a:srgbClr val="4EBEA4"/>
    <a:srgbClr val="A343FF"/>
    <a:srgbClr val="E2E8F1"/>
    <a:srgbClr val="EBEFF5"/>
    <a:srgbClr val="6D6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7BEA4-FF6F-4B60-932F-2DD6DF019423}" v="19" dt="2024-09-06T00:30:11.2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69" autoAdjust="0"/>
    <p:restoredTop sz="97399" autoAdjust="0"/>
  </p:normalViewPr>
  <p:slideViewPr>
    <p:cSldViewPr snapToGrid="0">
      <p:cViewPr varScale="1">
        <p:scale>
          <a:sx n="83" d="100"/>
          <a:sy n="83" d="100"/>
        </p:scale>
        <p:origin x="100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Wiese" userId="4bff8d5b-7de6-4655-b397-69b0afc81113" providerId="ADAL" clId="{8C34E446-1BA0-49EE-A13B-2C80626B9014}"/>
    <pc:docChg chg="undo redo custSel addSld delSld modSld sldOrd delMainMaster">
      <pc:chgData name="Jason Wiese" userId="4bff8d5b-7de6-4655-b397-69b0afc81113" providerId="ADAL" clId="{8C34E446-1BA0-49EE-A13B-2C80626B9014}" dt="2024-08-17T22:24:43.750" v="2220" actId="1035"/>
      <pc:docMkLst>
        <pc:docMk/>
      </pc:docMkLst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3830299019" sldId="2146846057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658318260" sldId="2146846295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2323758639" sldId="2147327086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824103818" sldId="2147327104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287314904" sldId="2147327125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3119527153" sldId="2147376307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762157729" sldId="2147376310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3709614715" sldId="2147376329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270641855" sldId="2147376331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72683987" sldId="2147376336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3147671371" sldId="2147376341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2817671843" sldId="2147376343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3955292878" sldId="2147376348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2391794006" sldId="2147376351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3056885249" sldId="2147376354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4009299391" sldId="2147376355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990147729" sldId="2147376356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023802828" sldId="2147376358"/>
        </pc:sldMkLst>
      </pc:sldChg>
      <pc:sldChg chg="addSp delSp modSp mod">
        <pc:chgData name="Jason Wiese" userId="4bff8d5b-7de6-4655-b397-69b0afc81113" providerId="ADAL" clId="{8C34E446-1BA0-49EE-A13B-2C80626B9014}" dt="2024-08-17T22:22:32.743" v="2160" actId="1035"/>
        <pc:sldMkLst>
          <pc:docMk/>
          <pc:sldMk cId="3427117726" sldId="2147376408"/>
        </pc:sldMkLst>
        <pc:spChg chg="del">
          <ac:chgData name="Jason Wiese" userId="4bff8d5b-7de6-4655-b397-69b0afc81113" providerId="ADAL" clId="{8C34E446-1BA0-49EE-A13B-2C80626B9014}" dt="2024-08-08T21:45:57.657" v="5" actId="478"/>
          <ac:spMkLst>
            <pc:docMk/>
            <pc:sldMk cId="3427117726" sldId="2147376408"/>
            <ac:spMk id="2" creationId="{354AEF74-ED62-75CC-B940-75E3FB7EDB5C}"/>
          </ac:spMkLst>
        </pc:spChg>
        <pc:spChg chg="add mod">
          <ac:chgData name="Jason Wiese" userId="4bff8d5b-7de6-4655-b397-69b0afc81113" providerId="ADAL" clId="{8C34E446-1BA0-49EE-A13B-2C80626B9014}" dt="2024-08-17T22:22:27.475" v="2155" actId="14100"/>
          <ac:spMkLst>
            <pc:docMk/>
            <pc:sldMk cId="3427117726" sldId="2147376408"/>
            <ac:spMk id="2" creationId="{A35F7A19-29A0-AE35-8A12-158D1E43FDC9}"/>
          </ac:spMkLst>
        </pc:spChg>
        <pc:spChg chg="mod">
          <ac:chgData name="Jason Wiese" userId="4bff8d5b-7de6-4655-b397-69b0afc81113" providerId="ADAL" clId="{8C34E446-1BA0-49EE-A13B-2C80626B9014}" dt="2024-08-17T22:22:32.743" v="2160" actId="1035"/>
          <ac:spMkLst>
            <pc:docMk/>
            <pc:sldMk cId="3427117726" sldId="2147376408"/>
            <ac:spMk id="3" creationId="{68C02BF9-F2E0-5B6B-6620-5629BC40E4B2}"/>
          </ac:spMkLst>
        </pc:spChg>
        <pc:spChg chg="del">
          <ac:chgData name="Jason Wiese" userId="4bff8d5b-7de6-4655-b397-69b0afc81113" providerId="ADAL" clId="{8C34E446-1BA0-49EE-A13B-2C80626B9014}" dt="2024-08-08T21:45:51.704" v="3" actId="478"/>
          <ac:spMkLst>
            <pc:docMk/>
            <pc:sldMk cId="3427117726" sldId="2147376408"/>
            <ac:spMk id="4" creationId="{1232CF2A-6268-4F5C-A6F4-AAE6F30F3CE9}"/>
          </ac:spMkLst>
        </pc:spChg>
        <pc:spChg chg="mod">
          <ac:chgData name="Jason Wiese" userId="4bff8d5b-7de6-4655-b397-69b0afc81113" providerId="ADAL" clId="{8C34E446-1BA0-49EE-A13B-2C80626B9014}" dt="2024-08-08T22:56:47.508" v="2025" actId="1076"/>
          <ac:spMkLst>
            <pc:docMk/>
            <pc:sldMk cId="3427117726" sldId="2147376408"/>
            <ac:spMk id="5" creationId="{2335F6EA-34E9-C6B7-F907-7701BB2AC862}"/>
          </ac:spMkLst>
        </pc:spChg>
        <pc:spChg chg="del">
          <ac:chgData name="Jason Wiese" userId="4bff8d5b-7de6-4655-b397-69b0afc81113" providerId="ADAL" clId="{8C34E446-1BA0-49EE-A13B-2C80626B9014}" dt="2024-08-08T21:48:13.616" v="111" actId="478"/>
          <ac:spMkLst>
            <pc:docMk/>
            <pc:sldMk cId="3427117726" sldId="2147376408"/>
            <ac:spMk id="6" creationId="{3FFD5FCB-282A-04DA-4860-2985ACCCF5B7}"/>
          </ac:spMkLst>
        </pc:spChg>
        <pc:spChg chg="del">
          <ac:chgData name="Jason Wiese" userId="4bff8d5b-7de6-4655-b397-69b0afc81113" providerId="ADAL" clId="{8C34E446-1BA0-49EE-A13B-2C80626B9014}" dt="2024-08-08T21:45:51.704" v="3" actId="478"/>
          <ac:spMkLst>
            <pc:docMk/>
            <pc:sldMk cId="3427117726" sldId="2147376408"/>
            <ac:spMk id="9" creationId="{B3590D04-FAFC-AD6F-48A4-0F92C56B8544}"/>
          </ac:spMkLst>
        </pc:spChg>
        <pc:spChg chg="del">
          <ac:chgData name="Jason Wiese" userId="4bff8d5b-7de6-4655-b397-69b0afc81113" providerId="ADAL" clId="{8C34E446-1BA0-49EE-A13B-2C80626B9014}" dt="2024-08-08T21:45:54.342" v="4" actId="478"/>
          <ac:spMkLst>
            <pc:docMk/>
            <pc:sldMk cId="3427117726" sldId="2147376408"/>
            <ac:spMk id="11" creationId="{3A0F559A-2C41-0CB0-5F35-A4178B7122A5}"/>
          </ac:spMkLst>
        </pc:spChg>
        <pc:spChg chg="mod">
          <ac:chgData name="Jason Wiese" userId="4bff8d5b-7de6-4655-b397-69b0afc81113" providerId="ADAL" clId="{8C34E446-1BA0-49EE-A13B-2C80626B9014}" dt="2024-08-08T22:57:07.871" v="2029" actId="1076"/>
          <ac:spMkLst>
            <pc:docMk/>
            <pc:sldMk cId="3427117726" sldId="2147376408"/>
            <ac:spMk id="14" creationId="{4BC6824D-812E-84F1-4A20-FBCFC3B647E0}"/>
          </ac:spMkLst>
        </pc:spChg>
        <pc:spChg chg="del">
          <ac:chgData name="Jason Wiese" userId="4bff8d5b-7de6-4655-b397-69b0afc81113" providerId="ADAL" clId="{8C34E446-1BA0-49EE-A13B-2C80626B9014}" dt="2024-08-08T21:45:51.704" v="3" actId="478"/>
          <ac:spMkLst>
            <pc:docMk/>
            <pc:sldMk cId="3427117726" sldId="2147376408"/>
            <ac:spMk id="15" creationId="{FDB0ED5D-A654-F884-F91F-8B474A0AEB8C}"/>
          </ac:spMkLst>
        </pc:spChg>
        <pc:spChg chg="add mod">
          <ac:chgData name="Jason Wiese" userId="4bff8d5b-7de6-4655-b397-69b0afc81113" providerId="ADAL" clId="{8C34E446-1BA0-49EE-A13B-2C80626B9014}" dt="2024-08-08T23:01:41.579" v="2133" actId="1035"/>
          <ac:spMkLst>
            <pc:docMk/>
            <pc:sldMk cId="3427117726" sldId="2147376408"/>
            <ac:spMk id="23" creationId="{8478B4E8-172F-3E29-6E44-28FD97FA235D}"/>
          </ac:spMkLst>
        </pc:spChg>
        <pc:spChg chg="add mod">
          <ac:chgData name="Jason Wiese" userId="4bff8d5b-7de6-4655-b397-69b0afc81113" providerId="ADAL" clId="{8C34E446-1BA0-49EE-A13B-2C80626B9014}" dt="2024-08-08T23:01:41.579" v="2133" actId="1035"/>
          <ac:spMkLst>
            <pc:docMk/>
            <pc:sldMk cId="3427117726" sldId="2147376408"/>
            <ac:spMk id="24" creationId="{988D4285-F7E6-FAB7-2139-1F2E4BCFF6C1}"/>
          </ac:spMkLst>
        </pc:spChg>
        <pc:spChg chg="add mod">
          <ac:chgData name="Jason Wiese" userId="4bff8d5b-7de6-4655-b397-69b0afc81113" providerId="ADAL" clId="{8C34E446-1BA0-49EE-A13B-2C80626B9014}" dt="2024-08-08T23:01:41.579" v="2133" actId="1035"/>
          <ac:spMkLst>
            <pc:docMk/>
            <pc:sldMk cId="3427117726" sldId="2147376408"/>
            <ac:spMk id="29" creationId="{0BD67D10-0782-B29B-2834-120A978AAD84}"/>
          </ac:spMkLst>
        </pc:spChg>
        <pc:spChg chg="add mod">
          <ac:chgData name="Jason Wiese" userId="4bff8d5b-7de6-4655-b397-69b0afc81113" providerId="ADAL" clId="{8C34E446-1BA0-49EE-A13B-2C80626B9014}" dt="2024-08-08T23:01:41.579" v="2133" actId="1035"/>
          <ac:spMkLst>
            <pc:docMk/>
            <pc:sldMk cId="3427117726" sldId="2147376408"/>
            <ac:spMk id="32" creationId="{42F509AA-E1D1-4343-45E8-E4485D0B1F5D}"/>
          </ac:spMkLst>
        </pc:spChg>
        <pc:graphicFrameChg chg="del">
          <ac:chgData name="Jason Wiese" userId="4bff8d5b-7de6-4655-b397-69b0afc81113" providerId="ADAL" clId="{8C34E446-1BA0-49EE-A13B-2C80626B9014}" dt="2024-08-08T21:45:37.301" v="0" actId="478"/>
          <ac:graphicFrameMkLst>
            <pc:docMk/>
            <pc:sldMk cId="3427117726" sldId="2147376408"/>
            <ac:graphicFrameMk id="13" creationId="{B48DA29D-D56F-E10F-BC0D-56C1635EF558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50:15.509" v="145" actId="478"/>
          <ac:graphicFrameMkLst>
            <pc:docMk/>
            <pc:sldMk cId="3427117726" sldId="2147376408"/>
            <ac:graphicFrameMk id="18" creationId="{65DFC6D1-DC60-C622-F5B9-3C93467E3C96}"/>
          </ac:graphicFrameMkLst>
        </pc:graphicFrameChg>
        <pc:graphicFrameChg chg="add mod">
          <ac:chgData name="Jason Wiese" userId="4bff8d5b-7de6-4655-b397-69b0afc81113" providerId="ADAL" clId="{8C34E446-1BA0-49EE-A13B-2C80626B9014}" dt="2024-08-08T23:01:41.579" v="2133" actId="1035"/>
          <ac:graphicFrameMkLst>
            <pc:docMk/>
            <pc:sldMk cId="3427117726" sldId="2147376408"/>
            <ac:graphicFrameMk id="19" creationId="{3BA2A9DA-C956-EB22-38BA-348E3491443B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50:18.199" v="146" actId="478"/>
          <ac:graphicFrameMkLst>
            <pc:docMk/>
            <pc:sldMk cId="3427117726" sldId="2147376408"/>
            <ac:graphicFrameMk id="20" creationId="{CC4E94AD-65CB-CDBE-FB2E-ACEB34366EED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49:59.104" v="141" actId="478"/>
          <ac:graphicFrameMkLst>
            <pc:docMk/>
            <pc:sldMk cId="3427117726" sldId="2147376408"/>
            <ac:graphicFrameMk id="21" creationId="{96E3B603-1B3A-466D-6C74-140B76F28891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50:20.744" v="147" actId="478"/>
          <ac:graphicFrameMkLst>
            <pc:docMk/>
            <pc:sldMk cId="3427117726" sldId="2147376408"/>
            <ac:graphicFrameMk id="22" creationId="{AAF4568B-3B5C-5BDD-110B-FF33006AC8AA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55:45.774" v="301" actId="478"/>
          <ac:graphicFrameMkLst>
            <pc:docMk/>
            <pc:sldMk cId="3427117726" sldId="2147376408"/>
            <ac:graphicFrameMk id="25" creationId="{B42570D2-BF8E-A34F-91DA-83E78A560437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55:34.912" v="298" actId="478"/>
          <ac:graphicFrameMkLst>
            <pc:docMk/>
            <pc:sldMk cId="3427117726" sldId="2147376408"/>
            <ac:graphicFrameMk id="26" creationId="{BF158BB3-A4F9-A161-A03B-4136A6D409A3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1:55:34.912" v="298" actId="478"/>
          <ac:graphicFrameMkLst>
            <pc:docMk/>
            <pc:sldMk cId="3427117726" sldId="2147376408"/>
            <ac:graphicFrameMk id="27" creationId="{7E61A7C5-3C65-F7E5-260B-D8D2BD8DE77E}"/>
          </ac:graphicFrameMkLst>
        </pc:graphicFrameChg>
        <pc:graphicFrameChg chg="add mod ord">
          <ac:chgData name="Jason Wiese" userId="4bff8d5b-7de6-4655-b397-69b0afc81113" providerId="ADAL" clId="{8C34E446-1BA0-49EE-A13B-2C80626B9014}" dt="2024-08-08T23:01:41.579" v="2133" actId="1035"/>
          <ac:graphicFrameMkLst>
            <pc:docMk/>
            <pc:sldMk cId="3427117726" sldId="2147376408"/>
            <ac:graphicFrameMk id="28" creationId="{2655B859-8BF4-BA4E-829E-ED8B518A231F}"/>
          </ac:graphicFrameMkLst>
        </pc:graphicFrameChg>
        <pc:graphicFrameChg chg="add mod">
          <ac:chgData name="Jason Wiese" userId="4bff8d5b-7de6-4655-b397-69b0afc81113" providerId="ADAL" clId="{8C34E446-1BA0-49EE-A13B-2C80626B9014}" dt="2024-08-08T23:01:41.579" v="2133" actId="1035"/>
          <ac:graphicFrameMkLst>
            <pc:docMk/>
            <pc:sldMk cId="3427117726" sldId="2147376408"/>
            <ac:graphicFrameMk id="30" creationId="{DBA629CD-5998-E6DC-1599-CA95AC48CBB9}"/>
          </ac:graphicFrameMkLst>
        </pc:graphicFrameChg>
        <pc:graphicFrameChg chg="add mod">
          <ac:chgData name="Jason Wiese" userId="4bff8d5b-7de6-4655-b397-69b0afc81113" providerId="ADAL" clId="{8C34E446-1BA0-49EE-A13B-2C80626B9014}" dt="2024-08-08T23:01:41.579" v="2133" actId="1035"/>
          <ac:graphicFrameMkLst>
            <pc:docMk/>
            <pc:sldMk cId="3427117726" sldId="2147376408"/>
            <ac:graphicFrameMk id="31" creationId="{4224DCD6-F41A-4DF7-51AD-BEE342591663}"/>
          </ac:graphicFrameMkLst>
        </pc:graphicFrameChg>
        <pc:graphicFrameChg chg="add del mod">
          <ac:chgData name="Jason Wiese" userId="4bff8d5b-7de6-4655-b397-69b0afc81113" providerId="ADAL" clId="{8C34E446-1BA0-49EE-A13B-2C80626B9014}" dt="2024-08-08T22:09:19.426" v="772" actId="478"/>
          <ac:graphicFrameMkLst>
            <pc:docMk/>
            <pc:sldMk cId="3427117726" sldId="2147376408"/>
            <ac:graphicFrameMk id="33" creationId="{484C5257-4DC1-B944-2656-225A6846B89A}"/>
          </ac:graphicFrameMkLst>
        </pc:graphicFrameChg>
        <pc:picChg chg="del">
          <ac:chgData name="Jason Wiese" userId="4bff8d5b-7de6-4655-b397-69b0afc81113" providerId="ADAL" clId="{8C34E446-1BA0-49EE-A13B-2C80626B9014}" dt="2024-08-08T21:45:51.704" v="3" actId="478"/>
          <ac:picMkLst>
            <pc:docMk/>
            <pc:sldMk cId="3427117726" sldId="2147376408"/>
            <ac:picMk id="10" creationId="{C058D375-1746-76DF-C9FA-4FFAC183E856}"/>
          </ac:picMkLst>
        </pc:picChg>
        <pc:picChg chg="del">
          <ac:chgData name="Jason Wiese" userId="4bff8d5b-7de6-4655-b397-69b0afc81113" providerId="ADAL" clId="{8C34E446-1BA0-49EE-A13B-2C80626B9014}" dt="2024-08-08T21:45:51.704" v="3" actId="478"/>
          <ac:picMkLst>
            <pc:docMk/>
            <pc:sldMk cId="3427117726" sldId="2147376408"/>
            <ac:picMk id="12" creationId="{91A98225-67AB-66AC-85D4-A21C45EEF13E}"/>
          </ac:picMkLst>
        </pc:picChg>
        <pc:picChg chg="add del mod modCrop">
          <ac:chgData name="Jason Wiese" userId="4bff8d5b-7de6-4655-b397-69b0afc81113" providerId="ADAL" clId="{8C34E446-1BA0-49EE-A13B-2C80626B9014}" dt="2024-08-08T22:56:43.843" v="2024" actId="478"/>
          <ac:picMkLst>
            <pc:docMk/>
            <pc:sldMk cId="3427117726" sldId="2147376408"/>
            <ac:picMk id="35" creationId="{262293C8-540A-FF53-9FEA-F5262A3EECA1}"/>
          </ac:picMkLst>
        </pc:picChg>
      </pc:sldChg>
      <pc:sldChg chg="modSp add del mod">
        <pc:chgData name="Jason Wiese" userId="4bff8d5b-7de6-4655-b397-69b0afc81113" providerId="ADAL" clId="{8C34E446-1BA0-49EE-A13B-2C80626B9014}" dt="2024-08-08T22:11:14.126" v="775" actId="47"/>
        <pc:sldMkLst>
          <pc:docMk/>
          <pc:sldMk cId="752571785" sldId="2147376409"/>
        </pc:sldMkLst>
        <pc:spChg chg="mod">
          <ac:chgData name="Jason Wiese" userId="4bff8d5b-7de6-4655-b397-69b0afc81113" providerId="ADAL" clId="{8C34E446-1BA0-49EE-A13B-2C80626B9014}" dt="2024-08-08T22:09:20.682" v="774" actId="20577"/>
          <ac:spMkLst>
            <pc:docMk/>
            <pc:sldMk cId="752571785" sldId="2147376409"/>
            <ac:spMk id="14" creationId="{4BC6824D-812E-84F1-4A20-FBCFC3B647E0}"/>
          </ac:spMkLst>
        </pc:spChg>
      </pc:sldChg>
      <pc:sldChg chg="addSp delSp modSp mod">
        <pc:chgData name="Jason Wiese" userId="4bff8d5b-7de6-4655-b397-69b0afc81113" providerId="ADAL" clId="{8C34E446-1BA0-49EE-A13B-2C80626B9014}" dt="2024-08-17T22:24:43.750" v="2220" actId="1035"/>
        <pc:sldMkLst>
          <pc:docMk/>
          <pc:sldMk cId="2390766748" sldId="2147376409"/>
        </pc:sldMkLst>
        <pc:spChg chg="add mod">
          <ac:chgData name="Jason Wiese" userId="4bff8d5b-7de6-4655-b397-69b0afc81113" providerId="ADAL" clId="{8C34E446-1BA0-49EE-A13B-2C80626B9014}" dt="2024-08-17T22:24:43.750" v="2220" actId="1035"/>
          <ac:spMkLst>
            <pc:docMk/>
            <pc:sldMk cId="2390766748" sldId="2147376409"/>
            <ac:spMk id="2" creationId="{DA986208-FB54-5BF4-B533-8DF4E9C44B88}"/>
          </ac:spMkLst>
        </pc:spChg>
        <pc:spChg chg="del">
          <ac:chgData name="Jason Wiese" userId="4bff8d5b-7de6-4655-b397-69b0afc81113" providerId="ADAL" clId="{8C34E446-1BA0-49EE-A13B-2C80626B9014}" dt="2024-08-08T22:43:56.366" v="1155" actId="478"/>
          <ac:spMkLst>
            <pc:docMk/>
            <pc:sldMk cId="2390766748" sldId="2147376409"/>
            <ac:spMk id="3" creationId="{68C02BF9-F2E0-5B6B-6620-5629BC40E4B2}"/>
          </ac:spMkLst>
        </pc:spChg>
        <pc:spChg chg="add mod">
          <ac:chgData name="Jason Wiese" userId="4bff8d5b-7de6-4655-b397-69b0afc81113" providerId="ADAL" clId="{8C34E446-1BA0-49EE-A13B-2C80626B9014}" dt="2024-08-17T22:22:42.062" v="2161"/>
          <ac:spMkLst>
            <pc:docMk/>
            <pc:sldMk cId="2390766748" sldId="2147376409"/>
            <ac:spMk id="3" creationId="{88761DC1-381B-D54D-196D-742B5BE6C37C}"/>
          </ac:spMkLst>
        </pc:spChg>
        <pc:spChg chg="add mod">
          <ac:chgData name="Jason Wiese" userId="4bff8d5b-7de6-4655-b397-69b0afc81113" providerId="ADAL" clId="{8C34E446-1BA0-49EE-A13B-2C80626B9014}" dt="2024-08-08T22:57:39.491" v="2035"/>
          <ac:spMkLst>
            <pc:docMk/>
            <pc:sldMk cId="2390766748" sldId="2147376409"/>
            <ac:spMk id="4" creationId="{6C5C70B5-38AC-E888-6491-0DC67111AEE4}"/>
          </ac:spMkLst>
        </pc:spChg>
        <pc:spChg chg="del">
          <ac:chgData name="Jason Wiese" userId="4bff8d5b-7de6-4655-b397-69b0afc81113" providerId="ADAL" clId="{8C34E446-1BA0-49EE-A13B-2C80626B9014}" dt="2024-08-08T22:57:19.479" v="2030" actId="478"/>
          <ac:spMkLst>
            <pc:docMk/>
            <pc:sldMk cId="2390766748" sldId="2147376409"/>
            <ac:spMk id="5" creationId="{2335F6EA-34E9-C6B7-F907-7701BB2AC862}"/>
          </ac:spMkLst>
        </pc:spChg>
        <pc:spChg chg="mod">
          <ac:chgData name="Jason Wiese" userId="4bff8d5b-7de6-4655-b397-69b0afc81113" providerId="ADAL" clId="{8C34E446-1BA0-49EE-A13B-2C80626B9014}" dt="2024-08-08T23:01:53.387" v="2135" actId="1035"/>
          <ac:spMkLst>
            <pc:docMk/>
            <pc:sldMk cId="2390766748" sldId="2147376409"/>
            <ac:spMk id="14" creationId="{4BC6824D-812E-84F1-4A20-FBCFC3B647E0}"/>
          </ac:spMkLst>
        </pc:spChg>
        <pc:spChg chg="mod">
          <ac:chgData name="Jason Wiese" userId="4bff8d5b-7de6-4655-b397-69b0afc81113" providerId="ADAL" clId="{8C34E446-1BA0-49EE-A13B-2C80626B9014}" dt="2024-08-08T22:57:59.332" v="2048" actId="1035"/>
          <ac:spMkLst>
            <pc:docMk/>
            <pc:sldMk cId="2390766748" sldId="2147376409"/>
            <ac:spMk id="23" creationId="{8478B4E8-172F-3E29-6E44-28FD97FA235D}"/>
          </ac:spMkLst>
        </pc:spChg>
        <pc:spChg chg="mod">
          <ac:chgData name="Jason Wiese" userId="4bff8d5b-7de6-4655-b397-69b0afc81113" providerId="ADAL" clId="{8C34E446-1BA0-49EE-A13B-2C80626B9014}" dt="2024-08-08T22:57:59.332" v="2048" actId="1035"/>
          <ac:spMkLst>
            <pc:docMk/>
            <pc:sldMk cId="2390766748" sldId="2147376409"/>
            <ac:spMk id="24" creationId="{988D4285-F7E6-FAB7-2139-1F2E4BCFF6C1}"/>
          </ac:spMkLst>
        </pc:spChg>
        <pc:spChg chg="mod">
          <ac:chgData name="Jason Wiese" userId="4bff8d5b-7de6-4655-b397-69b0afc81113" providerId="ADAL" clId="{8C34E446-1BA0-49EE-A13B-2C80626B9014}" dt="2024-08-08T23:00:47.346" v="2124" actId="554"/>
          <ac:spMkLst>
            <pc:docMk/>
            <pc:sldMk cId="2390766748" sldId="2147376409"/>
            <ac:spMk id="29" creationId="{0BD67D10-0782-B29B-2834-120A978AAD84}"/>
          </ac:spMkLst>
        </pc:spChg>
        <pc:spChg chg="mod">
          <ac:chgData name="Jason Wiese" userId="4bff8d5b-7de6-4655-b397-69b0afc81113" providerId="ADAL" clId="{8C34E446-1BA0-49EE-A13B-2C80626B9014}" dt="2024-08-08T23:00:47.346" v="2124" actId="554"/>
          <ac:spMkLst>
            <pc:docMk/>
            <pc:sldMk cId="2390766748" sldId="2147376409"/>
            <ac:spMk id="32" creationId="{42F509AA-E1D1-4343-45E8-E4485D0B1F5D}"/>
          </ac:spMkLst>
        </pc:spChg>
        <pc:graphicFrameChg chg="mod">
          <ac:chgData name="Jason Wiese" userId="4bff8d5b-7de6-4655-b397-69b0afc81113" providerId="ADAL" clId="{8C34E446-1BA0-49EE-A13B-2C80626B9014}" dt="2024-08-08T23:00:51.045" v="2125" actId="554"/>
          <ac:graphicFrameMkLst>
            <pc:docMk/>
            <pc:sldMk cId="2390766748" sldId="2147376409"/>
            <ac:graphicFrameMk id="19" creationId="{3BA2A9DA-C956-EB22-38BA-348E3491443B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54.495" v="2126" actId="554"/>
          <ac:graphicFrameMkLst>
            <pc:docMk/>
            <pc:sldMk cId="2390766748" sldId="2147376409"/>
            <ac:graphicFrameMk id="28" creationId="{2655B859-8BF4-BA4E-829E-ED8B518A231F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51.045" v="2125" actId="554"/>
          <ac:graphicFrameMkLst>
            <pc:docMk/>
            <pc:sldMk cId="2390766748" sldId="2147376409"/>
            <ac:graphicFrameMk id="30" creationId="{DBA629CD-5998-E6DC-1599-CA95AC48CBB9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54.495" v="2126" actId="554"/>
          <ac:graphicFrameMkLst>
            <pc:docMk/>
            <pc:sldMk cId="2390766748" sldId="2147376409"/>
            <ac:graphicFrameMk id="31" creationId="{4224DCD6-F41A-4DF7-51AD-BEE342591663}"/>
          </ac:graphicFrameMkLst>
        </pc:graphicFrameChg>
      </pc:sldChg>
      <pc:sldChg chg="new del">
        <pc:chgData name="Jason Wiese" userId="4bff8d5b-7de6-4655-b397-69b0afc81113" providerId="ADAL" clId="{8C34E446-1BA0-49EE-A13B-2C80626B9014}" dt="2024-08-08T22:18:19.988" v="823" actId="680"/>
        <pc:sldMkLst>
          <pc:docMk/>
          <pc:sldMk cId="266517504" sldId="2147376410"/>
        </pc:sldMkLst>
      </pc:sldChg>
      <pc:sldChg chg="new del ord">
        <pc:chgData name="Jason Wiese" userId="4bff8d5b-7de6-4655-b397-69b0afc81113" providerId="ADAL" clId="{8C34E446-1BA0-49EE-A13B-2C80626B9014}" dt="2024-08-08T22:39:48.846" v="977" actId="47"/>
        <pc:sldMkLst>
          <pc:docMk/>
          <pc:sldMk cId="2002089600" sldId="2147376410"/>
        </pc:sldMkLst>
      </pc:sldChg>
      <pc:sldChg chg="addSp delSp modSp mod">
        <pc:chgData name="Jason Wiese" userId="4bff8d5b-7de6-4655-b397-69b0afc81113" providerId="ADAL" clId="{8C34E446-1BA0-49EE-A13B-2C80626B9014}" dt="2024-08-17T22:24:25.207" v="2214" actId="1035"/>
        <pc:sldMkLst>
          <pc:docMk/>
          <pc:sldMk cId="1819838529" sldId="2147376411"/>
        </pc:sldMkLst>
        <pc:spChg chg="add mod">
          <ac:chgData name="Jason Wiese" userId="4bff8d5b-7de6-4655-b397-69b0afc81113" providerId="ADAL" clId="{8C34E446-1BA0-49EE-A13B-2C80626B9014}" dt="2024-08-17T22:24:25.207" v="2214" actId="1035"/>
          <ac:spMkLst>
            <pc:docMk/>
            <pc:sldMk cId="1819838529" sldId="2147376411"/>
            <ac:spMk id="2" creationId="{EA90EC95-36DA-2AC8-F957-ADD375214E38}"/>
          </ac:spMkLst>
        </pc:spChg>
        <pc:spChg chg="del">
          <ac:chgData name="Jason Wiese" userId="4bff8d5b-7de6-4655-b397-69b0afc81113" providerId="ADAL" clId="{8C34E446-1BA0-49EE-A13B-2C80626B9014}" dt="2024-08-08T22:44:09.477" v="1162" actId="478"/>
          <ac:spMkLst>
            <pc:docMk/>
            <pc:sldMk cId="1819838529" sldId="2147376411"/>
            <ac:spMk id="3" creationId="{68C02BF9-F2E0-5B6B-6620-5629BC40E4B2}"/>
          </ac:spMkLst>
        </pc:spChg>
        <pc:spChg chg="add mod">
          <ac:chgData name="Jason Wiese" userId="4bff8d5b-7de6-4655-b397-69b0afc81113" providerId="ADAL" clId="{8C34E446-1BA0-49EE-A13B-2C80626B9014}" dt="2024-08-17T22:22:44.824" v="2162"/>
          <ac:spMkLst>
            <pc:docMk/>
            <pc:sldMk cId="1819838529" sldId="2147376411"/>
            <ac:spMk id="3" creationId="{E42F8A02-5FCA-0452-8213-02BE1F49790C}"/>
          </ac:spMkLst>
        </pc:spChg>
        <pc:spChg chg="add mod">
          <ac:chgData name="Jason Wiese" userId="4bff8d5b-7de6-4655-b397-69b0afc81113" providerId="ADAL" clId="{8C34E446-1BA0-49EE-A13B-2C80626B9014}" dt="2024-08-08T22:57:42.174" v="2036"/>
          <ac:spMkLst>
            <pc:docMk/>
            <pc:sldMk cId="1819838529" sldId="2147376411"/>
            <ac:spMk id="4" creationId="{34CCD662-24C4-F51F-F2E3-EE8E129BF31D}"/>
          </ac:spMkLst>
        </pc:spChg>
        <pc:spChg chg="del">
          <ac:chgData name="Jason Wiese" userId="4bff8d5b-7de6-4655-b397-69b0afc81113" providerId="ADAL" clId="{8C34E446-1BA0-49EE-A13B-2C80626B9014}" dt="2024-08-08T22:57:22.786" v="2031" actId="478"/>
          <ac:spMkLst>
            <pc:docMk/>
            <pc:sldMk cId="1819838529" sldId="2147376411"/>
            <ac:spMk id="5" creationId="{2335F6EA-34E9-C6B7-F907-7701BB2AC862}"/>
          </ac:spMkLst>
        </pc:spChg>
        <pc:spChg chg="mod">
          <ac:chgData name="Jason Wiese" userId="4bff8d5b-7de6-4655-b397-69b0afc81113" providerId="ADAL" clId="{8C34E446-1BA0-49EE-A13B-2C80626B9014}" dt="2024-08-17T22:24:17.455" v="2207" actId="1076"/>
          <ac:spMkLst>
            <pc:docMk/>
            <pc:sldMk cId="1819838529" sldId="2147376411"/>
            <ac:spMk id="14" creationId="{4BC6824D-812E-84F1-4A20-FBCFC3B647E0}"/>
          </ac:spMkLst>
        </pc:spChg>
        <pc:spChg chg="mod">
          <ac:chgData name="Jason Wiese" userId="4bff8d5b-7de6-4655-b397-69b0afc81113" providerId="ADAL" clId="{8C34E446-1BA0-49EE-A13B-2C80626B9014}" dt="2024-08-08T22:58:24.017" v="2058" actId="1035"/>
          <ac:spMkLst>
            <pc:docMk/>
            <pc:sldMk cId="1819838529" sldId="2147376411"/>
            <ac:spMk id="23" creationId="{8478B4E8-172F-3E29-6E44-28FD97FA235D}"/>
          </ac:spMkLst>
        </pc:spChg>
        <pc:spChg chg="mod">
          <ac:chgData name="Jason Wiese" userId="4bff8d5b-7de6-4655-b397-69b0afc81113" providerId="ADAL" clId="{8C34E446-1BA0-49EE-A13B-2C80626B9014}" dt="2024-08-08T22:58:24.017" v="2058" actId="1035"/>
          <ac:spMkLst>
            <pc:docMk/>
            <pc:sldMk cId="1819838529" sldId="2147376411"/>
            <ac:spMk id="24" creationId="{988D4285-F7E6-FAB7-2139-1F2E4BCFF6C1}"/>
          </ac:spMkLst>
        </pc:spChg>
        <pc:spChg chg="mod">
          <ac:chgData name="Jason Wiese" userId="4bff8d5b-7de6-4655-b397-69b0afc81113" providerId="ADAL" clId="{8C34E446-1BA0-49EE-A13B-2C80626B9014}" dt="2024-08-08T23:00:34.302" v="2121" actId="554"/>
          <ac:spMkLst>
            <pc:docMk/>
            <pc:sldMk cId="1819838529" sldId="2147376411"/>
            <ac:spMk id="29" creationId="{0BD67D10-0782-B29B-2834-120A978AAD84}"/>
          </ac:spMkLst>
        </pc:spChg>
        <pc:spChg chg="mod">
          <ac:chgData name="Jason Wiese" userId="4bff8d5b-7de6-4655-b397-69b0afc81113" providerId="ADAL" clId="{8C34E446-1BA0-49EE-A13B-2C80626B9014}" dt="2024-08-08T23:00:34.302" v="2121" actId="554"/>
          <ac:spMkLst>
            <pc:docMk/>
            <pc:sldMk cId="1819838529" sldId="2147376411"/>
            <ac:spMk id="32" creationId="{42F509AA-E1D1-4343-45E8-E4485D0B1F5D}"/>
          </ac:spMkLst>
        </pc:spChg>
        <pc:graphicFrameChg chg="mod">
          <ac:chgData name="Jason Wiese" userId="4bff8d5b-7de6-4655-b397-69b0afc81113" providerId="ADAL" clId="{8C34E446-1BA0-49EE-A13B-2C80626B9014}" dt="2024-08-08T23:00:38.023" v="2122" actId="554"/>
          <ac:graphicFrameMkLst>
            <pc:docMk/>
            <pc:sldMk cId="1819838529" sldId="2147376411"/>
            <ac:graphicFrameMk id="19" creationId="{3BA2A9DA-C956-EB22-38BA-348E3491443B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42.111" v="2123" actId="554"/>
          <ac:graphicFrameMkLst>
            <pc:docMk/>
            <pc:sldMk cId="1819838529" sldId="2147376411"/>
            <ac:graphicFrameMk id="28" creationId="{2655B859-8BF4-BA4E-829E-ED8B518A231F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38.023" v="2122" actId="554"/>
          <ac:graphicFrameMkLst>
            <pc:docMk/>
            <pc:sldMk cId="1819838529" sldId="2147376411"/>
            <ac:graphicFrameMk id="30" creationId="{DBA629CD-5998-E6DC-1599-CA95AC48CBB9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42.111" v="2123" actId="554"/>
          <ac:graphicFrameMkLst>
            <pc:docMk/>
            <pc:sldMk cId="1819838529" sldId="2147376411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C34E446-1BA0-49EE-A13B-2C80626B9014}" dt="2024-08-17T22:23:47.995" v="2195" actId="1035"/>
        <pc:sldMkLst>
          <pc:docMk/>
          <pc:sldMk cId="1806267152" sldId="2147376412"/>
        </pc:sldMkLst>
        <pc:spChg chg="add mod">
          <ac:chgData name="Jason Wiese" userId="4bff8d5b-7de6-4655-b397-69b0afc81113" providerId="ADAL" clId="{8C34E446-1BA0-49EE-A13B-2C80626B9014}" dt="2024-08-17T22:22:46.981" v="2163"/>
          <ac:spMkLst>
            <pc:docMk/>
            <pc:sldMk cId="1806267152" sldId="2147376412"/>
            <ac:spMk id="2" creationId="{4036410D-9E9B-93A7-E2EB-3FB7B331688F}"/>
          </ac:spMkLst>
        </pc:spChg>
        <pc:spChg chg="add del mod">
          <ac:chgData name="Jason Wiese" userId="4bff8d5b-7de6-4655-b397-69b0afc81113" providerId="ADAL" clId="{8C34E446-1BA0-49EE-A13B-2C80626B9014}" dt="2024-08-08T22:47:08.637" v="1544" actId="478"/>
          <ac:spMkLst>
            <pc:docMk/>
            <pc:sldMk cId="1806267152" sldId="2147376412"/>
            <ac:spMk id="2" creationId="{FF2FB0F1-D1D1-6333-683D-8121CA8787BB}"/>
          </ac:spMkLst>
        </pc:spChg>
        <pc:spChg chg="del">
          <ac:chgData name="Jason Wiese" userId="4bff8d5b-7de6-4655-b397-69b0afc81113" providerId="ADAL" clId="{8C34E446-1BA0-49EE-A13B-2C80626B9014}" dt="2024-08-08T22:45:30.370" v="1477" actId="478"/>
          <ac:spMkLst>
            <pc:docMk/>
            <pc:sldMk cId="1806267152" sldId="2147376412"/>
            <ac:spMk id="3" creationId="{68C02BF9-F2E0-5B6B-6620-5629BC40E4B2}"/>
          </ac:spMkLst>
        </pc:spChg>
        <pc:spChg chg="add mod">
          <ac:chgData name="Jason Wiese" userId="4bff8d5b-7de6-4655-b397-69b0afc81113" providerId="ADAL" clId="{8C34E446-1BA0-49EE-A13B-2C80626B9014}" dt="2024-08-17T22:23:47.995" v="2195" actId="1035"/>
          <ac:spMkLst>
            <pc:docMk/>
            <pc:sldMk cId="1806267152" sldId="2147376412"/>
            <ac:spMk id="4" creationId="{145D6832-E98E-E6F4-E8CB-C19D2FC79274}"/>
          </ac:spMkLst>
        </pc:spChg>
        <pc:spChg chg="del">
          <ac:chgData name="Jason Wiese" userId="4bff8d5b-7de6-4655-b397-69b0afc81113" providerId="ADAL" clId="{8C34E446-1BA0-49EE-A13B-2C80626B9014}" dt="2024-08-08T22:57:26.141" v="2032" actId="478"/>
          <ac:spMkLst>
            <pc:docMk/>
            <pc:sldMk cId="1806267152" sldId="2147376412"/>
            <ac:spMk id="5" creationId="{2335F6EA-34E9-C6B7-F907-7701BB2AC862}"/>
          </ac:spMkLst>
        </pc:spChg>
        <pc:spChg chg="add mod">
          <ac:chgData name="Jason Wiese" userId="4bff8d5b-7de6-4655-b397-69b0afc81113" providerId="ADAL" clId="{8C34E446-1BA0-49EE-A13B-2C80626B9014}" dt="2024-08-08T22:57:44.256" v="2037"/>
          <ac:spMkLst>
            <pc:docMk/>
            <pc:sldMk cId="1806267152" sldId="2147376412"/>
            <ac:spMk id="6" creationId="{02EE6C6C-F180-5A82-0A0B-AEC670F36D18}"/>
          </ac:spMkLst>
        </pc:spChg>
        <pc:spChg chg="mod">
          <ac:chgData name="Jason Wiese" userId="4bff8d5b-7de6-4655-b397-69b0afc81113" providerId="ADAL" clId="{8C34E446-1BA0-49EE-A13B-2C80626B9014}" dt="2024-08-08T22:58:53.235" v="2075" actId="1076"/>
          <ac:spMkLst>
            <pc:docMk/>
            <pc:sldMk cId="1806267152" sldId="2147376412"/>
            <ac:spMk id="14" creationId="{4BC6824D-812E-84F1-4A20-FBCFC3B647E0}"/>
          </ac:spMkLst>
        </pc:spChg>
        <pc:spChg chg="mod">
          <ac:chgData name="Jason Wiese" userId="4bff8d5b-7de6-4655-b397-69b0afc81113" providerId="ADAL" clId="{8C34E446-1BA0-49EE-A13B-2C80626B9014}" dt="2024-08-08T22:58:41.330" v="2073" actId="1035"/>
          <ac:spMkLst>
            <pc:docMk/>
            <pc:sldMk cId="1806267152" sldId="2147376412"/>
            <ac:spMk id="23" creationId="{8478B4E8-172F-3E29-6E44-28FD97FA235D}"/>
          </ac:spMkLst>
        </pc:spChg>
        <pc:spChg chg="mod">
          <ac:chgData name="Jason Wiese" userId="4bff8d5b-7de6-4655-b397-69b0afc81113" providerId="ADAL" clId="{8C34E446-1BA0-49EE-A13B-2C80626B9014}" dt="2024-08-08T22:58:41.330" v="2073" actId="1035"/>
          <ac:spMkLst>
            <pc:docMk/>
            <pc:sldMk cId="1806267152" sldId="2147376412"/>
            <ac:spMk id="24" creationId="{988D4285-F7E6-FAB7-2139-1F2E4BCFF6C1}"/>
          </ac:spMkLst>
        </pc:spChg>
        <pc:spChg chg="mod">
          <ac:chgData name="Jason Wiese" userId="4bff8d5b-7de6-4655-b397-69b0afc81113" providerId="ADAL" clId="{8C34E446-1BA0-49EE-A13B-2C80626B9014}" dt="2024-08-08T23:00:21.492" v="2118" actId="554"/>
          <ac:spMkLst>
            <pc:docMk/>
            <pc:sldMk cId="1806267152" sldId="2147376412"/>
            <ac:spMk id="29" creationId="{0BD67D10-0782-B29B-2834-120A978AAD84}"/>
          </ac:spMkLst>
        </pc:spChg>
        <pc:spChg chg="mod">
          <ac:chgData name="Jason Wiese" userId="4bff8d5b-7de6-4655-b397-69b0afc81113" providerId="ADAL" clId="{8C34E446-1BA0-49EE-A13B-2C80626B9014}" dt="2024-08-08T23:00:21.492" v="2118" actId="554"/>
          <ac:spMkLst>
            <pc:docMk/>
            <pc:sldMk cId="1806267152" sldId="2147376412"/>
            <ac:spMk id="32" creationId="{42F509AA-E1D1-4343-45E8-E4485D0B1F5D}"/>
          </ac:spMkLst>
        </pc:spChg>
        <pc:graphicFrameChg chg="mod">
          <ac:chgData name="Jason Wiese" userId="4bff8d5b-7de6-4655-b397-69b0afc81113" providerId="ADAL" clId="{8C34E446-1BA0-49EE-A13B-2C80626B9014}" dt="2024-08-08T23:00:24.989" v="2119" actId="554"/>
          <ac:graphicFrameMkLst>
            <pc:docMk/>
            <pc:sldMk cId="1806267152" sldId="2147376412"/>
            <ac:graphicFrameMk id="19" creationId="{3BA2A9DA-C956-EB22-38BA-348E3491443B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28.796" v="2120" actId="554"/>
          <ac:graphicFrameMkLst>
            <pc:docMk/>
            <pc:sldMk cId="1806267152" sldId="2147376412"/>
            <ac:graphicFrameMk id="28" creationId="{2655B859-8BF4-BA4E-829E-ED8B518A231F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24.989" v="2119" actId="554"/>
          <ac:graphicFrameMkLst>
            <pc:docMk/>
            <pc:sldMk cId="1806267152" sldId="2147376412"/>
            <ac:graphicFrameMk id="30" creationId="{DBA629CD-5998-E6DC-1599-CA95AC48CBB9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28.796" v="2120" actId="554"/>
          <ac:graphicFrameMkLst>
            <pc:docMk/>
            <pc:sldMk cId="1806267152" sldId="2147376412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C34E446-1BA0-49EE-A13B-2C80626B9014}" dt="2024-08-17T22:23:32.136" v="2187" actId="1035"/>
        <pc:sldMkLst>
          <pc:docMk/>
          <pc:sldMk cId="1234439494" sldId="2147376413"/>
        </pc:sldMkLst>
        <pc:spChg chg="add mod">
          <ac:chgData name="Jason Wiese" userId="4bff8d5b-7de6-4655-b397-69b0afc81113" providerId="ADAL" clId="{8C34E446-1BA0-49EE-A13B-2C80626B9014}" dt="2024-08-17T22:23:32.136" v="2187" actId="1035"/>
          <ac:spMkLst>
            <pc:docMk/>
            <pc:sldMk cId="1234439494" sldId="2147376413"/>
            <ac:spMk id="2" creationId="{ACFC8605-CCCF-FD0E-7C91-E817EA0EE920}"/>
          </ac:spMkLst>
        </pc:spChg>
        <pc:spChg chg="del">
          <ac:chgData name="Jason Wiese" userId="4bff8d5b-7de6-4655-b397-69b0afc81113" providerId="ADAL" clId="{8C34E446-1BA0-49EE-A13B-2C80626B9014}" dt="2024-08-08T22:48:20.539" v="1589" actId="478"/>
          <ac:spMkLst>
            <pc:docMk/>
            <pc:sldMk cId="1234439494" sldId="2147376413"/>
            <ac:spMk id="3" creationId="{68C02BF9-F2E0-5B6B-6620-5629BC40E4B2}"/>
          </ac:spMkLst>
        </pc:spChg>
        <pc:spChg chg="add mod">
          <ac:chgData name="Jason Wiese" userId="4bff8d5b-7de6-4655-b397-69b0afc81113" providerId="ADAL" clId="{8C34E446-1BA0-49EE-A13B-2C80626B9014}" dt="2024-08-17T22:22:50.260" v="2164"/>
          <ac:spMkLst>
            <pc:docMk/>
            <pc:sldMk cId="1234439494" sldId="2147376413"/>
            <ac:spMk id="3" creationId="{BCC3F3BB-839B-EB8F-0EAA-65B313B54E6C}"/>
          </ac:spMkLst>
        </pc:spChg>
        <pc:spChg chg="add mod">
          <ac:chgData name="Jason Wiese" userId="4bff8d5b-7de6-4655-b397-69b0afc81113" providerId="ADAL" clId="{8C34E446-1BA0-49EE-A13B-2C80626B9014}" dt="2024-08-08T22:57:45.998" v="2038"/>
          <ac:spMkLst>
            <pc:docMk/>
            <pc:sldMk cId="1234439494" sldId="2147376413"/>
            <ac:spMk id="4" creationId="{25015CFE-FD23-F8A0-392A-600A08DFEAFF}"/>
          </ac:spMkLst>
        </pc:spChg>
        <pc:spChg chg="del">
          <ac:chgData name="Jason Wiese" userId="4bff8d5b-7de6-4655-b397-69b0afc81113" providerId="ADAL" clId="{8C34E446-1BA0-49EE-A13B-2C80626B9014}" dt="2024-08-08T22:57:29.496" v="2033" actId="478"/>
          <ac:spMkLst>
            <pc:docMk/>
            <pc:sldMk cId="1234439494" sldId="2147376413"/>
            <ac:spMk id="5" creationId="{2335F6EA-34E9-C6B7-F907-7701BB2AC862}"/>
          </ac:spMkLst>
        </pc:spChg>
        <pc:spChg chg="mod">
          <ac:chgData name="Jason Wiese" userId="4bff8d5b-7de6-4655-b397-69b0afc81113" providerId="ADAL" clId="{8C34E446-1BA0-49EE-A13B-2C80626B9014}" dt="2024-08-08T22:59:07.243" v="2090" actId="1035"/>
          <ac:spMkLst>
            <pc:docMk/>
            <pc:sldMk cId="1234439494" sldId="2147376413"/>
            <ac:spMk id="14" creationId="{4BC6824D-812E-84F1-4A20-FBCFC3B647E0}"/>
          </ac:spMkLst>
        </pc:spChg>
        <pc:spChg chg="mod">
          <ac:chgData name="Jason Wiese" userId="4bff8d5b-7de6-4655-b397-69b0afc81113" providerId="ADAL" clId="{8C34E446-1BA0-49EE-A13B-2C80626B9014}" dt="2024-08-08T22:59:03.163" v="2085" actId="1035"/>
          <ac:spMkLst>
            <pc:docMk/>
            <pc:sldMk cId="1234439494" sldId="2147376413"/>
            <ac:spMk id="23" creationId="{8478B4E8-172F-3E29-6E44-28FD97FA235D}"/>
          </ac:spMkLst>
        </pc:spChg>
        <pc:spChg chg="mod">
          <ac:chgData name="Jason Wiese" userId="4bff8d5b-7de6-4655-b397-69b0afc81113" providerId="ADAL" clId="{8C34E446-1BA0-49EE-A13B-2C80626B9014}" dt="2024-08-08T22:59:03.163" v="2085" actId="1035"/>
          <ac:spMkLst>
            <pc:docMk/>
            <pc:sldMk cId="1234439494" sldId="2147376413"/>
            <ac:spMk id="24" creationId="{988D4285-F7E6-FAB7-2139-1F2E4BCFF6C1}"/>
          </ac:spMkLst>
        </pc:spChg>
        <pc:spChg chg="mod">
          <ac:chgData name="Jason Wiese" userId="4bff8d5b-7de6-4655-b397-69b0afc81113" providerId="ADAL" clId="{8C34E446-1BA0-49EE-A13B-2C80626B9014}" dt="2024-08-08T23:00:09.103" v="2115" actId="554"/>
          <ac:spMkLst>
            <pc:docMk/>
            <pc:sldMk cId="1234439494" sldId="2147376413"/>
            <ac:spMk id="29" creationId="{0BD67D10-0782-B29B-2834-120A978AAD84}"/>
          </ac:spMkLst>
        </pc:spChg>
        <pc:spChg chg="mod">
          <ac:chgData name="Jason Wiese" userId="4bff8d5b-7de6-4655-b397-69b0afc81113" providerId="ADAL" clId="{8C34E446-1BA0-49EE-A13B-2C80626B9014}" dt="2024-08-08T23:00:09.103" v="2115" actId="554"/>
          <ac:spMkLst>
            <pc:docMk/>
            <pc:sldMk cId="1234439494" sldId="2147376413"/>
            <ac:spMk id="32" creationId="{42F509AA-E1D1-4343-45E8-E4485D0B1F5D}"/>
          </ac:spMkLst>
        </pc:spChg>
        <pc:graphicFrameChg chg="mod">
          <ac:chgData name="Jason Wiese" userId="4bff8d5b-7de6-4655-b397-69b0afc81113" providerId="ADAL" clId="{8C34E446-1BA0-49EE-A13B-2C80626B9014}" dt="2024-08-08T23:00:13.310" v="2116" actId="554"/>
          <ac:graphicFrameMkLst>
            <pc:docMk/>
            <pc:sldMk cId="1234439494" sldId="2147376413"/>
            <ac:graphicFrameMk id="19" creationId="{3BA2A9DA-C956-EB22-38BA-348E3491443B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16.858" v="2117" actId="554"/>
          <ac:graphicFrameMkLst>
            <pc:docMk/>
            <pc:sldMk cId="1234439494" sldId="2147376413"/>
            <ac:graphicFrameMk id="28" creationId="{2655B859-8BF4-BA4E-829E-ED8B518A231F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13.310" v="2116" actId="554"/>
          <ac:graphicFrameMkLst>
            <pc:docMk/>
            <pc:sldMk cId="1234439494" sldId="2147376413"/>
            <ac:graphicFrameMk id="30" creationId="{DBA629CD-5998-E6DC-1599-CA95AC48CBB9}"/>
          </ac:graphicFrameMkLst>
        </pc:graphicFrameChg>
        <pc:graphicFrameChg chg="mod">
          <ac:chgData name="Jason Wiese" userId="4bff8d5b-7de6-4655-b397-69b0afc81113" providerId="ADAL" clId="{8C34E446-1BA0-49EE-A13B-2C80626B9014}" dt="2024-08-08T23:00:16.858" v="2117" actId="554"/>
          <ac:graphicFrameMkLst>
            <pc:docMk/>
            <pc:sldMk cId="1234439494" sldId="2147376413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C34E446-1BA0-49EE-A13B-2C80626B9014}" dt="2024-08-17T22:23:05.228" v="2174" actId="1035"/>
        <pc:sldMkLst>
          <pc:docMk/>
          <pc:sldMk cId="2700394168" sldId="2147376414"/>
        </pc:sldMkLst>
        <pc:spChg chg="add mod">
          <ac:chgData name="Jason Wiese" userId="4bff8d5b-7de6-4655-b397-69b0afc81113" providerId="ADAL" clId="{8C34E446-1BA0-49EE-A13B-2C80626B9014}" dt="2024-08-17T22:23:05.228" v="2174" actId="1035"/>
          <ac:spMkLst>
            <pc:docMk/>
            <pc:sldMk cId="2700394168" sldId="2147376414"/>
            <ac:spMk id="2" creationId="{A7DE5956-E65A-C5E4-62ED-AE399EA9D7D2}"/>
          </ac:spMkLst>
        </pc:spChg>
        <pc:spChg chg="add mod">
          <ac:chgData name="Jason Wiese" userId="4bff8d5b-7de6-4655-b397-69b0afc81113" providerId="ADAL" clId="{8C34E446-1BA0-49EE-A13B-2C80626B9014}" dt="2024-08-17T22:22:52.566" v="2165"/>
          <ac:spMkLst>
            <pc:docMk/>
            <pc:sldMk cId="2700394168" sldId="2147376414"/>
            <ac:spMk id="3" creationId="{0A184782-6D86-441E-0FD1-45EE18897DD2}"/>
          </ac:spMkLst>
        </pc:spChg>
        <pc:spChg chg="del">
          <ac:chgData name="Jason Wiese" userId="4bff8d5b-7de6-4655-b397-69b0afc81113" providerId="ADAL" clId="{8C34E446-1BA0-49EE-A13B-2C80626B9014}" dt="2024-08-08T22:48:44.385" v="1598" actId="478"/>
          <ac:spMkLst>
            <pc:docMk/>
            <pc:sldMk cId="2700394168" sldId="2147376414"/>
            <ac:spMk id="3" creationId="{68C02BF9-F2E0-5B6B-6620-5629BC40E4B2}"/>
          </ac:spMkLst>
        </pc:spChg>
        <pc:spChg chg="add mod">
          <ac:chgData name="Jason Wiese" userId="4bff8d5b-7de6-4655-b397-69b0afc81113" providerId="ADAL" clId="{8C34E446-1BA0-49EE-A13B-2C80626B9014}" dt="2024-08-08T22:57:47.959" v="2039"/>
          <ac:spMkLst>
            <pc:docMk/>
            <pc:sldMk cId="2700394168" sldId="2147376414"/>
            <ac:spMk id="4" creationId="{5BB146EB-A8E0-FBD4-E011-537211BC6FC1}"/>
          </ac:spMkLst>
        </pc:spChg>
        <pc:spChg chg="del">
          <ac:chgData name="Jason Wiese" userId="4bff8d5b-7de6-4655-b397-69b0afc81113" providerId="ADAL" clId="{8C34E446-1BA0-49EE-A13B-2C80626B9014}" dt="2024-08-08T22:57:32.954" v="2034" actId="478"/>
          <ac:spMkLst>
            <pc:docMk/>
            <pc:sldMk cId="2700394168" sldId="2147376414"/>
            <ac:spMk id="5" creationId="{2335F6EA-34E9-C6B7-F907-7701BB2AC862}"/>
          </ac:spMkLst>
        </pc:spChg>
        <pc:spChg chg="mod">
          <ac:chgData name="Jason Wiese" userId="4bff8d5b-7de6-4655-b397-69b0afc81113" providerId="ADAL" clId="{8C34E446-1BA0-49EE-A13B-2C80626B9014}" dt="2024-08-08T22:59:41.673" v="2111" actId="1035"/>
          <ac:spMkLst>
            <pc:docMk/>
            <pc:sldMk cId="2700394168" sldId="2147376414"/>
            <ac:spMk id="14" creationId="{4BC6824D-812E-84F1-4A20-FBCFC3B647E0}"/>
          </ac:spMkLst>
        </pc:spChg>
        <pc:spChg chg="mod">
          <ac:chgData name="Jason Wiese" userId="4bff8d5b-7de6-4655-b397-69b0afc81113" providerId="ADAL" clId="{8C34E446-1BA0-49EE-A13B-2C80626B9014}" dt="2024-08-08T22:59:26.531" v="2104" actId="1035"/>
          <ac:spMkLst>
            <pc:docMk/>
            <pc:sldMk cId="2700394168" sldId="2147376414"/>
            <ac:spMk id="23" creationId="{8478B4E8-172F-3E29-6E44-28FD97FA235D}"/>
          </ac:spMkLst>
        </pc:spChg>
        <pc:spChg chg="mod">
          <ac:chgData name="Jason Wiese" userId="4bff8d5b-7de6-4655-b397-69b0afc81113" providerId="ADAL" clId="{8C34E446-1BA0-49EE-A13B-2C80626B9014}" dt="2024-08-08T22:59:26.531" v="2104" actId="1035"/>
          <ac:spMkLst>
            <pc:docMk/>
            <pc:sldMk cId="2700394168" sldId="2147376414"/>
            <ac:spMk id="24" creationId="{988D4285-F7E6-FAB7-2139-1F2E4BCFF6C1}"/>
          </ac:spMkLst>
        </pc:spChg>
        <pc:spChg chg="mod">
          <ac:chgData name="Jason Wiese" userId="4bff8d5b-7de6-4655-b397-69b0afc81113" providerId="ADAL" clId="{8C34E446-1BA0-49EE-A13B-2C80626B9014}" dt="2024-08-08T23:00:02.375" v="2114" actId="554"/>
          <ac:spMkLst>
            <pc:docMk/>
            <pc:sldMk cId="2700394168" sldId="2147376414"/>
            <ac:spMk id="29" creationId="{0BD67D10-0782-B29B-2834-120A978AAD84}"/>
          </ac:spMkLst>
        </pc:spChg>
        <pc:spChg chg="mod">
          <ac:chgData name="Jason Wiese" userId="4bff8d5b-7de6-4655-b397-69b0afc81113" providerId="ADAL" clId="{8C34E446-1BA0-49EE-A13B-2C80626B9014}" dt="2024-08-08T23:00:02.375" v="2114" actId="554"/>
          <ac:spMkLst>
            <pc:docMk/>
            <pc:sldMk cId="2700394168" sldId="2147376414"/>
            <ac:spMk id="32" creationId="{42F509AA-E1D1-4343-45E8-E4485D0B1F5D}"/>
          </ac:spMkLst>
        </pc:spChg>
        <pc:graphicFrameChg chg="mod">
          <ac:chgData name="Jason Wiese" userId="4bff8d5b-7de6-4655-b397-69b0afc81113" providerId="ADAL" clId="{8C34E446-1BA0-49EE-A13B-2C80626B9014}" dt="2024-08-08T22:59:55.175" v="2113" actId="554"/>
          <ac:graphicFrameMkLst>
            <pc:docMk/>
            <pc:sldMk cId="2700394168" sldId="2147376414"/>
            <ac:graphicFrameMk id="19" creationId="{3BA2A9DA-C956-EB22-38BA-348E3491443B}"/>
          </ac:graphicFrameMkLst>
        </pc:graphicFrameChg>
        <pc:graphicFrameChg chg="mod">
          <ac:chgData name="Jason Wiese" userId="4bff8d5b-7de6-4655-b397-69b0afc81113" providerId="ADAL" clId="{8C34E446-1BA0-49EE-A13B-2C80626B9014}" dt="2024-08-08T22:59:50.209" v="2112" actId="554"/>
          <ac:graphicFrameMkLst>
            <pc:docMk/>
            <pc:sldMk cId="2700394168" sldId="2147376414"/>
            <ac:graphicFrameMk id="28" creationId="{2655B859-8BF4-BA4E-829E-ED8B518A231F}"/>
          </ac:graphicFrameMkLst>
        </pc:graphicFrameChg>
        <pc:graphicFrameChg chg="mod">
          <ac:chgData name="Jason Wiese" userId="4bff8d5b-7de6-4655-b397-69b0afc81113" providerId="ADAL" clId="{8C34E446-1BA0-49EE-A13B-2C80626B9014}" dt="2024-08-08T22:59:55.175" v="2113" actId="554"/>
          <ac:graphicFrameMkLst>
            <pc:docMk/>
            <pc:sldMk cId="2700394168" sldId="2147376414"/>
            <ac:graphicFrameMk id="30" creationId="{DBA629CD-5998-E6DC-1599-CA95AC48CBB9}"/>
          </ac:graphicFrameMkLst>
        </pc:graphicFrameChg>
        <pc:graphicFrameChg chg="mod">
          <ac:chgData name="Jason Wiese" userId="4bff8d5b-7de6-4655-b397-69b0afc81113" providerId="ADAL" clId="{8C34E446-1BA0-49EE-A13B-2C80626B9014}" dt="2024-08-08T22:59:50.209" v="2112" actId="554"/>
          <ac:graphicFrameMkLst>
            <pc:docMk/>
            <pc:sldMk cId="2700394168" sldId="2147376414"/>
            <ac:graphicFrameMk id="31" creationId="{4224DCD6-F41A-4DF7-51AD-BEE342591663}"/>
          </ac:graphicFrameMkLst>
        </pc:graphicFrameChg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2242597650" sldId="2147376421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547038075" sldId="2147376425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2628309328" sldId="2147376432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3011105541" sldId="2147376433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421644107" sldId="2147376434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129534351" sldId="2147376435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409135633" sldId="2147376436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1172674384" sldId="2147376437"/>
        </pc:sldMkLst>
      </pc:sldChg>
      <pc:sldChg chg="del">
        <pc:chgData name="Jason Wiese" userId="4bff8d5b-7de6-4655-b397-69b0afc81113" providerId="ADAL" clId="{8C34E446-1BA0-49EE-A13B-2C80626B9014}" dt="2024-08-08T21:45:46.048" v="2" actId="47"/>
        <pc:sldMkLst>
          <pc:docMk/>
          <pc:sldMk cId="805747465" sldId="2147376438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1702882360" sldId="2147376439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1812635468" sldId="2147376440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2451385165" sldId="2147376441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3486395939" sldId="2147376442"/>
        </pc:sldMkLst>
      </pc:sldChg>
      <pc:sldChg chg="del">
        <pc:chgData name="Jason Wiese" userId="4bff8d5b-7de6-4655-b397-69b0afc81113" providerId="ADAL" clId="{8C34E446-1BA0-49EE-A13B-2C80626B9014}" dt="2024-08-08T21:45:41.796" v="1" actId="47"/>
        <pc:sldMkLst>
          <pc:docMk/>
          <pc:sldMk cId="3637598649" sldId="2147376443"/>
        </pc:sldMkLst>
      </pc:sldChg>
      <pc:sldMasterChg chg="del delSldLayout">
        <pc:chgData name="Jason Wiese" userId="4bff8d5b-7de6-4655-b397-69b0afc81113" providerId="ADAL" clId="{8C34E446-1BA0-49EE-A13B-2C80626B9014}" dt="2024-08-08T21:45:46.048" v="2" actId="47"/>
        <pc:sldMasterMkLst>
          <pc:docMk/>
          <pc:sldMasterMk cId="2067686977" sldId="2147483660"/>
        </pc:sldMasterMkLst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2374388569" sldId="2147483661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2616772118" sldId="2147483662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1891918079" sldId="2147483663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4115626533" sldId="2147483664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157758577" sldId="2147483665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2678508042" sldId="2147483666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1210623451" sldId="2147483667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2323414172" sldId="2147483668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3259906842" sldId="2147483669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3260451337" sldId="2147483670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2067686977" sldId="2147483660"/>
            <pc:sldLayoutMk cId="2998220117" sldId="2147483671"/>
          </pc:sldLayoutMkLst>
        </pc:sldLayoutChg>
      </pc:sldMasterChg>
      <pc:sldMasterChg chg="del delSldLayout">
        <pc:chgData name="Jason Wiese" userId="4bff8d5b-7de6-4655-b397-69b0afc81113" providerId="ADAL" clId="{8C34E446-1BA0-49EE-A13B-2C80626B9014}" dt="2024-08-08T21:45:46.048" v="2" actId="47"/>
        <pc:sldMasterMkLst>
          <pc:docMk/>
          <pc:sldMasterMk cId="3202258833" sldId="2147483672"/>
        </pc:sldMasterMkLst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1085540864" sldId="2147483673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108436037" sldId="2147483674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2245072654" sldId="2147483675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4269697452" sldId="2147483676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3050287125" sldId="2147483677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2982196303" sldId="2147483678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3448643477" sldId="2147483679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1588927762" sldId="2147483680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3374495156" sldId="2147483681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3372496435" sldId="2147483682"/>
          </pc:sldLayoutMkLst>
        </pc:sldLayoutChg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202258833" sldId="2147483672"/>
            <pc:sldLayoutMk cId="3516905505" sldId="2147483683"/>
          </pc:sldLayoutMkLst>
        </pc:sldLayoutChg>
      </pc:sldMasterChg>
      <pc:sldMasterChg chg="delSldLayout">
        <pc:chgData name="Jason Wiese" userId="4bff8d5b-7de6-4655-b397-69b0afc81113" providerId="ADAL" clId="{8C34E446-1BA0-49EE-A13B-2C80626B9014}" dt="2024-08-08T21:45:46.048" v="2" actId="47"/>
        <pc:sldMasterMkLst>
          <pc:docMk/>
          <pc:sldMasterMk cId="3720634139" sldId="2147483684"/>
        </pc:sldMasterMkLst>
        <pc:sldLayoutChg chg="del">
          <pc:chgData name="Jason Wiese" userId="4bff8d5b-7de6-4655-b397-69b0afc81113" providerId="ADAL" clId="{8C34E446-1BA0-49EE-A13B-2C80626B9014}" dt="2024-08-08T21:45:46.048" v="2" actId="47"/>
          <pc:sldLayoutMkLst>
            <pc:docMk/>
            <pc:sldMasterMk cId="3720634139" sldId="2147483684"/>
            <pc:sldLayoutMk cId="2859833984" sldId="2147483716"/>
          </pc:sldLayoutMkLst>
        </pc:sldLayoutChg>
      </pc:sldMasterChg>
    </pc:docChg>
  </pc:docChgLst>
  <pc:docChgLst>
    <pc:chgData name="Jason Wiese" userId="4bff8d5b-7de6-4655-b397-69b0afc81113" providerId="ADAL" clId="{CD37BEA4-FF6F-4B60-932F-2DD6DF019423}"/>
    <pc:docChg chg="custSel modSld">
      <pc:chgData name="Jason Wiese" userId="4bff8d5b-7de6-4655-b397-69b0afc81113" providerId="ADAL" clId="{CD37BEA4-FF6F-4B60-932F-2DD6DF019423}" dt="2024-09-06T00:30:11.282" v="58"/>
      <pc:docMkLst>
        <pc:docMk/>
      </pc:docMkLst>
      <pc:sldChg chg="addSp delSp modSp mod">
        <pc:chgData name="Jason Wiese" userId="4bff8d5b-7de6-4655-b397-69b0afc81113" providerId="ADAL" clId="{CD37BEA4-FF6F-4B60-932F-2DD6DF019423}" dt="2024-09-06T00:29:37.105" v="48" actId="14100"/>
        <pc:sldMkLst>
          <pc:docMk/>
          <pc:sldMk cId="3427117726" sldId="2147376408"/>
        </pc:sldMkLst>
        <pc:spChg chg="mod">
          <ac:chgData name="Jason Wiese" userId="4bff8d5b-7de6-4655-b397-69b0afc81113" providerId="ADAL" clId="{CD37BEA4-FF6F-4B60-932F-2DD6DF019423}" dt="2024-09-06T00:29:37.105" v="48" actId="14100"/>
          <ac:spMkLst>
            <pc:docMk/>
            <pc:sldMk cId="3427117726" sldId="2147376408"/>
            <ac:spMk id="2" creationId="{A35F7A19-29A0-AE35-8A12-158D1E43FDC9}"/>
          </ac:spMkLst>
        </pc:spChg>
        <pc:spChg chg="add del mod">
          <ac:chgData name="Jason Wiese" userId="4bff8d5b-7de6-4655-b397-69b0afc81113" providerId="ADAL" clId="{CD37BEA4-FF6F-4B60-932F-2DD6DF019423}" dt="2024-09-06T00:26:52.250" v="26" actId="478"/>
          <ac:spMkLst>
            <pc:docMk/>
            <pc:sldMk cId="3427117726" sldId="2147376408"/>
            <ac:spMk id="4" creationId="{C0B3CE64-D1BD-8471-9161-2E7395975D5D}"/>
          </ac:spMkLst>
        </pc:spChg>
        <pc:spChg chg="add mod">
          <ac:chgData name="Jason Wiese" userId="4bff8d5b-7de6-4655-b397-69b0afc81113" providerId="ADAL" clId="{CD37BEA4-FF6F-4B60-932F-2DD6DF019423}" dt="2024-09-06T00:26:47.314" v="25"/>
          <ac:spMkLst>
            <pc:docMk/>
            <pc:sldMk cId="3427117726" sldId="2147376408"/>
            <ac:spMk id="6" creationId="{55886F07-E61F-291F-18AA-B04F0110A10E}"/>
          </ac:spMkLst>
        </pc:spChg>
        <pc:spChg chg="del">
          <ac:chgData name="Jason Wiese" userId="4bff8d5b-7de6-4655-b397-69b0afc81113" providerId="ADAL" clId="{CD37BEA4-FF6F-4B60-932F-2DD6DF019423}" dt="2024-09-06T00:08:05.274" v="8" actId="478"/>
          <ac:spMkLst>
            <pc:docMk/>
            <pc:sldMk cId="3427117726" sldId="2147376408"/>
            <ac:spMk id="8" creationId="{20F8B73A-B75C-9792-9229-BAEB426A0A76}"/>
          </ac:spMkLst>
        </pc:spChg>
        <pc:spChg chg="add mod">
          <ac:chgData name="Jason Wiese" userId="4bff8d5b-7de6-4655-b397-69b0afc81113" providerId="ADAL" clId="{CD37BEA4-FF6F-4B60-932F-2DD6DF019423}" dt="2024-09-06T00:26:54.942" v="27"/>
          <ac:spMkLst>
            <pc:docMk/>
            <pc:sldMk cId="3427117726" sldId="2147376408"/>
            <ac:spMk id="9" creationId="{984AE0CF-5F3D-2461-9593-B7A118FC334A}"/>
          </ac:spMkLst>
        </pc:spChg>
      </pc:sldChg>
      <pc:sldChg chg="addSp delSp modSp mod">
        <pc:chgData name="Jason Wiese" userId="4bff8d5b-7de6-4655-b397-69b0afc81113" providerId="ADAL" clId="{CD37BEA4-FF6F-4B60-932F-2DD6DF019423}" dt="2024-09-06T00:30:03.023" v="54"/>
        <pc:sldMkLst>
          <pc:docMk/>
          <pc:sldMk cId="2390766748" sldId="2147376409"/>
        </pc:sldMkLst>
        <pc:spChg chg="del">
          <ac:chgData name="Jason Wiese" userId="4bff8d5b-7de6-4655-b397-69b0afc81113" providerId="ADAL" clId="{CD37BEA4-FF6F-4B60-932F-2DD6DF019423}" dt="2024-09-06T00:29:41.347" v="49" actId="478"/>
          <ac:spMkLst>
            <pc:docMk/>
            <pc:sldMk cId="2390766748" sldId="2147376409"/>
            <ac:spMk id="3" creationId="{88761DC1-381B-D54D-196D-742B5BE6C37C}"/>
          </ac:spMkLst>
        </pc:spChg>
        <pc:spChg chg="add mod">
          <ac:chgData name="Jason Wiese" userId="4bff8d5b-7de6-4655-b397-69b0afc81113" providerId="ADAL" clId="{CD37BEA4-FF6F-4B60-932F-2DD6DF019423}" dt="2024-09-06T00:30:03.023" v="54"/>
          <ac:spMkLst>
            <pc:docMk/>
            <pc:sldMk cId="2390766748" sldId="2147376409"/>
            <ac:spMk id="5" creationId="{2EA00FF0-8CA3-B276-6036-4F81314ACD06}"/>
          </ac:spMkLst>
        </pc:spChg>
        <pc:spChg chg="add del mod">
          <ac:chgData name="Jason Wiese" userId="4bff8d5b-7de6-4655-b397-69b0afc81113" providerId="ADAL" clId="{CD37BEA4-FF6F-4B60-932F-2DD6DF019423}" dt="2024-09-06T00:23:51.136" v="21" actId="478"/>
          <ac:spMkLst>
            <pc:docMk/>
            <pc:sldMk cId="2390766748" sldId="2147376409"/>
            <ac:spMk id="5" creationId="{6CABE88A-5B83-7495-1F89-D6580BC026FF}"/>
          </ac:spMkLst>
        </pc:spChg>
        <pc:spChg chg="add mod">
          <ac:chgData name="Jason Wiese" userId="4bff8d5b-7de6-4655-b397-69b0afc81113" providerId="ADAL" clId="{CD37BEA4-FF6F-4B60-932F-2DD6DF019423}" dt="2024-09-06T00:26:56.975" v="28"/>
          <ac:spMkLst>
            <pc:docMk/>
            <pc:sldMk cId="2390766748" sldId="2147376409"/>
            <ac:spMk id="6" creationId="{267B7688-4BC5-7A98-4610-72FB983C9C86}"/>
          </ac:spMkLst>
        </pc:spChg>
        <pc:spChg chg="del">
          <ac:chgData name="Jason Wiese" userId="4bff8d5b-7de6-4655-b397-69b0afc81113" providerId="ADAL" clId="{CD37BEA4-FF6F-4B60-932F-2DD6DF019423}" dt="2024-09-06T00:07:42.891" v="0" actId="478"/>
          <ac:spMkLst>
            <pc:docMk/>
            <pc:sldMk cId="2390766748" sldId="2147376409"/>
            <ac:spMk id="8" creationId="{20F8B73A-B75C-9792-9229-BAEB426A0A76}"/>
          </ac:spMkLst>
        </pc:spChg>
      </pc:sldChg>
      <pc:sldChg chg="addSp delSp modSp mod">
        <pc:chgData name="Jason Wiese" userId="4bff8d5b-7de6-4655-b397-69b0afc81113" providerId="ADAL" clId="{CD37BEA4-FF6F-4B60-932F-2DD6DF019423}" dt="2024-09-06T00:30:05.038" v="55"/>
        <pc:sldMkLst>
          <pc:docMk/>
          <pc:sldMk cId="1819838529" sldId="2147376411"/>
        </pc:sldMkLst>
        <pc:spChg chg="del">
          <ac:chgData name="Jason Wiese" userId="4bff8d5b-7de6-4655-b397-69b0afc81113" providerId="ADAL" clId="{CD37BEA4-FF6F-4B60-932F-2DD6DF019423}" dt="2024-09-06T00:29:44.496" v="50" actId="478"/>
          <ac:spMkLst>
            <pc:docMk/>
            <pc:sldMk cId="1819838529" sldId="2147376411"/>
            <ac:spMk id="3" creationId="{E42F8A02-5FCA-0452-8213-02BE1F49790C}"/>
          </ac:spMkLst>
        </pc:spChg>
        <pc:spChg chg="add mod">
          <ac:chgData name="Jason Wiese" userId="4bff8d5b-7de6-4655-b397-69b0afc81113" providerId="ADAL" clId="{CD37BEA4-FF6F-4B60-932F-2DD6DF019423}" dt="2024-09-06T00:30:05.038" v="55"/>
          <ac:spMkLst>
            <pc:docMk/>
            <pc:sldMk cId="1819838529" sldId="2147376411"/>
            <ac:spMk id="5" creationId="{543AF7E4-5B01-C3FE-D25C-08CAF8EC38C4}"/>
          </ac:spMkLst>
        </pc:spChg>
        <pc:spChg chg="add del mod">
          <ac:chgData name="Jason Wiese" userId="4bff8d5b-7de6-4655-b397-69b0afc81113" providerId="ADAL" clId="{CD37BEA4-FF6F-4B60-932F-2DD6DF019423}" dt="2024-09-06T00:26:17.805" v="22" actId="478"/>
          <ac:spMkLst>
            <pc:docMk/>
            <pc:sldMk cId="1819838529" sldId="2147376411"/>
            <ac:spMk id="5" creationId="{F4BB084D-A717-88F2-2C93-3052CEE32F81}"/>
          </ac:spMkLst>
        </pc:spChg>
        <pc:spChg chg="add mod">
          <ac:chgData name="Jason Wiese" userId="4bff8d5b-7de6-4655-b397-69b0afc81113" providerId="ADAL" clId="{CD37BEA4-FF6F-4B60-932F-2DD6DF019423}" dt="2024-09-06T00:26:58.688" v="29"/>
          <ac:spMkLst>
            <pc:docMk/>
            <pc:sldMk cId="1819838529" sldId="2147376411"/>
            <ac:spMk id="6" creationId="{46207590-0250-186C-1A8E-0497EF442AD7}"/>
          </ac:spMkLst>
        </pc:spChg>
        <pc:spChg chg="del">
          <ac:chgData name="Jason Wiese" userId="4bff8d5b-7de6-4655-b397-69b0afc81113" providerId="ADAL" clId="{CD37BEA4-FF6F-4B60-932F-2DD6DF019423}" dt="2024-09-06T00:08:11.821" v="10" actId="478"/>
          <ac:spMkLst>
            <pc:docMk/>
            <pc:sldMk cId="1819838529" sldId="2147376411"/>
            <ac:spMk id="8" creationId="{20F8B73A-B75C-9792-9229-BAEB426A0A76}"/>
          </ac:spMkLst>
        </pc:spChg>
      </pc:sldChg>
      <pc:sldChg chg="addSp delSp modSp mod">
        <pc:chgData name="Jason Wiese" userId="4bff8d5b-7de6-4655-b397-69b0afc81113" providerId="ADAL" clId="{CD37BEA4-FF6F-4B60-932F-2DD6DF019423}" dt="2024-09-06T00:30:07.213" v="56"/>
        <pc:sldMkLst>
          <pc:docMk/>
          <pc:sldMk cId="1806267152" sldId="2147376412"/>
        </pc:sldMkLst>
        <pc:spChg chg="del">
          <ac:chgData name="Jason Wiese" userId="4bff8d5b-7de6-4655-b397-69b0afc81113" providerId="ADAL" clId="{CD37BEA4-FF6F-4B60-932F-2DD6DF019423}" dt="2024-09-06T00:29:47.378" v="51" actId="478"/>
          <ac:spMkLst>
            <pc:docMk/>
            <pc:sldMk cId="1806267152" sldId="2147376412"/>
            <ac:spMk id="2" creationId="{4036410D-9E9B-93A7-E2EB-3FB7B331688F}"/>
          </ac:spMkLst>
        </pc:spChg>
        <pc:spChg chg="add del mod">
          <ac:chgData name="Jason Wiese" userId="4bff8d5b-7de6-4655-b397-69b0afc81113" providerId="ADAL" clId="{CD37BEA4-FF6F-4B60-932F-2DD6DF019423}" dt="2024-09-06T00:26:25.801" v="23" actId="478"/>
          <ac:spMkLst>
            <pc:docMk/>
            <pc:sldMk cId="1806267152" sldId="2147376412"/>
            <ac:spMk id="3" creationId="{85C79B3E-DAE6-DE86-2C82-FAEE1780ADFD}"/>
          </ac:spMkLst>
        </pc:spChg>
        <pc:spChg chg="add mod">
          <ac:chgData name="Jason Wiese" userId="4bff8d5b-7de6-4655-b397-69b0afc81113" providerId="ADAL" clId="{CD37BEA4-FF6F-4B60-932F-2DD6DF019423}" dt="2024-09-06T00:30:07.213" v="56"/>
          <ac:spMkLst>
            <pc:docMk/>
            <pc:sldMk cId="1806267152" sldId="2147376412"/>
            <ac:spMk id="3" creationId="{A521B285-B75C-A584-5302-09967B64FAF0}"/>
          </ac:spMkLst>
        </pc:spChg>
        <pc:spChg chg="add mod">
          <ac:chgData name="Jason Wiese" userId="4bff8d5b-7de6-4655-b397-69b0afc81113" providerId="ADAL" clId="{CD37BEA4-FF6F-4B60-932F-2DD6DF019423}" dt="2024-09-06T00:27:01.153" v="30"/>
          <ac:spMkLst>
            <pc:docMk/>
            <pc:sldMk cId="1806267152" sldId="2147376412"/>
            <ac:spMk id="5" creationId="{F8503E99-B8AD-587C-1145-0BD0580CA19C}"/>
          </ac:spMkLst>
        </pc:spChg>
        <pc:spChg chg="del">
          <ac:chgData name="Jason Wiese" userId="4bff8d5b-7de6-4655-b397-69b0afc81113" providerId="ADAL" clId="{CD37BEA4-FF6F-4B60-932F-2DD6DF019423}" dt="2024-09-06T00:08:20.001" v="12" actId="478"/>
          <ac:spMkLst>
            <pc:docMk/>
            <pc:sldMk cId="1806267152" sldId="2147376412"/>
            <ac:spMk id="8" creationId="{20F8B73A-B75C-9792-9229-BAEB426A0A76}"/>
          </ac:spMkLst>
        </pc:spChg>
      </pc:sldChg>
      <pc:sldChg chg="addSp delSp modSp mod">
        <pc:chgData name="Jason Wiese" userId="4bff8d5b-7de6-4655-b397-69b0afc81113" providerId="ADAL" clId="{CD37BEA4-FF6F-4B60-932F-2DD6DF019423}" dt="2024-09-06T00:30:09.321" v="57"/>
        <pc:sldMkLst>
          <pc:docMk/>
          <pc:sldMk cId="1234439494" sldId="2147376413"/>
        </pc:sldMkLst>
        <pc:spChg chg="del">
          <ac:chgData name="Jason Wiese" userId="4bff8d5b-7de6-4655-b397-69b0afc81113" providerId="ADAL" clId="{CD37BEA4-FF6F-4B60-932F-2DD6DF019423}" dt="2024-09-06T00:29:50.772" v="52" actId="478"/>
          <ac:spMkLst>
            <pc:docMk/>
            <pc:sldMk cId="1234439494" sldId="2147376413"/>
            <ac:spMk id="3" creationId="{BCC3F3BB-839B-EB8F-0EAA-65B313B54E6C}"/>
          </ac:spMkLst>
        </pc:spChg>
        <pc:spChg chg="add mod">
          <ac:chgData name="Jason Wiese" userId="4bff8d5b-7de6-4655-b397-69b0afc81113" providerId="ADAL" clId="{CD37BEA4-FF6F-4B60-932F-2DD6DF019423}" dt="2024-09-06T00:30:09.321" v="57"/>
          <ac:spMkLst>
            <pc:docMk/>
            <pc:sldMk cId="1234439494" sldId="2147376413"/>
            <ac:spMk id="5" creationId="{9E849C96-7043-3D2A-17A0-A67EFDC668A0}"/>
          </ac:spMkLst>
        </pc:spChg>
        <pc:spChg chg="add del mod">
          <ac:chgData name="Jason Wiese" userId="4bff8d5b-7de6-4655-b397-69b0afc81113" providerId="ADAL" clId="{CD37BEA4-FF6F-4B60-932F-2DD6DF019423}" dt="2024-09-06T00:26:30.304" v="24" actId="478"/>
          <ac:spMkLst>
            <pc:docMk/>
            <pc:sldMk cId="1234439494" sldId="2147376413"/>
            <ac:spMk id="5" creationId="{EE923D14-09A2-A37F-05FE-038AB599D41C}"/>
          </ac:spMkLst>
        </pc:spChg>
        <pc:spChg chg="add mod">
          <ac:chgData name="Jason Wiese" userId="4bff8d5b-7de6-4655-b397-69b0afc81113" providerId="ADAL" clId="{CD37BEA4-FF6F-4B60-932F-2DD6DF019423}" dt="2024-09-06T00:27:03.537" v="31"/>
          <ac:spMkLst>
            <pc:docMk/>
            <pc:sldMk cId="1234439494" sldId="2147376413"/>
            <ac:spMk id="6" creationId="{395D7543-BF0E-1BFC-0E54-549CDF473BCF}"/>
          </ac:spMkLst>
        </pc:spChg>
        <pc:spChg chg="del">
          <ac:chgData name="Jason Wiese" userId="4bff8d5b-7de6-4655-b397-69b0afc81113" providerId="ADAL" clId="{CD37BEA4-FF6F-4B60-932F-2DD6DF019423}" dt="2024-09-06T00:08:25.806" v="14" actId="478"/>
          <ac:spMkLst>
            <pc:docMk/>
            <pc:sldMk cId="1234439494" sldId="2147376413"/>
            <ac:spMk id="8" creationId="{20F8B73A-B75C-9792-9229-BAEB426A0A76}"/>
          </ac:spMkLst>
        </pc:spChg>
      </pc:sldChg>
      <pc:sldChg chg="addSp delSp modSp mod">
        <pc:chgData name="Jason Wiese" userId="4bff8d5b-7de6-4655-b397-69b0afc81113" providerId="ADAL" clId="{CD37BEA4-FF6F-4B60-932F-2DD6DF019423}" dt="2024-09-06T00:30:11.282" v="58"/>
        <pc:sldMkLst>
          <pc:docMk/>
          <pc:sldMk cId="2700394168" sldId="2147376414"/>
        </pc:sldMkLst>
        <pc:spChg chg="del">
          <ac:chgData name="Jason Wiese" userId="4bff8d5b-7de6-4655-b397-69b0afc81113" providerId="ADAL" clId="{CD37BEA4-FF6F-4B60-932F-2DD6DF019423}" dt="2024-09-06T00:29:54.634" v="53" actId="478"/>
          <ac:spMkLst>
            <pc:docMk/>
            <pc:sldMk cId="2700394168" sldId="2147376414"/>
            <ac:spMk id="3" creationId="{0A184782-6D86-441E-0FD1-45EE18897DD2}"/>
          </ac:spMkLst>
        </pc:spChg>
        <pc:spChg chg="add mod">
          <ac:chgData name="Jason Wiese" userId="4bff8d5b-7de6-4655-b397-69b0afc81113" providerId="ADAL" clId="{CD37BEA4-FF6F-4B60-932F-2DD6DF019423}" dt="2024-09-06T00:30:11.282" v="58"/>
          <ac:spMkLst>
            <pc:docMk/>
            <pc:sldMk cId="2700394168" sldId="2147376414"/>
            <ac:spMk id="5" creationId="{172D5641-1460-4E57-3345-D43282B86A15}"/>
          </ac:spMkLst>
        </pc:spChg>
        <pc:spChg chg="add del mod">
          <ac:chgData name="Jason Wiese" userId="4bff8d5b-7de6-4655-b397-69b0afc81113" providerId="ADAL" clId="{CD37BEA4-FF6F-4B60-932F-2DD6DF019423}" dt="2024-09-06T00:23:42.683" v="20" actId="478"/>
          <ac:spMkLst>
            <pc:docMk/>
            <pc:sldMk cId="2700394168" sldId="2147376414"/>
            <ac:spMk id="5" creationId="{4A268B73-3A72-9B4B-8D18-01D506432F73}"/>
          </ac:spMkLst>
        </pc:spChg>
        <pc:spChg chg="add mod">
          <ac:chgData name="Jason Wiese" userId="4bff8d5b-7de6-4655-b397-69b0afc81113" providerId="ADAL" clId="{CD37BEA4-FF6F-4B60-932F-2DD6DF019423}" dt="2024-09-06T00:27:06.575" v="32"/>
          <ac:spMkLst>
            <pc:docMk/>
            <pc:sldMk cId="2700394168" sldId="2147376414"/>
            <ac:spMk id="6" creationId="{86CF0ED6-9E18-9E14-F5BD-25FC91421255}"/>
          </ac:spMkLst>
        </pc:spChg>
        <pc:spChg chg="del">
          <ac:chgData name="Jason Wiese" userId="4bff8d5b-7de6-4655-b397-69b0afc81113" providerId="ADAL" clId="{CD37BEA4-FF6F-4B60-932F-2DD6DF019423}" dt="2024-09-06T00:08:32.023" v="16" actId="478"/>
          <ac:spMkLst>
            <pc:docMk/>
            <pc:sldMk cId="2700394168" sldId="2147376414"/>
            <ac:spMk id="8" creationId="{20F8B73A-B75C-9792-9229-BAEB426A0A7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E8-4356-9EF3-B21E4753460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E8-4356-9EF3-B21E4753460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E8-4356-9EF3-B21E4753460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E8-4356-9EF3-B21E4753460A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8-4356-9EF3-B21E4753460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E8-4356-9EF3-B21E4753460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E8-4356-9EF3-B21E4753460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E8-4356-9EF3-B21E47534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0.74085160071922984</c:v>
                </c:pt>
                <c:pt idx="1">
                  <c:v>0.10852759521954476</c:v>
                </c:pt>
                <c:pt idx="2">
                  <c:v>0.1023017089905241</c:v>
                </c:pt>
                <c:pt idx="3">
                  <c:v>4.8319095070701278E-2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E8-4356-9EF3-B21E475346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0.74933787971701693</c:v>
                </c:pt>
                <c:pt idx="1">
                  <c:v>0.13371652482587468</c:v>
                </c:pt>
                <c:pt idx="2">
                  <c:v>7.0012986821978665E-2</c:v>
                </c:pt>
                <c:pt idx="3">
                  <c:v>4.6932608635129734E-2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A6-4BA5-9007-9036CEEAC7B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A6-4BA5-9007-9036CEEAC7B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A6-4BA5-9007-9036CEEAC7B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A6-4BA5-9007-9036CEEAC7BA}"/>
              </c:ext>
            </c:extLst>
          </c:dPt>
          <c:dLbls>
            <c:dLbl>
              <c:idx val="0"/>
              <c:layout>
                <c:manualLayout>
                  <c:x val="-0.18147469396772919"/>
                  <c:y val="-0.19979743854862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A6-4BA5-9007-9036CEEAC7B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5A6-4BA5-9007-9036CEEAC7B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5A6-4BA5-9007-9036CEEAC7B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A6-4BA5-9007-9036CEEAC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0.60960586726974542</c:v>
                </c:pt>
                <c:pt idx="1">
                  <c:v>0.2570690471930302</c:v>
                </c:pt>
                <c:pt idx="2">
                  <c:v>9.422294529015815E-2</c:v>
                </c:pt>
                <c:pt idx="3">
                  <c:v>3.9102140247066132E-2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A6-4BA5-9007-9036CEEAC7B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33-497E-8131-8E7341FBADC8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33-497E-8131-8E7341FBADC8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33-497E-8131-8E7341FBADC8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33-497E-8131-8E7341FBADC8}"/>
              </c:ext>
            </c:extLst>
          </c:dPt>
          <c:dLbls>
            <c:dLbl>
              <c:idx val="0"/>
              <c:layout>
                <c:manualLayout>
                  <c:x val="-0.16284326212605468"/>
                  <c:y val="-0.173712157343129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033-497E-8131-8E7341FBAD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33-497E-8131-8E7341FBAD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033-497E-8131-8E7341FBADC8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33-497E-8131-8E7341FB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0.58712254491072058</c:v>
                </c:pt>
                <c:pt idx="1">
                  <c:v>0.34080803054670428</c:v>
                </c:pt>
                <c:pt idx="2">
                  <c:v>4.2887583566546025E-2</c:v>
                </c:pt>
                <c:pt idx="3">
                  <c:v>2.9181840976029168E-2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3-497E-8131-8E7341FBAD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E8-4356-9EF3-B21E4753460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E8-4356-9EF3-B21E4753460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E8-4356-9EF3-B21E4753460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E8-4356-9EF3-B21E4753460A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8-4356-9EF3-B21E4753460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E8-4356-9EF3-B21E4753460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E8-4356-9EF3-B21E4753460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E8-4356-9EF3-B21E47534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0.76295634600924256</c:v>
                </c:pt>
                <c:pt idx="1">
                  <c:v>0.13801043479914271</c:v>
                </c:pt>
                <c:pt idx="2">
                  <c:v>5.2408071768696017E-2</c:v>
                </c:pt>
                <c:pt idx="3">
                  <c:v>4.6625147422918754E-2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E8-4356-9EF3-B21E475346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0.72555723859633248</c:v>
                </c:pt>
                <c:pt idx="1">
                  <c:v>0.11987371890284176</c:v>
                </c:pt>
                <c:pt idx="2">
                  <c:v>0.10375615066594118</c:v>
                </c:pt>
                <c:pt idx="3">
                  <c:v>5.0812891834884667E-2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A6-4BA5-9007-9036CEEAC7B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A6-4BA5-9007-9036CEEAC7B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A6-4BA5-9007-9036CEEAC7B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A6-4BA5-9007-9036CEEAC7BA}"/>
              </c:ext>
            </c:extLst>
          </c:dPt>
          <c:dLbls>
            <c:dLbl>
              <c:idx val="0"/>
              <c:layout>
                <c:manualLayout>
                  <c:x val="-0.18147469396772919"/>
                  <c:y val="-0.19979743854862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A6-4BA5-9007-9036CEEAC7B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5A6-4BA5-9007-9036CEEAC7B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5A6-4BA5-9007-9036CEEAC7B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A6-4BA5-9007-9036CEEAC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0.6287589754479177</c:v>
                </c:pt>
                <c:pt idx="1">
                  <c:v>0.21152739092270548</c:v>
                </c:pt>
                <c:pt idx="2">
                  <c:v>0.11774827762009833</c:v>
                </c:pt>
                <c:pt idx="3">
                  <c:v>4.196535600927849E-2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A6-4BA5-9007-9036CEEAC7B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33-497E-8131-8E7341FBADC8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33-497E-8131-8E7341FBADC8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33-497E-8131-8E7341FBADC8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33-497E-8131-8E7341FBADC8}"/>
              </c:ext>
            </c:extLst>
          </c:dPt>
          <c:dLbls>
            <c:dLbl>
              <c:idx val="0"/>
              <c:layout>
                <c:manualLayout>
                  <c:x val="-0.16284326212605468"/>
                  <c:y val="-0.215448607271919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033-497E-8131-8E7341FBAD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33-497E-8131-8E7341FBAD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033-497E-8131-8E7341FBADC8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33-497E-8131-8E7341FB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0.63539046370826868</c:v>
                </c:pt>
                <c:pt idx="1">
                  <c:v>0.2739278530491876</c:v>
                </c:pt>
                <c:pt idx="2">
                  <c:v>5.5168518154613502E-2</c:v>
                </c:pt>
                <c:pt idx="3">
                  <c:v>3.5513165087930218E-2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3-497E-8131-8E7341FBAD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E8-4356-9EF3-B21E4753460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E8-4356-9EF3-B21E4753460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E8-4356-9EF3-B21E4753460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E8-4356-9EF3-B21E4753460A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8-4356-9EF3-B21E4753460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E8-4356-9EF3-B21E4753460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E8-4356-9EF3-B21E4753460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E8-4356-9EF3-B21E47534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0.7619138953050526</c:v>
                </c:pt>
                <c:pt idx="1">
                  <c:v>0.12736180123284238</c:v>
                </c:pt>
                <c:pt idx="2">
                  <c:v>6.1787176932616976E-2</c:v>
                </c:pt>
                <c:pt idx="3">
                  <c:v>4.8937126529487937E-2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E8-4356-9EF3-B21E475346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0.71316205906799557</c:v>
                </c:pt>
                <c:pt idx="1">
                  <c:v>0.12236905261033036</c:v>
                </c:pt>
                <c:pt idx="2">
                  <c:v>0.1111228846617171</c:v>
                </c:pt>
                <c:pt idx="3">
                  <c:v>5.3346003659957147E-2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A6-4BA5-9007-9036CEEAC7B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A6-4BA5-9007-9036CEEAC7B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A6-4BA5-9007-9036CEEAC7B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A6-4BA5-9007-9036CEEAC7BA}"/>
              </c:ext>
            </c:extLst>
          </c:dPt>
          <c:dLbls>
            <c:dLbl>
              <c:idx val="0"/>
              <c:layout>
                <c:manualLayout>
                  <c:x val="-0.18147469396772919"/>
                  <c:y val="-0.19979743854862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A6-4BA5-9007-9036CEEAC7B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5A6-4BA5-9007-9036CEEAC7B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5A6-4BA5-9007-9036CEEAC7B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A6-4BA5-9007-9036CEEAC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0.6395495968891477</c:v>
                </c:pt>
                <c:pt idx="1">
                  <c:v>0.18414210602133652</c:v>
                </c:pt>
                <c:pt idx="2">
                  <c:v>0.13295641725902665</c:v>
                </c:pt>
                <c:pt idx="3">
                  <c:v>4.3351879830489222E-2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A6-4BA5-9007-9036CEEAC7B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0.67331045750474205</c:v>
                </c:pt>
                <c:pt idx="1">
                  <c:v>0.18214124221285799</c:v>
                </c:pt>
                <c:pt idx="2">
                  <c:v>9.1386729529079572E-2</c:v>
                </c:pt>
                <c:pt idx="3">
                  <c:v>5.116157075332068E-2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33-497E-8131-8E7341FBADC8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33-497E-8131-8E7341FBADC8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33-497E-8131-8E7341FBADC8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33-497E-8131-8E7341FBADC8}"/>
              </c:ext>
            </c:extLst>
          </c:dPt>
          <c:dLbls>
            <c:dLbl>
              <c:idx val="0"/>
              <c:layout>
                <c:manualLayout>
                  <c:x val="-0.16284326212605468"/>
                  <c:y val="-0.215448607271919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033-497E-8131-8E7341FBAD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33-497E-8131-8E7341FBAD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033-497E-8131-8E7341FBADC8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33-497E-8131-8E7341FB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0.65765221988028255</c:v>
                </c:pt>
                <c:pt idx="1">
                  <c:v>0.23880386327261269</c:v>
                </c:pt>
                <c:pt idx="2">
                  <c:v>6.499175907594236E-2</c:v>
                </c:pt>
                <c:pt idx="3">
                  <c:v>3.8552157771162332E-2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3-497E-8131-8E7341FBAD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E8-4356-9EF3-B21E4753460A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E8-4356-9EF3-B21E4753460A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E8-4356-9EF3-B21E4753460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E8-4356-9EF3-B21E4753460A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8-4356-9EF3-B21E4753460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E8-4356-9EF3-B21E4753460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E8-4356-9EF3-B21E4753460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E8-4356-9EF3-B21E47534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0.72047734909988148</c:v>
                </c:pt>
                <c:pt idx="1">
                  <c:v>0.13562124163718897</c:v>
                </c:pt>
                <c:pt idx="2">
                  <c:v>9.3398879907624882E-2</c:v>
                </c:pt>
                <c:pt idx="3">
                  <c:v>5.0502529355304526E-2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E8-4356-9EF3-B21E475346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0.63119972053472817</c:v>
                </c:pt>
                <c:pt idx="1">
                  <c:v>0.23730692943282561</c:v>
                </c:pt>
                <c:pt idx="2">
                  <c:v>7.8437229712218282E-2</c:v>
                </c:pt>
                <c:pt idx="3">
                  <c:v>5.3056120320227843E-2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A6-4BA5-9007-9036CEEAC7BA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A6-4BA5-9007-9036CEEAC7BA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A6-4BA5-9007-9036CEEAC7B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A6-4BA5-9007-9036CEEAC7BA}"/>
              </c:ext>
            </c:extLst>
          </c:dPt>
          <c:dLbls>
            <c:dLbl>
              <c:idx val="0"/>
              <c:layout>
                <c:manualLayout>
                  <c:x val="-0.18147469396772919"/>
                  <c:y val="-0.19979743854862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A6-4BA5-9007-9036CEEAC7B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5A6-4BA5-9007-9036CEEAC7B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5A6-4BA5-9007-9036CEEAC7B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A6-4BA5-9007-9036CEEAC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0.61178757132843109</c:v>
                </c:pt>
                <c:pt idx="1">
                  <c:v>0.24323421165412568</c:v>
                </c:pt>
                <c:pt idx="2">
                  <c:v>9.7430233623964149E-2</c:v>
                </c:pt>
                <c:pt idx="3">
                  <c:v>4.7547983393479064E-2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A6-4BA5-9007-9036CEEAC7B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33-497E-8131-8E7341FBADC8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33-497E-8131-8E7341FBADC8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33-497E-8131-8E7341FBADC8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33-497E-8131-8E7341FBADC8}"/>
              </c:ext>
            </c:extLst>
          </c:dPt>
          <c:dLbls>
            <c:dLbl>
              <c:idx val="0"/>
              <c:layout>
                <c:manualLayout>
                  <c:x val="-0.16284326212605468"/>
                  <c:y val="-0.215448607271919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033-497E-8131-8E7341FBAD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33-497E-8131-8E7341FBAD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033-497E-8131-8E7341FBADC8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33-497E-8131-8E7341FB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0.67580418884696669</c:v>
                </c:pt>
                <c:pt idx="1">
                  <c:v>0.14877713960812985</c:v>
                </c:pt>
                <c:pt idx="2">
                  <c:v>0.12989004119867445</c:v>
                </c:pt>
                <c:pt idx="3">
                  <c:v>4.5528630346229108E-2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3-497E-8131-8E7341FBAD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A6-4BA5-9007-9036CEEAC7BA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A6-4BA5-9007-9036CEEAC7BA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A6-4BA5-9007-9036CEEAC7B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A6-4BA5-9007-9036CEEAC7BA}"/>
              </c:ext>
            </c:extLst>
          </c:dPt>
          <c:dLbls>
            <c:dLbl>
              <c:idx val="0"/>
              <c:layout>
                <c:manualLayout>
                  <c:x val="-0.18147469396772919"/>
                  <c:y val="-0.19979743854862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A6-4BA5-9007-9036CEEAC7B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5A6-4BA5-9007-9036CEEAC7B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5A6-4BA5-9007-9036CEEAC7B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A6-4BA5-9007-9036CEEAC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0.6164885921925054</c:v>
                </c:pt>
                <c:pt idx="1">
                  <c:v>0.21440249834562633</c:v>
                </c:pt>
                <c:pt idx="2">
                  <c:v>0.12306190921936488</c:v>
                </c:pt>
                <c:pt idx="3">
                  <c:v>4.6047000242503418E-2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A6-4BA5-9007-9036CEEAC7B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33-497E-8131-8E7341FBADC8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33-497E-8131-8E7341FBADC8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33-497E-8131-8E7341FBADC8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33-497E-8131-8E7341FBADC8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033-497E-8131-8E7341FBAD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33-497E-8131-8E7341FBAD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033-497E-8131-8E7341FBADC8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33-497E-8131-8E7341FB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0.6663800450201921</c:v>
                </c:pt>
                <c:pt idx="1">
                  <c:v>0.16537101172600099</c:v>
                </c:pt>
                <c:pt idx="2">
                  <c:v>0.1253869312484506</c:v>
                </c:pt>
                <c:pt idx="3">
                  <c:v>4.2862012005356193E-2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3-497E-8131-8E7341FBAD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E8-4356-9EF3-B21E4753460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E8-4356-9EF3-B21E4753460A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E8-4356-9EF3-B21E4753460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E8-4356-9EF3-B21E4753460A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8-4356-9EF3-B21E4753460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E8-4356-9EF3-B21E4753460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E8-4356-9EF3-B21E4753460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E8-4356-9EF3-B21E47534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0.73481501892582601</c:v>
                </c:pt>
                <c:pt idx="1">
                  <c:v>0.10845633867533903</c:v>
                </c:pt>
                <c:pt idx="2">
                  <c:v>0.10753482148724022</c:v>
                </c:pt>
                <c:pt idx="3">
                  <c:v>4.9193820911594688E-2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E8-4356-9EF3-B21E475346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43-4FF2-9B80-B979B7F55CBD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443-4FF2-9B80-B979B7F55CBD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443-4FF2-9B80-B979B7F55CBD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443-4FF2-9B80-B979B7F55CBD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43-4FF2-9B80-B979B7F55C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43-4FF2-9B80-B979B7F55C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43-4FF2-9B80-B979B7F55CBD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43-4FF2-9B80-B979B7F55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0.66197206368944261</c:v>
                </c:pt>
                <c:pt idx="1">
                  <c:v>0.19375268513709501</c:v>
                </c:pt>
                <c:pt idx="2">
                  <c:v>9.1950703685410778E-2</c:v>
                </c:pt>
                <c:pt idx="3">
                  <c:v>5.2324547488051737E-2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43-4FF2-9B80-B979B7F55C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A6-4BA5-9007-9036CEEAC7BA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A6-4BA5-9007-9036CEEAC7BA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A6-4BA5-9007-9036CEEAC7BA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A6-4BA5-9007-9036CEEAC7BA}"/>
              </c:ext>
            </c:extLst>
          </c:dPt>
          <c:dLbls>
            <c:dLbl>
              <c:idx val="0"/>
              <c:layout>
                <c:manualLayout>
                  <c:x val="-0.18147469396772919"/>
                  <c:y val="-0.19979743854862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A6-4BA5-9007-9036CEEAC7B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5A6-4BA5-9007-9036CEEAC7B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5A6-4BA5-9007-9036CEEAC7B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A6-4BA5-9007-9036CEEAC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News</c:v>
                </c:pt>
                <c:pt idx="2">
                  <c:v>Sports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0.61517229567326603</c:v>
                </c:pt>
                <c:pt idx="1">
                  <c:v>0.21820768509987601</c:v>
                </c:pt>
                <c:pt idx="2">
                  <c:v>0.1201854177717504</c:v>
                </c:pt>
                <c:pt idx="3">
                  <c:v>4.6434601455107617E-2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A6-4BA5-9007-9036CEEAC7B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33-497E-8131-8E7341FBADC8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33-497E-8131-8E7341FBADC8}"/>
              </c:ext>
            </c:extLst>
          </c:dPt>
          <c:dPt>
            <c:idx val="2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33-497E-8131-8E7341FBADC8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33-497E-8131-8E7341FBADC8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033-497E-8131-8E7341FBAD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33-497E-8131-8E7341FBADC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033-497E-8131-8E7341FBADC8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33-497E-8131-8E7341FB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News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0.66702125202035567</c:v>
                </c:pt>
                <c:pt idx="1">
                  <c:v>0.16119314423568701</c:v>
                </c:pt>
                <c:pt idx="2">
                  <c:v>0.12843359033543572</c:v>
                </c:pt>
                <c:pt idx="3">
                  <c:v>4.33520134085216E-2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3-497E-8131-8E7341FBAD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E8-4356-9EF3-B21E4753460A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E8-4356-9EF3-B21E4753460A}"/>
              </c:ext>
            </c:extLst>
          </c:dPt>
          <c:dPt>
            <c:idx val="2"/>
            <c:bubble3D val="0"/>
            <c:spPr>
              <a:solidFill>
                <a:srgbClr val="4EBEA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E8-4356-9EF3-B21E4753460A}"/>
              </c:ext>
            </c:extLst>
          </c:dPt>
          <c:dPt>
            <c:idx val="3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E8-4356-9EF3-B21E4753460A}"/>
              </c:ext>
            </c:extLst>
          </c:dPt>
          <c:dLbls>
            <c:dLbl>
              <c:idx val="0"/>
              <c:layout>
                <c:manualLayout>
                  <c:x val="-0.20010622282597942"/>
                  <c:y val="-0.2467510261950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70363718488594"/>
                      <c:h val="0.26020082872260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8-4356-9EF3-B21E4753460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E8-4356-9EF3-B21E4753460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E8-4356-9EF3-B21E4753460A}"/>
                </c:ext>
              </c:extLst>
            </c:dLbl>
            <c:dLbl>
              <c:idx val="3"/>
              <c:layout>
                <c:manualLayout>
                  <c:x val="6.1648528511416271E-2"/>
                  <c:y val="3.2051680843922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E8-4356-9EF3-B21E475346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Entertainment</c:v>
                </c:pt>
                <c:pt idx="1">
                  <c:v>Sports</c:v>
                </c:pt>
                <c:pt idx="2">
                  <c:v>Other</c:v>
                </c:pt>
                <c:pt idx="3">
                  <c:v>News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0.76604326803337464</c:v>
                </c:pt>
                <c:pt idx="1">
                  <c:v>0.15600454359692548</c:v>
                </c:pt>
                <c:pt idx="2">
                  <c:v>4.2151299228920455E-2</c:v>
                </c:pt>
                <c:pt idx="3">
                  <c:v>3.5800889140779418E-2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E8-4356-9EF3-B21E4753460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F59F6-A21A-43B3-9865-1F931FA8ED8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2921A-6E17-424B-BAAE-A14B8236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2DF8-4375-AE3C-09BC-BA673E7ED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5D2E4-C873-6933-C492-A1D8BCB52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C0C66-58AC-2B6A-90A9-EA7B42F2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7334-174E-39C7-70F0-346F9CFB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995D5-BDAB-A612-4631-4C49837A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A0C3-75F1-8E9F-D013-9C8574CB7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F0C26-65C8-59F0-301A-1693C7144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CA39-D4FF-BB29-57C3-F93CDD56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C0C88-4712-CB09-6837-AF64ABB6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5B1CA-F44F-BA94-AC99-2E7EC9A8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2711C-3CA0-F04E-4186-3E826FBC2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66D5C-7413-AF5A-FC55-197E85BFA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FCA2-E624-8201-E364-EFAC1B2E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FA6C6-7046-EFB6-D1CA-7B763FAD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A00D8-8D5B-D5E2-9EF9-40987D3B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60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671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1950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097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02343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85162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36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6638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926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CBDC-BA89-E0E0-7797-7606A766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31AC5-581C-AF64-BFE0-71CFFBCF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2D173-0011-8ADA-0C70-ADDFA53B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7FDD6-343C-5EB8-65EA-53F65D0D9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E754-1EEA-27A4-DB78-964ACD9E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81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269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923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18973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486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0397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644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747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153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97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1328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B11C-64E0-94BF-F5D3-2287C1B51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7AD8B-D72E-2F43-CEEC-18251ACBA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B6B23-2139-7E7E-03A2-1BCCA661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E0C49-92F4-DBCC-08C2-4BC6D12B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F7EC3-E1EC-E372-FD5B-211CA5F3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1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587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2356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367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0209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844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0484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51906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018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414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023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5110-BE47-36EF-F3E1-BB3BC27A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E14FF-CFDE-CFBA-96F4-65E56350F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3323B-51F6-ECE0-4BE3-939A53E7A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00AA8-0164-733A-A590-6E7DEB2E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AE861-7D47-6AD1-0859-8149A590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676BA-9EFE-164E-4889-8C7E3194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840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908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63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31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667456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26485" y="5335064"/>
            <a:ext cx="11728449" cy="888470"/>
          </a:xfrm>
          <a:prstGeom prst="rect">
            <a:avLst/>
          </a:prstGeom>
        </p:spPr>
        <p:txBody>
          <a:bodyPr vert="horz"/>
          <a:lstStyle>
            <a:lvl1pPr marL="0" indent="0" algn="ctr" defTabSz="45720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/>
            </a:lvl1pPr>
            <a:lvl5pPr marL="1828800" indent="0">
              <a:buFontTx/>
              <a:buNone/>
              <a:defRPr sz="1200"/>
            </a:lvl5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Less than a third of likely buyers found out about their local dealership through online search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Direct mail/email marketing has a nominal effect on informing buyers about their local dealership </a:t>
            </a:r>
          </a:p>
        </p:txBody>
      </p:sp>
    </p:spTree>
    <p:extLst>
      <p:ext uri="{BB962C8B-B14F-4D97-AF65-F5344CB8AC3E}">
        <p14:creationId xmlns:p14="http://schemas.microsoft.com/office/powerpoint/2010/main" val="251179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1F3B4-33BC-8805-481B-A0290CF37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CE5D3-984B-BAE9-C49D-D266D0F66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2327A-B163-1DCD-29A1-6F6871505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E4E63-E8E5-AA34-EFF3-3D2D8F98A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9169E2-6EDB-E551-4389-01BDBB484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1F8C3-7D1D-25D1-246A-1B43C8D9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C6286-1369-B604-40B3-49E3BFB8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F27D8-C0DF-64A8-A123-30BB0C14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2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82C-C7DE-5779-BBC4-CA20B835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42BF0-1AA4-1BCC-9AE3-3BBD0139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0F442-8051-27AD-C925-C09CBD24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DD22E-A6FF-2498-330B-342C5EAB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4D5D66-7191-82AE-1C26-7A70F6D1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BB607-C79C-8C73-C389-E367C441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FE834-0D80-BF07-7026-7C50DFB5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CDC4-5791-D856-B001-FEFA00BE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1A60-A82E-FC43-7529-011A1BD8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0801C-FDD6-ED62-FDAC-8160EA243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2167E-20C3-EEA3-78FF-482F26A4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4B315-921A-B309-2764-A0EE8772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45D38-2215-941B-2E4E-6D94557E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7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1813-FD9D-3950-00B8-D6E7FA13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09BC3-871F-BCF4-5EF4-2173AC4A7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4FB8A-F8C3-16E2-D614-F077E42F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F6E39-F119-36FB-A886-5F5F6FBB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BAC40-065F-D3D0-29B6-96AE5DA8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E438D-D1CF-3A82-CEF1-A2B66C9C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image" Target="../media/image1.jpe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ags" Target="../tags/tag1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A8C57F-0AEF-5DC8-0883-5EC7DFBF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92F7B-D6C9-E2FC-943E-296CD7969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6605B-3C23-9CA4-6BA5-492CFDD9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53666-0636-40F4-AFE3-E609A1F30B1E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887FE-B5DA-C05E-886D-F48975A1D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85DD9-271C-74C6-E646-4C9C59714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3"/>
    </p:custDataLst>
    <p:extLst>
      <p:ext uri="{BB962C8B-B14F-4D97-AF65-F5344CB8AC3E}">
        <p14:creationId xmlns:p14="http://schemas.microsoft.com/office/powerpoint/2010/main" val="37206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4FF9373-5B95-4E54-BA9A-04A79311AD27}"/>
              </a:ext>
            </a:extLst>
          </p:cNvPr>
          <p:cNvSpPr/>
          <p:nvPr userDrawn="1"/>
        </p:nvSpPr>
        <p:spPr>
          <a:xfrm>
            <a:off x="9942786" y="6064469"/>
            <a:ext cx="2013174" cy="590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8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655B859-8BF4-BA4E-829E-ED8B518A2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8332937"/>
              </p:ext>
            </p:extLst>
          </p:nvPr>
        </p:nvGraphicFramePr>
        <p:xfrm>
          <a:off x="2302160" y="3911183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177807" y="251196"/>
            <a:ext cx="1153390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all TV viewers, more than two-thirds of all primetime TV ad impressions continue to be delivered within entertainment programs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8/8/24. National TV: broadcast &amp; cable TV including Spanish-Language TV networks, excludes PSAs and promos. 7/1/18 – 6/30/19; 7/1/23 – 6/30/24. Nielsen program genres were rolled up into four groups. Entertainment - comedy, drama, film, kids, music, specials, variety / game shows; news – news, news documentaries, political; sports – live events, commentary shows, anthologies; other – instructional, devotional, varied format, unclassified.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-21519" y="110707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National TV Equivalized Ad IMPs by Program Genre</a:t>
            </a:r>
          </a:p>
          <a:p>
            <a:pPr algn="ctr"/>
            <a:r>
              <a:rPr lang="en-US" sz="1600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P2+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529336"/>
              </p:ext>
            </p:extLst>
          </p:nvPr>
        </p:nvGraphicFramePr>
        <p:xfrm>
          <a:off x="2302160" y="1661828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478B4E8-172F-3E29-6E44-28FD97FA235D}"/>
              </a:ext>
            </a:extLst>
          </p:cNvPr>
          <p:cNvSpPr txBox="1"/>
          <p:nvPr/>
        </p:nvSpPr>
        <p:spPr>
          <a:xfrm>
            <a:off x="1006760" y="2776212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Total Day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D4285-F7E6-FAB7-2139-1F2E4BCFF6C1}"/>
              </a:ext>
            </a:extLst>
          </p:cNvPr>
          <p:cNvSpPr txBox="1"/>
          <p:nvPr/>
        </p:nvSpPr>
        <p:spPr>
          <a:xfrm>
            <a:off x="1006760" y="5013311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Prime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3084942" y="1486138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Jul ’18 – Jun ‘19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BA629CD-5998-E6DC-1599-CA95AC48C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1983130"/>
              </p:ext>
            </p:extLst>
          </p:nvPr>
        </p:nvGraphicFramePr>
        <p:xfrm>
          <a:off x="6588065" y="1661828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4224DCD6-F41A-4DF7-51AD-BEE342591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209466"/>
              </p:ext>
            </p:extLst>
          </p:nvPr>
        </p:nvGraphicFramePr>
        <p:xfrm>
          <a:off x="6588065" y="3911183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370847" y="1486138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5F7A19-29A0-AE35-8A12-158D1E43FDC9}"/>
              </a:ext>
            </a:extLst>
          </p:cNvPr>
          <p:cNvSpPr/>
          <p:nvPr/>
        </p:nvSpPr>
        <p:spPr>
          <a:xfrm>
            <a:off x="-2" y="0"/>
            <a:ext cx="2466111" cy="25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Program Genre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4AE0CF-5F3D-2461-9593-B7A118FC334A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1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655B859-8BF4-BA4E-829E-ED8B518A2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5490170"/>
              </p:ext>
            </p:extLst>
          </p:nvPr>
        </p:nvGraphicFramePr>
        <p:xfrm>
          <a:off x="2265215" y="389528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0" y="109693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Program Genre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P18+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93939"/>
              </p:ext>
            </p:extLst>
          </p:nvPr>
        </p:nvGraphicFramePr>
        <p:xfrm>
          <a:off x="2265215" y="164593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478B4E8-172F-3E29-6E44-28FD97FA235D}"/>
              </a:ext>
            </a:extLst>
          </p:cNvPr>
          <p:cNvSpPr txBox="1"/>
          <p:nvPr/>
        </p:nvSpPr>
        <p:spPr>
          <a:xfrm>
            <a:off x="969815" y="2760318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Total Day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D4285-F7E6-FAB7-2139-1F2E4BCFF6C1}"/>
              </a:ext>
            </a:extLst>
          </p:cNvPr>
          <p:cNvSpPr txBox="1"/>
          <p:nvPr/>
        </p:nvSpPr>
        <p:spPr>
          <a:xfrm>
            <a:off x="969815" y="4997417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Prime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3047997" y="1470244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BA629CD-5998-E6DC-1599-CA95AC48C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3727110"/>
              </p:ext>
            </p:extLst>
          </p:nvPr>
        </p:nvGraphicFramePr>
        <p:xfrm>
          <a:off x="6551120" y="164593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4224DCD6-F41A-4DF7-51AD-BEE342591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3509394"/>
              </p:ext>
            </p:extLst>
          </p:nvPr>
        </p:nvGraphicFramePr>
        <p:xfrm>
          <a:off x="6551120" y="389528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333902" y="1470244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986208-FB54-5BF4-B533-8DF4E9C44B88}"/>
              </a:ext>
            </a:extLst>
          </p:cNvPr>
          <p:cNvSpPr/>
          <p:nvPr/>
        </p:nvSpPr>
        <p:spPr>
          <a:xfrm>
            <a:off x="177807" y="245394"/>
            <a:ext cx="1153390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Among adult TV viewers, more than two-thirds of all primetime TV ad impressions continue to be delivered within entertainment programs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C70B5-38AC-E888-6491-0DC67111AEE4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8/8/24. National TV: broadcast &amp; cable TV including Spanish-Language TV networks, excludes PSAs and promos. 7/1/18 – 6/30/19; 7/1/23 – 6/30/24. Nielsen program genres were rolled up into four groups. Entertainment - comedy, drama, film, kids, music, specials, variety / game shows; news – news, news documentaries, political; sports – live events, commentary shows, anthologies; other – instructional, devotional, varied format, unclassified.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7B7688-4BC5-7A98-4610-72FB983C9C86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A00FF0-8CA3-B276-6036-4F81314ACD06}"/>
              </a:ext>
            </a:extLst>
          </p:cNvPr>
          <p:cNvSpPr/>
          <p:nvPr/>
        </p:nvSpPr>
        <p:spPr>
          <a:xfrm>
            <a:off x="-2" y="0"/>
            <a:ext cx="2466111" cy="25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Program Genre</a:t>
            </a:r>
          </a:p>
        </p:txBody>
      </p:sp>
    </p:spTree>
    <p:extLst>
      <p:ext uri="{BB962C8B-B14F-4D97-AF65-F5344CB8AC3E}">
        <p14:creationId xmlns:p14="http://schemas.microsoft.com/office/powerpoint/2010/main" val="239076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655B859-8BF4-BA4E-829E-ED8B518A2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37081"/>
              </p:ext>
            </p:extLst>
          </p:nvPr>
        </p:nvGraphicFramePr>
        <p:xfrm>
          <a:off x="2265215" y="389528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0" y="108769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Program Genre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P18-34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6377651"/>
              </p:ext>
            </p:extLst>
          </p:nvPr>
        </p:nvGraphicFramePr>
        <p:xfrm>
          <a:off x="2265215" y="164593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478B4E8-172F-3E29-6E44-28FD97FA235D}"/>
              </a:ext>
            </a:extLst>
          </p:cNvPr>
          <p:cNvSpPr txBox="1"/>
          <p:nvPr/>
        </p:nvSpPr>
        <p:spPr>
          <a:xfrm>
            <a:off x="969815" y="2760318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Total Day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D4285-F7E6-FAB7-2139-1F2E4BCFF6C1}"/>
              </a:ext>
            </a:extLst>
          </p:cNvPr>
          <p:cNvSpPr txBox="1"/>
          <p:nvPr/>
        </p:nvSpPr>
        <p:spPr>
          <a:xfrm>
            <a:off x="969815" y="4997417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Prime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3047997" y="1470244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BA629CD-5998-E6DC-1599-CA95AC48C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3653556"/>
              </p:ext>
            </p:extLst>
          </p:nvPr>
        </p:nvGraphicFramePr>
        <p:xfrm>
          <a:off x="6551120" y="164593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4224DCD6-F41A-4DF7-51AD-BEE342591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1896023"/>
              </p:ext>
            </p:extLst>
          </p:nvPr>
        </p:nvGraphicFramePr>
        <p:xfrm>
          <a:off x="6551120" y="389528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333902" y="1470244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0EC95-36DA-2AC8-F957-ADD375214E38}"/>
              </a:ext>
            </a:extLst>
          </p:cNvPr>
          <p:cNvSpPr/>
          <p:nvPr/>
        </p:nvSpPr>
        <p:spPr>
          <a:xfrm>
            <a:off x="204358" y="243463"/>
            <a:ext cx="117832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S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ports programming (both live events and ancillary shows) account for two-thirds of primetime TV ad impressions delivered to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P18-34 viewers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CD662-24C4-F51F-F2E3-EE8E129BF31D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8/8/24. National TV: broadcast &amp; cable TV including Spanish-Language TV networks, excludes PSAs and promos. 7/1/18 – 6/30/19; 7/1/23 – 6/30/24. Nielsen program genres were rolled up into four groups. Entertainment - comedy, drama, film, kids, music, specials, variety / game shows; news – news, news documentaries, political; sports – live events, commentary shows, anthologies; other – instructional, devotional, varied format, unclassified.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207590-0250-186C-1A8E-0497EF442AD7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3AF7E4-5B01-C3FE-D25C-08CAF8EC38C4}"/>
              </a:ext>
            </a:extLst>
          </p:cNvPr>
          <p:cNvSpPr/>
          <p:nvPr/>
        </p:nvSpPr>
        <p:spPr>
          <a:xfrm>
            <a:off x="-2" y="0"/>
            <a:ext cx="2466111" cy="25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Program Genre</a:t>
            </a:r>
          </a:p>
        </p:txBody>
      </p:sp>
    </p:spTree>
    <p:extLst>
      <p:ext uri="{BB962C8B-B14F-4D97-AF65-F5344CB8AC3E}">
        <p14:creationId xmlns:p14="http://schemas.microsoft.com/office/powerpoint/2010/main" val="181983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655B859-8BF4-BA4E-829E-ED8B518A2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754825"/>
              </p:ext>
            </p:extLst>
          </p:nvPr>
        </p:nvGraphicFramePr>
        <p:xfrm>
          <a:off x="2265215" y="3867581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0" y="108032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Program Genre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P18-49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6499561"/>
              </p:ext>
            </p:extLst>
          </p:nvPr>
        </p:nvGraphicFramePr>
        <p:xfrm>
          <a:off x="2265215" y="1618226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478B4E8-172F-3E29-6E44-28FD97FA235D}"/>
              </a:ext>
            </a:extLst>
          </p:cNvPr>
          <p:cNvSpPr txBox="1"/>
          <p:nvPr/>
        </p:nvSpPr>
        <p:spPr>
          <a:xfrm>
            <a:off x="969815" y="2732610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Total Day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D4285-F7E6-FAB7-2139-1F2E4BCFF6C1}"/>
              </a:ext>
            </a:extLst>
          </p:cNvPr>
          <p:cNvSpPr txBox="1"/>
          <p:nvPr/>
        </p:nvSpPr>
        <p:spPr>
          <a:xfrm>
            <a:off x="969815" y="4969709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Prime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3047997" y="1442536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BA629CD-5998-E6DC-1599-CA95AC48C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6364563"/>
              </p:ext>
            </p:extLst>
          </p:nvPr>
        </p:nvGraphicFramePr>
        <p:xfrm>
          <a:off x="6551120" y="1618226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4224DCD6-F41A-4DF7-51AD-BEE342591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3366130"/>
              </p:ext>
            </p:extLst>
          </p:nvPr>
        </p:nvGraphicFramePr>
        <p:xfrm>
          <a:off x="6551120" y="3867581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333902" y="1442536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5D6832-E98E-E6F4-E8CB-C19D2FC79274}"/>
              </a:ext>
            </a:extLst>
          </p:cNvPr>
          <p:cNvSpPr/>
          <p:nvPr/>
        </p:nvSpPr>
        <p:spPr>
          <a:xfrm>
            <a:off x="177807" y="246018"/>
            <a:ext cx="1153390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Among P18-49, nearly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two-thirds of all primetime TV ad impressions are delivered within entertainment programs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EE6C6C-F180-5A82-0A0B-AEC670F36D18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8/8/24. National TV: broadcast &amp; cable TV including Spanish-Language TV networks, excludes PSAs and promos. 7/1/18 – 6/30/19; 7/1/23 – 6/30/24. Nielsen program genres were rolled up into four groups. Entertainment - comedy, drama, film, kids, music, specials, variety / game shows; news – news, news documentaries, political; sports – live events, commentary shows, anthologies; other – instructional, devotional, varied format, unclassified.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503E99-B8AD-587C-1145-0BD0580CA19C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21B285-B75C-A584-5302-09967B64FAF0}"/>
              </a:ext>
            </a:extLst>
          </p:cNvPr>
          <p:cNvSpPr/>
          <p:nvPr/>
        </p:nvSpPr>
        <p:spPr>
          <a:xfrm>
            <a:off x="-2" y="0"/>
            <a:ext cx="2466111" cy="25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Program Genre</a:t>
            </a:r>
          </a:p>
        </p:txBody>
      </p:sp>
    </p:spTree>
    <p:extLst>
      <p:ext uri="{BB962C8B-B14F-4D97-AF65-F5344CB8AC3E}">
        <p14:creationId xmlns:p14="http://schemas.microsoft.com/office/powerpoint/2010/main" val="180626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655B859-8BF4-BA4E-829E-ED8B518A2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411831"/>
              </p:ext>
            </p:extLst>
          </p:nvPr>
        </p:nvGraphicFramePr>
        <p:xfrm>
          <a:off x="2265215" y="386757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0" y="107845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Program Genre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P25-54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469530"/>
              </p:ext>
            </p:extLst>
          </p:nvPr>
        </p:nvGraphicFramePr>
        <p:xfrm>
          <a:off x="2265215" y="161822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478B4E8-172F-3E29-6E44-28FD97FA235D}"/>
              </a:ext>
            </a:extLst>
          </p:cNvPr>
          <p:cNvSpPr txBox="1"/>
          <p:nvPr/>
        </p:nvSpPr>
        <p:spPr>
          <a:xfrm>
            <a:off x="969815" y="2732608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Total Day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D4285-F7E6-FAB7-2139-1F2E4BCFF6C1}"/>
              </a:ext>
            </a:extLst>
          </p:cNvPr>
          <p:cNvSpPr txBox="1"/>
          <p:nvPr/>
        </p:nvSpPr>
        <p:spPr>
          <a:xfrm>
            <a:off x="969815" y="4969707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Prime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3047997" y="1442534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BA629CD-5998-E6DC-1599-CA95AC48C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8906287"/>
              </p:ext>
            </p:extLst>
          </p:nvPr>
        </p:nvGraphicFramePr>
        <p:xfrm>
          <a:off x="6551120" y="161822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4224DCD6-F41A-4DF7-51AD-BEE342591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615576"/>
              </p:ext>
            </p:extLst>
          </p:nvPr>
        </p:nvGraphicFramePr>
        <p:xfrm>
          <a:off x="6551120" y="386757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333902" y="1442534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FC8605-CCCF-FD0E-7C91-E817EA0EE920}"/>
              </a:ext>
            </a:extLst>
          </p:cNvPr>
          <p:cNvSpPr/>
          <p:nvPr/>
        </p:nvSpPr>
        <p:spPr>
          <a:xfrm>
            <a:off x="177807" y="252695"/>
            <a:ext cx="119926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Among P25-54,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two-thirds of all primetime TV ad impressions are delivered within entertainment programs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015CFE-FD23-F8A0-392A-600A08DFEAFF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8/8/24. National TV: broadcast &amp; cable TV including Spanish-Language TV networks, excludes PSAs and promos. 7/1/18 – 6/30/19; 7/1/23 – 6/30/24. Nielsen program genres were rolled up into four groups. Entertainment - comedy, drama, film, kids, music, specials, variety / game shows; news – news, news documentaries, political; sports – live events, commentary shows, anthologies; other – instructional, devotional, varied format, unclassified.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D7543-BF0E-1BFC-0E54-549CDF473BCF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849C96-7043-3D2A-17A0-A67EFDC668A0}"/>
              </a:ext>
            </a:extLst>
          </p:cNvPr>
          <p:cNvSpPr/>
          <p:nvPr/>
        </p:nvSpPr>
        <p:spPr>
          <a:xfrm>
            <a:off x="-2" y="0"/>
            <a:ext cx="2466111" cy="25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Program Genre</a:t>
            </a:r>
          </a:p>
        </p:txBody>
      </p:sp>
    </p:spTree>
    <p:extLst>
      <p:ext uri="{BB962C8B-B14F-4D97-AF65-F5344CB8AC3E}">
        <p14:creationId xmlns:p14="http://schemas.microsoft.com/office/powerpoint/2010/main" val="123443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655B859-8BF4-BA4E-829E-ED8B518A23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652510"/>
              </p:ext>
            </p:extLst>
          </p:nvPr>
        </p:nvGraphicFramePr>
        <p:xfrm>
          <a:off x="2265215" y="385834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3887" y="108063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Equivalized Ad IMPs by Program Genre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P50+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BA2A9DA-C956-EB22-38BA-348E34914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0026390"/>
              </p:ext>
            </p:extLst>
          </p:nvPr>
        </p:nvGraphicFramePr>
        <p:xfrm>
          <a:off x="2265215" y="160898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478B4E8-172F-3E29-6E44-28FD97FA235D}"/>
              </a:ext>
            </a:extLst>
          </p:cNvPr>
          <p:cNvSpPr txBox="1"/>
          <p:nvPr/>
        </p:nvSpPr>
        <p:spPr>
          <a:xfrm>
            <a:off x="969815" y="2723373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</a:rPr>
              <a:t>Total Day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D4285-F7E6-FAB7-2139-1F2E4BCFF6C1}"/>
              </a:ext>
            </a:extLst>
          </p:cNvPr>
          <p:cNvSpPr txBox="1"/>
          <p:nvPr/>
        </p:nvSpPr>
        <p:spPr>
          <a:xfrm>
            <a:off x="969815" y="4960472"/>
            <a:ext cx="1293091" cy="338554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</a:rPr>
              <a:t>Prime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D67D10-0782-B29B-2834-120A978AAD84}"/>
              </a:ext>
            </a:extLst>
          </p:cNvPr>
          <p:cNvSpPr txBox="1"/>
          <p:nvPr/>
        </p:nvSpPr>
        <p:spPr>
          <a:xfrm>
            <a:off x="3047997" y="1433299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’18 – Jun ‘19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BA629CD-5998-E6DC-1599-CA95AC48C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711309"/>
              </p:ext>
            </p:extLst>
          </p:nvPr>
        </p:nvGraphicFramePr>
        <p:xfrm>
          <a:off x="6551120" y="1608989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4224DCD6-F41A-4DF7-51AD-BEE342591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695331"/>
              </p:ext>
            </p:extLst>
          </p:nvPr>
        </p:nvGraphicFramePr>
        <p:xfrm>
          <a:off x="6551120" y="3858344"/>
          <a:ext cx="3408219" cy="243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2F509AA-E1D1-4343-45E8-E4485D0B1F5D}"/>
              </a:ext>
            </a:extLst>
          </p:cNvPr>
          <p:cNvSpPr txBox="1"/>
          <p:nvPr/>
        </p:nvSpPr>
        <p:spPr>
          <a:xfrm>
            <a:off x="7333902" y="1433299"/>
            <a:ext cx="184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 ’23 – Jun ‘24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7DE5956-E65A-C5E4-62ED-AE399EA9D7D2}"/>
              </a:ext>
            </a:extLst>
          </p:cNvPr>
          <p:cNvSpPr/>
          <p:nvPr/>
        </p:nvSpPr>
        <p:spPr>
          <a:xfrm>
            <a:off x="168571" y="251678"/>
            <a:ext cx="1192160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Among P50+,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one-quarter of total day TV ad impressions are delivered within news programming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146EB-A8E0-FBD4-E011-537211BC6FC1}"/>
              </a:ext>
            </a:extLst>
          </p:cNvPr>
          <p:cNvSpPr txBox="1"/>
          <p:nvPr/>
        </p:nvSpPr>
        <p:spPr>
          <a:xfrm>
            <a:off x="381380" y="6218107"/>
            <a:ext cx="1170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analysis of Nielsen Ad Intel, as of 8/8/24. National TV: broadcast &amp; cable TV including Spanish-Language TV networks, excludes PSAs and promos. 7/1/18 – 6/30/19; 7/1/23 – 6/30/24. Nielsen program genres were rolled up into four groups. Entertainment - comedy, drama, film, kids, music, specials, variety / game shows; news – news, news documentaries, political; sports – live events, commentary shows, anthologies; other – instructional, devotional, varied format, unclassified.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CF0ED6-9E18-9E14-F5BD-25FC91421255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2D5641-1460-4E57-3345-D43282B86A15}"/>
              </a:ext>
            </a:extLst>
          </p:cNvPr>
          <p:cNvSpPr/>
          <p:nvPr/>
        </p:nvSpPr>
        <p:spPr>
          <a:xfrm>
            <a:off x="-2" y="0"/>
            <a:ext cx="2466111" cy="25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Nat’l TV IMPs by Program Genre</a:t>
            </a:r>
          </a:p>
        </p:txBody>
      </p:sp>
    </p:spTree>
    <p:extLst>
      <p:ext uri="{BB962C8B-B14F-4D97-AF65-F5344CB8AC3E}">
        <p14:creationId xmlns:p14="http://schemas.microsoft.com/office/powerpoint/2010/main" val="27003941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CD00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6166fe-9f5b-43aa-b8a9-b4d7ad530bda" xsi:nil="true"/>
    <lcf76f155ced4ddcb4097134ff3c332f xmlns="a86b28e8-29a6-4ab8-af18-2a7f61acfad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0AAE1E4240B941A4C52734E19288AB" ma:contentTypeVersion="17" ma:contentTypeDescription="Create a new document." ma:contentTypeScope="" ma:versionID="00f8e3544ea876084e635555b8d6e1e4">
  <xsd:schema xmlns:xsd="http://www.w3.org/2001/XMLSchema" xmlns:xs="http://www.w3.org/2001/XMLSchema" xmlns:p="http://schemas.microsoft.com/office/2006/metadata/properties" xmlns:ns2="a86b28e8-29a6-4ab8-af18-2a7f61acfad2" xmlns:ns3="9f6166fe-9f5b-43aa-b8a9-b4d7ad530bda" targetNamespace="http://schemas.microsoft.com/office/2006/metadata/properties" ma:root="true" ma:fieldsID="638292919b190b699f260c92cef6b5c0" ns2:_="" ns3:_="">
    <xsd:import namespace="a86b28e8-29a6-4ab8-af18-2a7f61acfad2"/>
    <xsd:import namespace="9f6166fe-9f5b-43aa-b8a9-b4d7ad530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b28e8-29a6-4ab8-af18-2a7f61acfa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166fe-9f5b-43aa-b8a9-b4d7ad530bd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696b49f-56d7-4f85-8b04-e2e66f1bdb7c}" ma:internalName="TaxCatchAll" ma:showField="CatchAllData" ma:web="9f6166fe-9f5b-43aa-b8a9-b4d7ad530b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4F0907-A725-4FEB-92B4-176C747BAAAB}">
  <ds:schemaRefs>
    <ds:schemaRef ds:uri="9f6166fe-9f5b-43aa-b8a9-b4d7ad530bda"/>
    <ds:schemaRef ds:uri="a86b28e8-29a6-4ab8-af18-2a7f61acfad2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594CF03-FEF0-4968-92C4-C759B46D8E18}">
  <ds:schemaRefs>
    <ds:schemaRef ds:uri="9f6166fe-9f5b-43aa-b8a9-b4d7ad530bda"/>
    <ds:schemaRef ds:uri="a86b28e8-29a6-4ab8-af18-2a7f61acfad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6848F3A-7956-4AD3-B184-943EC29C5B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1193</Words>
  <Application>Microsoft Office PowerPoint</Application>
  <PresentationFormat>Widescreen</PresentationFormat>
  <Paragraphs>156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Helvetica</vt:lpstr>
      <vt:lpstr>Trebuchet MS</vt:lpstr>
      <vt:lpstr>Office Theme</vt:lpstr>
      <vt:lpstr>3_Thinkbox</vt:lpstr>
      <vt:lpstr>4_Custom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Montner Dixon</dc:creator>
  <cp:lastModifiedBy>Jason Wiese</cp:lastModifiedBy>
  <cp:revision>2</cp:revision>
  <dcterms:created xsi:type="dcterms:W3CDTF">2024-05-31T20:36:07Z</dcterms:created>
  <dcterms:modified xsi:type="dcterms:W3CDTF">2024-09-06T00:30:12Z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0x010100AD0AAE1E4240B941A4C52734E19288AB</vt:lpwstr>
  </property>
  <property fmtid="{D5CDD505-2E9C-101B-9397-08002B2CF9AE}" pid="3" name="MediaServiceImageTags">
    <vt:lpwstr/>
  </property>
</Properties>
</file>