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732709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64790D-F2B3-44D1-BCE0-FC9E930F5D5B}" v="2" dt="2024-05-01T22:31:02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7C64790D-F2B3-44D1-BCE0-FC9E930F5D5B}"/>
    <pc:docChg chg="addSld delSld modSld">
      <pc:chgData name="Dylan Breger" userId="9b3da09f-10fe-42ec-9aa5-9fa2a3e9cc20" providerId="ADAL" clId="{7C64790D-F2B3-44D1-BCE0-FC9E930F5D5B}" dt="2024-05-01T22:31:02.672" v="5"/>
      <pc:docMkLst>
        <pc:docMk/>
      </pc:docMkLst>
      <pc:sldChg chg="addSp add del mod">
        <pc:chgData name="Dylan Breger" userId="9b3da09f-10fe-42ec-9aa5-9fa2a3e9cc20" providerId="ADAL" clId="{7C64790D-F2B3-44D1-BCE0-FC9E930F5D5B}" dt="2024-05-01T22:31:02.672" v="5"/>
        <pc:sldMkLst>
          <pc:docMk/>
          <pc:sldMk cId="3845001909" sldId="2147327099"/>
        </pc:sldMkLst>
        <pc:spChg chg="add">
          <ac:chgData name="Dylan Breger" userId="9b3da09f-10fe-42ec-9aa5-9fa2a3e9cc20" providerId="ADAL" clId="{7C64790D-F2B3-44D1-BCE0-FC9E930F5D5B}" dt="2024-05-01T14:43:42.444" v="0" actId="22"/>
          <ac:spMkLst>
            <pc:docMk/>
            <pc:sldMk cId="3845001909" sldId="2147327099"/>
            <ac:spMk id="32" creationId="{5BD68B9A-679B-C452-537E-F988AA140297}"/>
          </ac:spMkLst>
        </pc:spChg>
        <pc:spChg chg="add">
          <ac:chgData name="Dylan Breger" userId="9b3da09f-10fe-42ec-9aa5-9fa2a3e9cc20" providerId="ADAL" clId="{7C64790D-F2B3-44D1-BCE0-FC9E930F5D5B}" dt="2024-05-01T14:43:43.856" v="1" actId="22"/>
          <ac:spMkLst>
            <pc:docMk/>
            <pc:sldMk cId="3845001909" sldId="2147327099"/>
            <ac:spMk id="34" creationId="{D0254010-02BA-DE19-953E-2934D7856B9C}"/>
          </ac:spMkLst>
        </pc:spChg>
      </pc:sldChg>
      <pc:sldChg chg="add del">
        <pc:chgData name="Dylan Breger" userId="9b3da09f-10fe-42ec-9aa5-9fa2a3e9cc20" providerId="ADAL" clId="{7C64790D-F2B3-44D1-BCE0-FC9E930F5D5B}" dt="2024-05-01T22:31:02.352" v="4" actId="47"/>
        <pc:sldMkLst>
          <pc:docMk/>
          <pc:sldMk cId="2627568830" sldId="214732710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General Populaiton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AC4-4439-99C2-ED44564F70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AC4-4439-99C2-ED44564F70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41193008"/>
        <c:axId val="1241197808"/>
      </c:barChart>
      <c:catAx>
        <c:axId val="1241193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1197808"/>
        <c:crosses val="autoZero"/>
        <c:auto val="1"/>
        <c:lblAlgn val="ctr"/>
        <c:lblOffset val="100"/>
        <c:noMultiLvlLbl val="0"/>
      </c:catAx>
      <c:valAx>
        <c:axId val="12411978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41193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1B1464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345340453133012"/>
          <c:y val="0.16828702965548764"/>
          <c:w val="0.52324413135130909"/>
          <c:h val="0.759669812353024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5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Total use of TV</c:v>
                </c:pt>
                <c:pt idx="1">
                  <c:v>Radio</c:v>
                </c:pt>
                <c:pt idx="2">
                  <c:v>Internet on a computer</c:v>
                </c:pt>
                <c:pt idx="3">
                  <c:v>Video on a computer </c:v>
                </c:pt>
                <c:pt idx="4">
                  <c:v>App/web on a smartphone</c:v>
                </c:pt>
                <c:pt idx="5">
                  <c:v>App/web on a tablet </c:v>
                </c:pt>
              </c:strCache>
            </c:strRef>
          </c:cat>
          <c:val>
            <c:numRef>
              <c:f>Sheet1!$B$2:$B$7</c:f>
              <c:numCache>
                <c:formatCode>[h]:mm</c:formatCode>
                <c:ptCount val="6"/>
                <c:pt idx="0">
                  <c:v>1.8555555555555556</c:v>
                </c:pt>
                <c:pt idx="1">
                  <c:v>0.40208333333333335</c:v>
                </c:pt>
                <c:pt idx="2">
                  <c:v>0.15902777777777777</c:v>
                </c:pt>
                <c:pt idx="3">
                  <c:v>8.6805555555555552E-2</c:v>
                </c:pt>
                <c:pt idx="4">
                  <c:v>0.71388888888888891</c:v>
                </c:pt>
                <c:pt idx="5">
                  <c:v>0.16666666666666666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F0-4870-80B0-AE6794D7FD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General Population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5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Total use of TV</c:v>
                </c:pt>
                <c:pt idx="1">
                  <c:v>Radio</c:v>
                </c:pt>
                <c:pt idx="2">
                  <c:v>Internet on a computer</c:v>
                </c:pt>
                <c:pt idx="3">
                  <c:v>Video on a computer </c:v>
                </c:pt>
                <c:pt idx="4">
                  <c:v>App/web on a smartphone</c:v>
                </c:pt>
                <c:pt idx="5">
                  <c:v>App/web on a tablet </c:v>
                </c:pt>
              </c:strCache>
            </c:strRef>
          </c:cat>
          <c:val>
            <c:numRef>
              <c:f>Sheet1!$C$2:$C$7</c:f>
              <c:numCache>
                <c:formatCode>[h]:mm</c:formatCode>
                <c:ptCount val="6"/>
                <c:pt idx="0">
                  <c:v>1.3458333333333334</c:v>
                </c:pt>
                <c:pt idx="1">
                  <c:v>0.39305555555555555</c:v>
                </c:pt>
                <c:pt idx="2">
                  <c:v>0.20555555555555555</c:v>
                </c:pt>
                <c:pt idx="3">
                  <c:v>8.2638888888888887E-2</c:v>
                </c:pt>
                <c:pt idx="4">
                  <c:v>0.68333333333333335</c:v>
                </c:pt>
                <c:pt idx="5">
                  <c:v>0.17986111111111111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F0-4870-80B0-AE6794D7FD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axId val="634126448"/>
        <c:axId val="634126840"/>
      </c:barChart>
      <c:catAx>
        <c:axId val="6341264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1F1A62"/>
                </a:solidFill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634126840"/>
        <c:crosses val="autoZero"/>
        <c:auto val="1"/>
        <c:lblAlgn val="ctr"/>
        <c:lblOffset val="100"/>
        <c:noMultiLvlLbl val="0"/>
      </c:catAx>
      <c:valAx>
        <c:axId val="634126840"/>
        <c:scaling>
          <c:orientation val="minMax"/>
        </c:scaling>
        <c:delete val="1"/>
        <c:axPos val="t"/>
        <c:numFmt formatCode="[h]:mm" sourceLinked="1"/>
        <c:majorTickMark val="none"/>
        <c:minorTickMark val="none"/>
        <c:tickLblPos val="nextTo"/>
        <c:crossAx val="634126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345340453133012"/>
          <c:y val="0.16828702965548764"/>
          <c:w val="0.52324413135130909"/>
          <c:h val="0.759669812353024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5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Total use of TV</c:v>
                </c:pt>
                <c:pt idx="1">
                  <c:v>Radio</c:v>
                </c:pt>
                <c:pt idx="2">
                  <c:v>Internet on a computer</c:v>
                </c:pt>
                <c:pt idx="3">
                  <c:v>Video on a computer </c:v>
                </c:pt>
                <c:pt idx="4">
                  <c:v>App/web on a smartphone</c:v>
                </c:pt>
                <c:pt idx="5">
                  <c:v>App/web on a tablet </c:v>
                </c:pt>
              </c:strCache>
            </c:strRef>
          </c:cat>
          <c:val>
            <c:numRef>
              <c:f>Sheet1!$B$2:$B$7</c:f>
              <c:numCache>
                <c:formatCode>[h]:mm</c:formatCode>
                <c:ptCount val="6"/>
                <c:pt idx="0">
                  <c:v>1.0506944444444444</c:v>
                </c:pt>
                <c:pt idx="1">
                  <c:v>0.29583333333333334</c:v>
                </c:pt>
                <c:pt idx="2">
                  <c:v>0.16180555555555556</c:v>
                </c:pt>
                <c:pt idx="3">
                  <c:v>0.13194444444444445</c:v>
                </c:pt>
                <c:pt idx="4">
                  <c:v>0.72777777777777775</c:v>
                </c:pt>
                <c:pt idx="5">
                  <c:v>0.13333333333333333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CE-4A73-BEEF-4DAB19DD01A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General Population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5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Total use of TV</c:v>
                </c:pt>
                <c:pt idx="1">
                  <c:v>Radio</c:v>
                </c:pt>
                <c:pt idx="2">
                  <c:v>Internet on a computer</c:v>
                </c:pt>
                <c:pt idx="3">
                  <c:v>Video on a computer </c:v>
                </c:pt>
                <c:pt idx="4">
                  <c:v>App/web on a smartphone</c:v>
                </c:pt>
                <c:pt idx="5">
                  <c:v>App/web on a tablet </c:v>
                </c:pt>
              </c:strCache>
            </c:strRef>
          </c:cat>
          <c:val>
            <c:numRef>
              <c:f>Sheet1!$C$2:$C$7</c:f>
              <c:numCache>
                <c:formatCode>[h]:mm</c:formatCode>
                <c:ptCount val="6"/>
                <c:pt idx="0">
                  <c:v>0.75972222222222219</c:v>
                </c:pt>
                <c:pt idx="1">
                  <c:v>0.27361111111111114</c:v>
                </c:pt>
                <c:pt idx="2">
                  <c:v>0.19930555555555557</c:v>
                </c:pt>
                <c:pt idx="3">
                  <c:v>0.11527777777777778</c:v>
                </c:pt>
                <c:pt idx="4">
                  <c:v>0.71458333333333335</c:v>
                </c:pt>
                <c:pt idx="5">
                  <c:v>0.11527777777777778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CE-4A73-BEEF-4DAB19DD01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axId val="634126448"/>
        <c:axId val="634126840"/>
      </c:barChart>
      <c:catAx>
        <c:axId val="6341264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1" i="0" u="none" strike="noStrike" kern="1200" baseline="0">
                <a:solidFill>
                  <a:srgbClr val="E2E8F1"/>
                </a:solidFill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634126840"/>
        <c:crosses val="autoZero"/>
        <c:auto val="1"/>
        <c:lblAlgn val="ctr"/>
        <c:lblOffset val="100"/>
        <c:noMultiLvlLbl val="0"/>
      </c:catAx>
      <c:valAx>
        <c:axId val="634126840"/>
        <c:scaling>
          <c:orientation val="minMax"/>
        </c:scaling>
        <c:delete val="1"/>
        <c:axPos val="t"/>
        <c:numFmt formatCode="[h]:mm" sourceLinked="1"/>
        <c:majorTickMark val="none"/>
        <c:minorTickMark val="none"/>
        <c:tickLblPos val="nextTo"/>
        <c:crossAx val="634126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345340453133012"/>
          <c:y val="0.16828702965548764"/>
          <c:w val="0.50249658972494937"/>
          <c:h val="0.759669812353024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5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Total use of TV</c:v>
                </c:pt>
                <c:pt idx="1">
                  <c:v>Radio</c:v>
                </c:pt>
                <c:pt idx="2">
                  <c:v>Internet on a computer</c:v>
                </c:pt>
                <c:pt idx="3">
                  <c:v>Video on a computer </c:v>
                </c:pt>
                <c:pt idx="4">
                  <c:v>App/web on a smartphone</c:v>
                </c:pt>
                <c:pt idx="5">
                  <c:v>App/web on a tablet </c:v>
                </c:pt>
              </c:strCache>
            </c:strRef>
          </c:cat>
          <c:val>
            <c:numRef>
              <c:f>Sheet1!$B$2:$B$7</c:f>
              <c:numCache>
                <c:formatCode>[h]:mm</c:formatCode>
                <c:ptCount val="6"/>
                <c:pt idx="0">
                  <c:v>1.6090277777777777</c:v>
                </c:pt>
                <c:pt idx="1">
                  <c:v>0.37986111111111109</c:v>
                </c:pt>
                <c:pt idx="2">
                  <c:v>0.18333333333333332</c:v>
                </c:pt>
                <c:pt idx="3">
                  <c:v>0.10694444444444444</c:v>
                </c:pt>
                <c:pt idx="4">
                  <c:v>0.78472222222222221</c:v>
                </c:pt>
                <c:pt idx="5">
                  <c:v>0.18819444444444444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A1-4CF5-8027-B6AFE6E8107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General Population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5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Total use of TV</c:v>
                </c:pt>
                <c:pt idx="1">
                  <c:v>Radio</c:v>
                </c:pt>
                <c:pt idx="2">
                  <c:v>Internet on a computer</c:v>
                </c:pt>
                <c:pt idx="3">
                  <c:v>Video on a computer </c:v>
                </c:pt>
                <c:pt idx="4">
                  <c:v>App/web on a smartphone</c:v>
                </c:pt>
                <c:pt idx="5">
                  <c:v>App/web on a tablet </c:v>
                </c:pt>
              </c:strCache>
            </c:strRef>
          </c:cat>
          <c:val>
            <c:numRef>
              <c:f>Sheet1!$C$2:$C$7</c:f>
              <c:numCache>
                <c:formatCode>[h]:mm</c:formatCode>
                <c:ptCount val="6"/>
                <c:pt idx="0">
                  <c:v>1.0916666666666666</c:v>
                </c:pt>
                <c:pt idx="1">
                  <c:v>0.37708333333333333</c:v>
                </c:pt>
                <c:pt idx="2">
                  <c:v>0.24236111111111111</c:v>
                </c:pt>
                <c:pt idx="3">
                  <c:v>8.6805555555555552E-2</c:v>
                </c:pt>
                <c:pt idx="4">
                  <c:v>0.71388888888888891</c:v>
                </c:pt>
                <c:pt idx="5">
                  <c:v>0.16666666666666666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A1-4CF5-8027-B6AFE6E8107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Total use of TV</c:v>
                </c:pt>
                <c:pt idx="1">
                  <c:v>Radio</c:v>
                </c:pt>
                <c:pt idx="2">
                  <c:v>Internet on a computer</c:v>
                </c:pt>
                <c:pt idx="3">
                  <c:v>Video on a computer </c:v>
                </c:pt>
                <c:pt idx="4">
                  <c:v>App/web on a smartphone</c:v>
                </c:pt>
                <c:pt idx="5">
                  <c:v>App/web on a tablet 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2-19A1-4CF5-8027-B6AFE6E810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axId val="634126448"/>
        <c:axId val="634126840"/>
      </c:barChart>
      <c:catAx>
        <c:axId val="6341264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1" i="0" u="none" strike="noStrike" kern="1200" baseline="0">
                <a:solidFill>
                  <a:srgbClr val="E2E8F1"/>
                </a:solidFill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634126840"/>
        <c:crosses val="autoZero"/>
        <c:auto val="1"/>
        <c:lblAlgn val="ctr"/>
        <c:lblOffset val="100"/>
        <c:noMultiLvlLbl val="0"/>
      </c:catAx>
      <c:valAx>
        <c:axId val="634126840"/>
        <c:scaling>
          <c:orientation val="minMax"/>
        </c:scaling>
        <c:delete val="1"/>
        <c:axPos val="t"/>
        <c:numFmt formatCode="[h]:mm" sourceLinked="1"/>
        <c:majorTickMark val="none"/>
        <c:minorTickMark val="none"/>
        <c:tickLblPos val="nextTo"/>
        <c:crossAx val="634126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805E-EBCF-9312-CE71-139CFBEF3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B7BDB-8BD6-AF90-7646-F5B1AD5BC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E1EF3-B89B-79E8-AFB9-8037F180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E465B-301F-796C-657B-A30A25A8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991E9-ED51-9A79-6919-936CCC72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0B89-A872-5841-1696-9681238A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96420-565A-BE1D-81E5-2BA671CC1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18362-1F02-BD99-9EBB-A8B20363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1B4C8-A293-9331-F8B1-E60E7CF65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27BB-768A-1C01-40B7-95B2655F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3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F20F8-7B69-FA68-0B85-43F7E2FE3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B99C9-E340-D88E-16F1-22D44AF94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F19E-2D5B-A9A5-2C8E-67FC9505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99A2F-7497-178C-4908-6C479F28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D349C-915F-1ECE-D645-CC882F3D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1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099D-F36F-5AEC-E4DA-A3613828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4B117-C9D6-50D1-88C3-D6B188EC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40A8C-52CC-714A-61F6-AF2E2C12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B49BE-B820-E3A9-2656-DA1A8682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69C6A-ABFA-FBE4-DC1F-75B6DB02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13BB-1037-9FAA-3787-77BE89E3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829FD-710D-7552-4D35-D3E6DCA42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63317-F996-198A-CB35-86FDAE1E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76E8B-565F-9896-E65F-AD73A812B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04ED8-869B-140D-A9F4-0A08D13C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6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B0D58-F1F7-F59D-5EED-28CEC6CA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AB7E9-A357-16C2-5894-1184E332E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7ADA-A844-AEF6-C8CC-17434EB5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46532-B81C-6D51-C778-715FD8CB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29277-027B-CE93-1B34-4469176D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22C15-1370-B13A-3BD7-3CB58F42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1732-BC38-B84A-F5C9-4B7B07B97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440BC-F7DC-2406-A1C1-A53525CA9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AF278-7581-16A1-F587-AB140A108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1E5F3-0825-D95D-4306-921DED26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466D9-505D-E222-904C-BC647EC4A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7D1DB-D845-DEB4-2CB6-18BB00146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3BF9A-E39B-5E6B-FBAF-1AAC17525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598851-F666-C81D-A53E-8D1346DB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4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8A07-E898-8C8C-3225-B46E0DF5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3670C-65C2-0B4E-CA3B-43894831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28BC6-98BF-31FB-A6E1-1C6F4AC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077B0-4DE8-5CA2-7E46-02D91FEF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7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B5FBEE-5C3C-D36D-5E11-5DA24F8B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5691E-70E3-2FF7-7F8E-E1003F8F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A5534-7A66-64A7-0B77-4AE228BD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7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261-A23A-E31B-A904-BCA18E74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7923-CCDD-2369-888E-79B800425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569C4-157B-B934-761A-37952556F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EECC2-561E-FD2B-1B6C-E46EEB88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2877C-D14D-D1F2-333E-5927F568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E3031-23B3-508E-2130-07AAA72F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E5CB9-7385-19D1-B3C2-12C6B4F21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222C15-3C91-974E-6D54-B941DF534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F7F74-AAC9-75F8-BE3C-34ED7D96C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2DB29-736A-C40F-3FA5-F4429465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D2016-0081-9073-A0EC-094C137D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8F83-2C31-D193-69FC-E35A55DC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9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1A0DF-53A9-A0EC-9B12-C113C3D7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6A834-8B17-C4CD-5A74-5A3946C3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1DF79-C1AB-2FAC-F91A-CEF25DA2A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B6D2F-79D8-A5E8-455B-BE6CC2572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3874B-E1F1-8FDE-67DB-39031ADB3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1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hyperlink" Target="https://thevab.com/signin" TargetMode="External"/><Relationship Id="rId7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66972" y="499541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Black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demographics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across all ages spend much more time watching TV than the average viewer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482057" y="6335799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Nielsen,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The Global Black </a:t>
            </a:r>
            <a:r>
              <a:rPr kumimoji="0" lang="en-US" sz="700" b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Audience, February 2024. Nielsen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National TV Panel; U.S., Q2 2023.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2" y="0"/>
            <a:ext cx="3414411" cy="274552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Black Demos: Weekly Time Spent With Media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media trends 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B70671-5F5F-0556-34BD-425D196B5C55}"/>
              </a:ext>
            </a:extLst>
          </p:cNvPr>
          <p:cNvSpPr txBox="1"/>
          <p:nvPr/>
        </p:nvSpPr>
        <p:spPr>
          <a:xfrm>
            <a:off x="0" y="1730094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Weekly Time With Media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 HH:MM</a:t>
            </a:r>
            <a:endParaRPr kumimoji="0" lang="en-US" sz="1100" i="0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B3146A70-83A9-DF27-7BFE-2E4FD4E789AC}"/>
              </a:ext>
            </a:extLst>
          </p:cNvPr>
          <p:cNvGraphicFramePr/>
          <p:nvPr/>
        </p:nvGraphicFramePr>
        <p:xfrm>
          <a:off x="-9490" y="2158138"/>
          <a:ext cx="12201490" cy="338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AD211C1B-17CA-26CA-985D-4DF2312CC2F2}"/>
              </a:ext>
            </a:extLst>
          </p:cNvPr>
          <p:cNvGraphicFramePr/>
          <p:nvPr/>
        </p:nvGraphicFramePr>
        <p:xfrm>
          <a:off x="906348" y="2177852"/>
          <a:ext cx="4284845" cy="3932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C7105586-A80C-6A81-1FA4-0B0F08F926F2}"/>
              </a:ext>
            </a:extLst>
          </p:cNvPr>
          <p:cNvGraphicFramePr/>
          <p:nvPr/>
        </p:nvGraphicFramePr>
        <p:xfrm>
          <a:off x="3953577" y="2177852"/>
          <a:ext cx="4284845" cy="3932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2D612D43-F67F-2731-139C-BB62D267ED60}"/>
              </a:ext>
            </a:extLst>
          </p:cNvPr>
          <p:cNvGraphicFramePr/>
          <p:nvPr/>
        </p:nvGraphicFramePr>
        <p:xfrm>
          <a:off x="7000807" y="2177852"/>
          <a:ext cx="4284845" cy="3932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A401DB51-7ACE-EBA8-3E5A-DB3D072CFAC0}"/>
              </a:ext>
            </a:extLst>
          </p:cNvPr>
          <p:cNvSpPr txBox="1"/>
          <p:nvPr/>
        </p:nvSpPr>
        <p:spPr>
          <a:xfrm>
            <a:off x="2315525" y="2403857"/>
            <a:ext cx="27308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18+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85166B-1B99-00C0-D7E2-BF0E447798E0}"/>
              </a:ext>
            </a:extLst>
          </p:cNvPr>
          <p:cNvSpPr txBox="1"/>
          <p:nvPr/>
        </p:nvSpPr>
        <p:spPr>
          <a:xfrm>
            <a:off x="5413370" y="2424809"/>
            <a:ext cx="25297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18-34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4BC680A-3355-A258-EB0B-B787BCF17DCF}"/>
              </a:ext>
            </a:extLst>
          </p:cNvPr>
          <p:cNvSpPr txBox="1"/>
          <p:nvPr/>
        </p:nvSpPr>
        <p:spPr>
          <a:xfrm>
            <a:off x="8385287" y="2460888"/>
            <a:ext cx="2538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35-49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FEC306-06CF-A1D0-8252-811BDED1E675}"/>
              </a:ext>
            </a:extLst>
          </p:cNvPr>
          <p:cNvSpPr txBox="1"/>
          <p:nvPr/>
        </p:nvSpPr>
        <p:spPr>
          <a:xfrm>
            <a:off x="883952" y="5977429"/>
            <a:ext cx="1028700" cy="261610"/>
          </a:xfrm>
          <a:prstGeom prst="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Total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1A6AE3-9C04-775F-290A-7E9529A4C3BC}"/>
              </a:ext>
            </a:extLst>
          </p:cNvPr>
          <p:cNvSpPr txBox="1"/>
          <p:nvPr/>
        </p:nvSpPr>
        <p:spPr>
          <a:xfrm>
            <a:off x="2825115" y="5992818"/>
            <a:ext cx="807504" cy="261610"/>
          </a:xfrm>
          <a:prstGeom prst="rect">
            <a:avLst/>
          </a:prstGeom>
          <a:solidFill>
            <a:srgbClr val="00BFF2"/>
          </a:solidFill>
          <a:ln>
            <a:solidFill>
              <a:srgbClr val="00BFF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81:13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68083C-AAEF-902D-E696-9B17BB195ED3}"/>
              </a:ext>
            </a:extLst>
          </p:cNvPr>
          <p:cNvSpPr txBox="1"/>
          <p:nvPr/>
        </p:nvSpPr>
        <p:spPr>
          <a:xfrm>
            <a:off x="3798962" y="5992818"/>
            <a:ext cx="807504" cy="261610"/>
          </a:xfrm>
          <a:prstGeom prst="rect">
            <a:avLst/>
          </a:prstGeom>
          <a:solidFill>
            <a:srgbClr val="ED3C8D"/>
          </a:solidFill>
          <a:ln>
            <a:solidFill>
              <a:srgbClr val="ED3C8D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69:22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42CD9F-C8C1-4616-7EAD-A515E0E75BD2}"/>
              </a:ext>
            </a:extLst>
          </p:cNvPr>
          <p:cNvSpPr txBox="1"/>
          <p:nvPr/>
        </p:nvSpPr>
        <p:spPr>
          <a:xfrm>
            <a:off x="5878552" y="6013770"/>
            <a:ext cx="807504" cy="261610"/>
          </a:xfrm>
          <a:prstGeom prst="rect">
            <a:avLst/>
          </a:prstGeom>
          <a:solidFill>
            <a:srgbClr val="00BFF2"/>
          </a:solidFill>
          <a:ln>
            <a:solidFill>
              <a:srgbClr val="00BFF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60:02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AE0F228-0AC6-15AD-D3F4-E029C1752C42}"/>
              </a:ext>
            </a:extLst>
          </p:cNvPr>
          <p:cNvSpPr txBox="1"/>
          <p:nvPr/>
        </p:nvSpPr>
        <p:spPr>
          <a:xfrm>
            <a:off x="6852399" y="6013770"/>
            <a:ext cx="807504" cy="261610"/>
          </a:xfrm>
          <a:prstGeom prst="rect">
            <a:avLst/>
          </a:prstGeom>
          <a:solidFill>
            <a:srgbClr val="ED3C8D"/>
          </a:solidFill>
          <a:ln>
            <a:solidFill>
              <a:srgbClr val="ED3C8D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52:16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2E362D9-4329-8ACF-3C3C-DFD9B5302ACE}"/>
              </a:ext>
            </a:extLst>
          </p:cNvPr>
          <p:cNvSpPr txBox="1"/>
          <p:nvPr/>
        </p:nvSpPr>
        <p:spPr>
          <a:xfrm>
            <a:off x="8950109" y="6049849"/>
            <a:ext cx="807504" cy="261610"/>
          </a:xfrm>
          <a:prstGeom prst="rect">
            <a:avLst/>
          </a:prstGeom>
          <a:solidFill>
            <a:srgbClr val="00BFF2"/>
          </a:solidFill>
          <a:ln>
            <a:solidFill>
              <a:srgbClr val="00BFF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78:05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0C73B5A-E1E3-1D1E-DDFF-0F80AF6968E9}"/>
              </a:ext>
            </a:extLst>
          </p:cNvPr>
          <p:cNvSpPr txBox="1"/>
          <p:nvPr/>
        </p:nvSpPr>
        <p:spPr>
          <a:xfrm>
            <a:off x="9951620" y="6049849"/>
            <a:ext cx="807504" cy="261610"/>
          </a:xfrm>
          <a:prstGeom prst="rect">
            <a:avLst/>
          </a:prstGeom>
          <a:solidFill>
            <a:srgbClr val="ED3C8D"/>
          </a:solidFill>
          <a:ln>
            <a:solidFill>
              <a:srgbClr val="ED3C8D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66:59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28CE1E7-5974-2552-AE5F-881826B930C6}"/>
              </a:ext>
            </a:extLst>
          </p:cNvPr>
          <p:cNvCxnSpPr>
            <a:cxnSpLocks/>
          </p:cNvCxnSpPr>
          <p:nvPr/>
        </p:nvCxnSpPr>
        <p:spPr>
          <a:xfrm>
            <a:off x="479796" y="3317875"/>
            <a:ext cx="1069848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9BFCC68-6743-5308-A0E7-85BB73BFBA4F}"/>
              </a:ext>
            </a:extLst>
          </p:cNvPr>
          <p:cNvCxnSpPr>
            <a:cxnSpLocks/>
          </p:cNvCxnSpPr>
          <p:nvPr/>
        </p:nvCxnSpPr>
        <p:spPr>
          <a:xfrm>
            <a:off x="479796" y="3823761"/>
            <a:ext cx="1069848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AB51031-282C-AB67-5AF6-C7D75C8FDCD3}"/>
              </a:ext>
            </a:extLst>
          </p:cNvPr>
          <p:cNvCxnSpPr>
            <a:cxnSpLocks/>
          </p:cNvCxnSpPr>
          <p:nvPr/>
        </p:nvCxnSpPr>
        <p:spPr>
          <a:xfrm>
            <a:off x="479796" y="4339806"/>
            <a:ext cx="1069848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E8D31D7-96E7-A284-F927-E6C86B028312}"/>
              </a:ext>
            </a:extLst>
          </p:cNvPr>
          <p:cNvCxnSpPr>
            <a:cxnSpLocks/>
          </p:cNvCxnSpPr>
          <p:nvPr/>
        </p:nvCxnSpPr>
        <p:spPr>
          <a:xfrm>
            <a:off x="479796" y="4815212"/>
            <a:ext cx="1069848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949AA4D-691C-01AA-B340-D059664FDE8D}"/>
              </a:ext>
            </a:extLst>
          </p:cNvPr>
          <p:cNvCxnSpPr>
            <a:cxnSpLocks/>
          </p:cNvCxnSpPr>
          <p:nvPr/>
        </p:nvCxnSpPr>
        <p:spPr>
          <a:xfrm>
            <a:off x="479796" y="5321097"/>
            <a:ext cx="1069848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001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DF8D97-7915-4A38-B357-AB2DC006048E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2.xml><?xml version="1.0" encoding="utf-8"?>
<ds:datastoreItem xmlns:ds="http://schemas.openxmlformats.org/officeDocument/2006/customXml" ds:itemID="{A31B451C-331F-45D8-B88F-5B4311CC72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14FB5B-B1EB-48B9-BD7E-D9345AF9A4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87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Breger</dc:creator>
  <cp:lastModifiedBy>Dylan Breger</cp:lastModifiedBy>
  <cp:revision>2</cp:revision>
  <dcterms:created xsi:type="dcterms:W3CDTF">2024-05-01T14:39:59Z</dcterms:created>
  <dcterms:modified xsi:type="dcterms:W3CDTF">2024-05-01T22:31:03Z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  <property fmtid="{D5CDD505-2E9C-101B-9397-08002B2CF9AE}" pid="3" name="MediaServiceImageTags">
    <vt:lpwstr/>
  </property>
</Properties>
</file>