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9575B-9059-98DC-271F-6C9452A9A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5B610-D136-A305-A899-6E47FBA4E7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5BC9C-FD3F-6506-2E13-AA23D59B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95988-2F71-5EF1-76F0-4AD1F0498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78FA0-9AF2-4075-B1ED-D0A4E737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2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3DA7-3F60-90A3-4BEB-4EBA3A7E1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117A7-4425-D8D0-A1D6-60FE4A791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9783E-A71C-1625-837C-16B5C0D56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8FB27-2869-6917-6513-98E883AF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132BE-A643-75E8-F6A1-D1602084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DCCFA7-E741-E4F8-27EE-956475B64C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425AC-4C96-2A91-4181-8CE9C33BB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4464D-A200-AEED-C6DD-809C9CAF1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A1181-5042-0B07-55CC-A9C2D786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CD8C6-AF82-54CB-8B50-CC67560D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5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1498D-B43C-31C4-3F6B-125AC584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92DA4-AD58-E82E-DC46-7E73C21D4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52B7A-2E66-68A7-4744-441A7133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7CDF0-C221-3012-5FF2-5A0A023E9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BFE0C-3D86-E58A-C861-8ABACCFEE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0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E18F6-B679-09B1-522E-E59E14CAB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89E70-95DE-8AF8-BFE6-3A1C7C094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7B07B-BFB2-14B5-A9EF-D7B4B605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959F8-091D-4F98-9A44-3FF48D3B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28136-8A9B-13A8-7C28-64BEC414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B0AFD-C82D-FC66-83CF-E8E991C56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0BD7-3FA9-D486-51D2-A4C27A1AE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38877-4070-0A31-E5CE-543191625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8744F-2A10-F9DA-82C7-791F423AF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32277-D630-371A-911E-AC4A99A5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C4BC6-EB0B-C3BC-8C2C-F6508473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27EF-5004-2BE3-3ED7-9363B7903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ECC11-936F-E60D-EA9B-AF3DA9CFF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085DE-285A-99A9-9C9F-CF48F1AF0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44EC4-E54E-6857-3ACB-AB9F2CBE9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4B2BD0-7BAE-05A7-7D98-13FF3E56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80007-4BB3-8684-1B28-09C57220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197FAF-A32B-5AD2-3DD9-9DB53426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58418D-37E6-6AEB-BDA4-5F69AC3B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6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B92C6-6CF8-1CC0-9BC3-D3763A4A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44E034-8499-9207-7521-631760B4D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63DF8-33A4-FED3-1018-1E88FAA3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78C4D4-4942-CC84-15C8-8441CE197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3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E33B77-47CE-E103-AB95-D4C3DEEA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B58F91-E1BF-7707-0ACE-70C77976E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27994-5B0A-ED0A-CE61-59E27B34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8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B674-2310-585A-A4D3-55481F8C9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DBAD5-9AEB-83CC-A324-A525A5298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E7B36-12B1-CBB0-22AB-A3979BEA4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3AB2A-8558-C5A5-6C85-0CB0F3108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BCCA9-78A2-0C15-696B-44A6BA0AE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07633-6982-827E-F1A7-74065769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5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2EACF-B696-B8A2-0023-2D714009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80FCF8-33DD-A102-2576-8E912B8D8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FB94F-EF77-043D-8E12-4191EF0E1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2A3B5-7282-8C54-766F-7EC88AE4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4EB58-27B5-5212-8436-7615DAD7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1B7261-9ADA-09BD-E60E-CF635792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3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B43B13-E58C-D039-C3D7-58A83D65B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4DC66-BBCE-E2A4-5156-49AA4E951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CB89B-09E4-EC66-2335-4F5D5810D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6B879D-2E42-4FE9-8347-A593CCCAB0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8BAA4-0718-B503-E7E6-364AF40AD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9F4AF-E1A7-C057-6600-AA04E0450A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E9EA52-85A0-4059-BD87-BE2EE85EA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7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A cartoon hands pointing at a tablet&#10;&#10;Description automatically generated">
            <a:extLst>
              <a:ext uri="{FF2B5EF4-FFF2-40B4-BE49-F238E27FC236}">
                <a16:creationId xmlns:a16="http://schemas.microsoft.com/office/drawing/2014/main" id="{B7FFD30E-1808-4B3F-6674-060D4C6F65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5" b="8471"/>
          <a:stretch/>
        </p:blipFill>
        <p:spPr>
          <a:xfrm>
            <a:off x="6095999" y="1685013"/>
            <a:ext cx="6106270" cy="4865974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0A9D72D1-9263-A065-CC6C-34DDD67034E5}"/>
              </a:ext>
            </a:extLst>
          </p:cNvPr>
          <p:cNvSpPr/>
          <p:nvPr/>
        </p:nvSpPr>
        <p:spPr>
          <a:xfrm>
            <a:off x="0" y="1685013"/>
            <a:ext cx="6096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Marketers that prioritize quality websites over Made for Advertising (MFA) sites nearly triple their conversion rates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3453321" cy="2430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Quality Sites vs. MFA Sites: Conversation Rates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fraud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9D6AC2-4A39-CC35-F20A-C58EDD34E59A}"/>
              </a:ext>
            </a:extLst>
          </p:cNvPr>
          <p:cNvSpPr txBox="1"/>
          <p:nvPr/>
        </p:nvSpPr>
        <p:spPr>
          <a:xfrm>
            <a:off x="483207" y="6286173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Integral Ad Science,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Media Quality Report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May ’24.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51681F4-508F-F712-536D-15A4390B2B37}"/>
              </a:ext>
            </a:extLst>
          </p:cNvPr>
          <p:cNvSpPr/>
          <p:nvPr/>
        </p:nvSpPr>
        <p:spPr>
          <a:xfrm>
            <a:off x="787240" y="2162194"/>
            <a:ext cx="4521519" cy="367904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4EBEA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706DE8F4-124E-ED9B-53E8-440F371B9D3E}"/>
              </a:ext>
            </a:extLst>
          </p:cNvPr>
          <p:cNvSpPr txBox="1">
            <a:spLocks/>
          </p:cNvSpPr>
          <p:nvPr/>
        </p:nvSpPr>
        <p:spPr>
          <a:xfrm>
            <a:off x="937261" y="3957136"/>
            <a:ext cx="4224338" cy="152108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225425" indent="-225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223838" indent="-2238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tabLst>
                <a:tab pos="447675" algn="l"/>
              </a:tabLst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223838" indent="-2238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23838" indent="-223838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—"/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Lift in conversion rate </a:t>
            </a:r>
            <a:r>
              <a:rPr lang="en-US" sz="240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when traffic was served on </a:t>
            </a:r>
            <a:r>
              <a:rPr lang="en-US" sz="2400" b="1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quality sites</a:t>
            </a:r>
            <a:r>
              <a:rPr lang="en-US" sz="2400">
                <a:solidFill>
                  <a:srgbClr val="1F1A6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vs. traffic served on MFA sites</a:t>
            </a:r>
            <a:endParaRPr lang="en-GB" sz="2400">
              <a:solidFill>
                <a:srgbClr val="1F1A6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1" name="Title 9">
            <a:extLst>
              <a:ext uri="{FF2B5EF4-FFF2-40B4-BE49-F238E27FC236}">
                <a16:creationId xmlns:a16="http://schemas.microsoft.com/office/drawing/2014/main" id="{C69C504D-8C4A-A5F6-6CF5-EFBDF1BCAB2C}"/>
              </a:ext>
            </a:extLst>
          </p:cNvPr>
          <p:cNvSpPr txBox="1">
            <a:spLocks/>
          </p:cNvSpPr>
          <p:nvPr/>
        </p:nvSpPr>
        <p:spPr>
          <a:xfrm>
            <a:off x="787241" y="2455474"/>
            <a:ext cx="4521518" cy="10881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9600">
                <a:ln>
                  <a:solidFill>
                    <a:srgbClr val="1F1A62"/>
                  </a:solidFill>
                </a:ln>
                <a:solidFill>
                  <a:srgbClr val="4EBEA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+278%</a:t>
            </a:r>
          </a:p>
        </p:txBody>
      </p:sp>
    </p:spTree>
    <p:extLst>
      <p:ext uri="{BB962C8B-B14F-4D97-AF65-F5344CB8AC3E}">
        <p14:creationId xmlns:p14="http://schemas.microsoft.com/office/powerpoint/2010/main" val="69072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FFBDF4E-69F1-4AE3-BDB5-6DC19F418460}"/>
</file>

<file path=customXml/itemProps2.xml><?xml version="1.0" encoding="utf-8"?>
<ds:datastoreItem xmlns:ds="http://schemas.openxmlformats.org/officeDocument/2006/customXml" ds:itemID="{2858F252-74FC-4BE0-BB37-36E03B5F8550}"/>
</file>

<file path=customXml/itemProps3.xml><?xml version="1.0" encoding="utf-8"?>
<ds:datastoreItem xmlns:ds="http://schemas.openxmlformats.org/officeDocument/2006/customXml" ds:itemID="{F29281E7-A10B-4984-9AD2-B0687820309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2024-06-04T20:42:45Z</dcterms:created>
  <dcterms:modified xsi:type="dcterms:W3CDTF">2024-06-04T20:42:59Z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