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D08B70-DD48-46B1-B0EA-B7D1AE74721C}" v="1" dt="2024-07-15T19:54:25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CD08B70-DD48-46B1-B0EA-B7D1AE74721C}"/>
    <pc:docChg chg="addSld modSld">
      <pc:chgData name="Dylan Breger" userId="9b3da09f-10fe-42ec-9aa5-9fa2a3e9cc20" providerId="ADAL" clId="{CCD08B70-DD48-46B1-B0EA-B7D1AE74721C}" dt="2024-07-15T19:54:25.449" v="0"/>
      <pc:docMkLst>
        <pc:docMk/>
      </pc:docMkLst>
      <pc:sldChg chg="add">
        <pc:chgData name="Dylan Breger" userId="9b3da09f-10fe-42ec-9aa5-9fa2a3e9cc20" providerId="ADAL" clId="{CCD08B70-DD48-46B1-B0EA-B7D1AE74721C}" dt="2024-07-15T19:54:25.449" v="0"/>
        <pc:sldMkLst>
          <pc:docMk/>
          <pc:sldMk cId="326438081" sldId="214737636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r>
              <a:rPr lang="en-US" b="1"/>
              <a:t>Advertisers’ Top Reasons for Buying Ads in Live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796030720732538E-2"/>
          <c:y val="0.12821683288802785"/>
          <c:w val="0.97440793855853491"/>
          <c:h val="0.7664802620137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Large, Simultaneous Audience</c:v>
                </c:pt>
                <c:pt idx="1">
                  <c:v>High Viewer Engagement</c:v>
                </c:pt>
                <c:pt idx="2">
                  <c:v>Positive Brand Associations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0.53</c:v>
                </c:pt>
                <c:pt idx="2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4D-414D-A32E-BEA082F359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9950335"/>
        <c:axId val="1769941215"/>
      </c:barChart>
      <c:catAx>
        <c:axId val="176995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769941215"/>
        <c:crosses val="autoZero"/>
        <c:auto val="1"/>
        <c:lblAlgn val="ctr"/>
        <c:lblOffset val="100"/>
        <c:noMultiLvlLbl val="0"/>
      </c:catAx>
      <c:valAx>
        <c:axId val="1769941215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69950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A3B3-5216-75ED-493B-8B7A2C3BE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368621-BC1C-D8C8-70C0-D709E8D50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67172-C0EC-0823-88FE-66DC91E2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E6BBE-7A12-4E31-959D-B7303493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7243B-C374-0CD7-654D-241556C3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0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E142B-5319-4AD0-9D72-D2717058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FA196-FF11-5BB5-C7BD-BCB4F63A0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2DC0F-6575-9043-95F3-AB71DA078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FAD61-5735-6F4E-5FBA-E84B3BE1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4843C-E688-DE19-D30B-6F78B33A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9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AB4411-3138-DBA9-993C-A64390981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55040-1E16-9BBD-6295-32777B81D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BEB66-FA9A-1059-7EFD-F93F829E1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1B59E-E601-877D-34B9-A3639E91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AB395-F3B9-6CDD-DDC1-6C6002D8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A3585-C119-D5DF-3A6D-0314BDBC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5CEF0-0EFF-66CC-C7D7-5A1BECE23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9FC93-6FA8-BEBA-AD2A-E5EA3F61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08CF6-D232-2C86-01FA-FEED4709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C72F2-8EF6-F375-7B5A-2B5977B5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5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AAEE-C001-92F6-40A4-69F6A266D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10CE4-5D38-6E46-2355-153CA7386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ED30A-13C7-0C3C-7637-1D877052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9269A-732E-2133-18F5-7C2EDE5C7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C90E0-6712-5784-A939-0ACC9BAF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1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2CC0-3A92-195F-7B68-7F5924EE2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49130-CE03-262C-4D1C-2DDF6A070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F825E-0388-926C-EB59-8E43A476C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E0437-0A5F-9491-E156-09722E43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A970C-F294-F258-3B12-101B5E9B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E0059-6A6B-3E86-9744-01AF6F60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C45F-D065-C6D5-129F-E1F75761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62FDC-3005-83C3-6EF4-AC358A646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EBE0C-FA2D-E344-43B5-3C2A150C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E54BE-C0CD-19B7-9690-7B33B3D0D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163A7-7B44-A2F7-7834-E78E7092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01EEF8-732D-137F-2958-6DBCB1BB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A99D7-0FE4-6E09-0CD2-68342362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E687A-6155-532B-9237-5999081CB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4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A0ADE-904F-B01F-E13A-9D4265A7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723B8-722D-02A8-A4C2-CD17891F2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42543-64AF-EAB6-2CC9-C526C217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84A62-2B90-AB55-D222-D979AAD6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2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A052E-BCE0-3BDD-B835-F7371F037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8EA36-325C-581B-3659-7BCBCF9C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FF51A-0F4B-46B6-EC27-200F65E8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5A4F3-29A6-C974-D8CF-FB84F613F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B3F23-9202-B5B8-939B-377B57DFC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8C1F9-3C1B-2040-F68C-225EB7F15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EA8CD-E6EE-849A-044E-FAEA84258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26AFE-B6FF-72CA-F3AA-06A57F64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2ED1E-F9DE-8E42-EC10-3982E980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7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E00C-1AB1-91DA-18E2-B49599A3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E6A36-C299-1810-BB92-67700DB2E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1FEF1-4F2A-6F96-7D58-975412FFE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1A9BB-1784-6713-922D-6EF8E2DE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B9676-6836-D68A-1640-B5CBE1CA9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1849-CBF7-2866-F0D0-543F30459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0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32004-4BE4-A04B-9E14-8DECF5334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72B25-32E5-5B00-64FE-C67E9D2F3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9DC91-1B91-FB66-E003-17C3D213E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5D8026-C895-4725-9DAD-5010A4EE55D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86912-4387-D010-CDEB-848433589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20AF4-C30C-5659-8A92-C85839AC36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B4CDAC-8B35-4516-AF6F-00BF8538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9337873-C5B3-E4A2-BB55-1803008300C3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8E20D7-874B-4E06-723D-508856D1B2D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8053"/>
            <a:ext cx="11708793" cy="3501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0B42572-6F5B-EB64-493A-D5D7CD22B383}"/>
              </a:ext>
            </a:extLst>
          </p:cNvPr>
          <p:cNvSpPr/>
          <p:nvPr/>
        </p:nvSpPr>
        <p:spPr>
          <a:xfrm>
            <a:off x="483207" y="658596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DCCF68-327E-5DE9-B2D2-0ED8B092AF85}"/>
              </a:ext>
            </a:extLst>
          </p:cNvPr>
          <p:cNvSpPr/>
          <p:nvPr/>
        </p:nvSpPr>
        <p:spPr>
          <a:xfrm>
            <a:off x="218807" y="468433"/>
            <a:ext cx="1004914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Advertising in ‘live events’ provides brands with audience scale, higher viewer engagement and positive associations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D991A7-0BE0-FAD1-B101-20E89B4AF120}"/>
              </a:ext>
            </a:extLst>
          </p:cNvPr>
          <p:cNvSpPr/>
          <p:nvPr/>
        </p:nvSpPr>
        <p:spPr>
          <a:xfrm>
            <a:off x="-1" y="-24175"/>
            <a:ext cx="2941983" cy="28770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Top Reasons for Buying Ads in ‘Live TV’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76A186-6E78-0770-274C-156F3EC66E4C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live TV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F8F21257-0501-6329-7842-4D16F35CE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90CB62B-78EE-5487-446F-AC6AADDE5550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F47E2F-70A4-7CB8-8802-D628A585E594}"/>
              </a:ext>
            </a:extLst>
          </p:cNvPr>
          <p:cNvSpPr txBox="1"/>
          <p:nvPr/>
        </p:nvSpPr>
        <p:spPr>
          <a:xfrm>
            <a:off x="472837" y="6309696"/>
            <a:ext cx="1147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FreeWheel,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It’s Only Live Once: How TV Advertisers Can Capture Audiences in the Moment, 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2024. Based on research from Advertiser Perceptions survey commissioned by FreeWheel, April 2024.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327A919-E631-2FA3-91AF-8BDF82537D02}"/>
              </a:ext>
            </a:extLst>
          </p:cNvPr>
          <p:cNvGraphicFramePr/>
          <p:nvPr/>
        </p:nvGraphicFramePr>
        <p:xfrm>
          <a:off x="865763" y="1739480"/>
          <a:ext cx="10917448" cy="4398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643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2024-07-15T19:54:21Z</dcterms:created>
  <dcterms:modified xsi:type="dcterms:W3CDTF">2024-07-15T19:54:31Z</dcterms:modified>
</cp:coreProperties>
</file>