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14684608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5C4C0A-56C5-49C8-B89C-A6CB4DC9903E}" v="1" dt="2024-10-09T20:25:40.4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75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FA5C4C0A-56C5-49C8-B89C-A6CB4DC9903E}"/>
    <pc:docChg chg="addSld delSld modSld">
      <pc:chgData name="Dylan Breger" userId="9b3da09f-10fe-42ec-9aa5-9fa2a3e9cc20" providerId="ADAL" clId="{FA5C4C0A-56C5-49C8-B89C-A6CB4DC9903E}" dt="2024-10-10T15:53:35.169" v="2" actId="47"/>
      <pc:docMkLst>
        <pc:docMk/>
      </pc:docMkLst>
      <pc:sldChg chg="new del">
        <pc:chgData name="Dylan Breger" userId="9b3da09f-10fe-42ec-9aa5-9fa2a3e9cc20" providerId="ADAL" clId="{FA5C4C0A-56C5-49C8-B89C-A6CB4DC9903E}" dt="2024-10-10T15:53:35.169" v="2" actId="47"/>
        <pc:sldMkLst>
          <pc:docMk/>
          <pc:sldMk cId="718389615" sldId="256"/>
        </pc:sldMkLst>
      </pc:sldChg>
      <pc:sldChg chg="add">
        <pc:chgData name="Dylan Breger" userId="9b3da09f-10fe-42ec-9aa5-9fa2a3e9cc20" providerId="ADAL" clId="{FA5C4C0A-56C5-49C8-B89C-A6CB4DC9903E}" dt="2024-10-09T20:25:40.477" v="1"/>
        <pc:sldMkLst>
          <pc:docMk/>
          <pc:sldMk cId="2440885255" sldId="214684608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D7F98-435E-4C02-B285-695E01865CC8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3D01C5-608E-4F81-8FA1-E13095AD7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06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615BE2-BB6E-D846-B0CB-BE207E4BB8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63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F3E3D-73FA-6063-DEB9-73A1E744AF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1B08E9-B260-2625-F8CF-0693F266F0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6A394-A438-117E-4D7C-F0FDD6FEB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0405F-21D5-48D0-BF92-394011C91DE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D2460-E6A2-D8B0-22C5-7CF8EB187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E61BB-37A3-E83B-C85B-A24DB3A62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1B30-44FF-4BE2-91B8-BCCE11396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562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DFBDF-5D1B-D2FA-5F8C-BF09C8B7C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243656-4373-C2B4-A690-94A033185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1F0F3-6B04-8128-149E-B1A7B4263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0405F-21D5-48D0-BF92-394011C91DE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A599B-E575-4358-DB83-1278303F6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8A9AA-28E4-63CF-7E3F-278AEB146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1B30-44FF-4BE2-91B8-BCCE11396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845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3678AC-127B-47CD-3970-745762BE09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A26782-AAB0-2DD3-5061-55D6120B5B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1E410-BC45-9EA9-5E2C-F279C4763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0405F-21D5-48D0-BF92-394011C91DE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A50B2-711F-3DC2-2BE7-83C93EA6B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5367E-D2C6-7707-4AD0-D84376E42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1B30-44FF-4BE2-91B8-BCCE11396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194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91F81-9642-7AEB-29DE-66E714791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28DBD-5729-99B8-7178-FC9E6DBCC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03769-3026-89C0-9030-364592980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0405F-21D5-48D0-BF92-394011C91DE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D31700-81F7-BE4C-1608-D4C459AC3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934FE-27A4-26FE-CFDD-B97C222B0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1B30-44FF-4BE2-91B8-BCCE11396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42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359F2-98D6-07DB-E09A-79CEB5110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9DDDEA-C508-215F-D846-5752ACF53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C9051-4A50-4C3A-3993-4A6ED820B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0405F-21D5-48D0-BF92-394011C91DE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DFAAF-044A-F19E-7989-30FB60D01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37559-0DBC-A148-E46F-B0A8C0969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1B30-44FF-4BE2-91B8-BCCE11396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894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DEFFF-0043-371F-3498-FD18C5692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CF3C2-670B-0C3F-F96F-031644158D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4FB06B-CFA3-6151-8E59-681BFFF1FA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587CEB-B4D0-3339-8347-2071933EC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0405F-21D5-48D0-BF92-394011C91DE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D53CAC-6317-C58A-D53B-2414BF4A3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B9CDE-A962-919B-3AF0-7D2567E9A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1B30-44FF-4BE2-91B8-BCCE11396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6AEAE-930E-39F6-CFB2-DD0B3B424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2725C-A7C6-E8EB-6F4B-2A7498175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F92B3C-B4B3-A6FE-8764-2990931385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A086C5-7D87-0357-6DF9-7E1BD72944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EA941F-4F0C-5992-B5AF-480C030395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69A51C-0D41-72E4-E1DD-3F83596F3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0405F-21D5-48D0-BF92-394011C91DE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FED075-89B4-468F-8AE1-5B2900BEF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4C1AFD-5B19-41F5-FFA9-5CE82999C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1B30-44FF-4BE2-91B8-BCCE11396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3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9457B-EA9C-9A77-67E8-A58F78CB2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7CF4C9-2424-63B9-744D-15F3DD614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0405F-21D5-48D0-BF92-394011C91DE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DC9DF1-17BD-70D9-9344-1CC24DB39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9B6F03-3B27-6F0B-A3FE-70A2C61CA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1B30-44FF-4BE2-91B8-BCCE11396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385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A0DF32-6798-0E15-E76E-9F4329027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0405F-21D5-48D0-BF92-394011C91DE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2DDCC4-3545-3A93-8C28-71034EF23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FA6E59-7A59-82C0-A696-34A363DCD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1B30-44FF-4BE2-91B8-BCCE11396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420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87A89-CB18-0976-1007-8ECA87722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C38A4-CAFA-109C-758F-B0ED15714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87D2F-FC3A-9319-80AA-FA6E9DE3F5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211834-BC43-29F8-19BC-E918B5C25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0405F-21D5-48D0-BF92-394011C91DE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80943B-7E8D-3691-8B09-D414F0ED5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AA9F3B-BB81-807E-41ED-DFE9A1FE5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1B30-44FF-4BE2-91B8-BCCE11396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037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2818C-31F6-BE43-7CBD-2B02A474F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A0BDA0-2BA1-76D7-8FB2-EA72A2B78D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11D6E0-6EEF-B0D4-55A2-2C5971795C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8C8772-ABE7-272F-E73C-75D1D0540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0405F-21D5-48D0-BF92-394011C91DE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A2B507-2926-2547-B006-B8B93232E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EFACD4-E59C-C921-536B-3968CA18D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F1B30-44FF-4BE2-91B8-BCCE11396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178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3F6313-2B63-D4F6-371A-B9EE42655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3D483-74E4-6CE0-A0B3-4C635633D8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55B2E-1B84-2EB8-60EE-BE8B2FDA07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40405F-21D5-48D0-BF92-394011C91DE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02910-769E-8F76-4F13-E88428DD79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76D9E-2E82-744B-1184-03DD873606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0F1B30-44FF-4BE2-91B8-BCCE11396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63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thevab.com/signin" TargetMode="External"/><Relationship Id="rId7" Type="http://schemas.openxmlformats.org/officeDocument/2006/relationships/hyperlink" Target="https://thevab.com/insigh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thevab.com/insight/breaking-through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8C88E02-F6D0-44F0-B46B-CFF324F72288}"/>
              </a:ext>
            </a:extLst>
          </p:cNvPr>
          <p:cNvSpPr/>
          <p:nvPr/>
        </p:nvSpPr>
        <p:spPr>
          <a:xfrm>
            <a:off x="-3884" y="1686476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A87785A-9D6B-F3ED-BCE0-DFB39894D514}"/>
              </a:ext>
            </a:extLst>
          </p:cNvPr>
          <p:cNvSpPr txBox="1"/>
          <p:nvPr/>
        </p:nvSpPr>
        <p:spPr>
          <a:xfrm>
            <a:off x="10225088" y="26057"/>
            <a:ext cx="2009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TV attribution insights</a:t>
            </a:r>
          </a:p>
        </p:txBody>
      </p:sp>
      <p:pic>
        <p:nvPicPr>
          <p:cNvPr id="14" name="Picture 2">
            <a:hlinkClick r:id="rId3"/>
            <a:extLst>
              <a:ext uri="{FF2B5EF4-FFF2-40B4-BE49-F238E27FC236}">
                <a16:creationId xmlns:a16="http://schemas.microsoft.com/office/drawing/2014/main" id="{7D86A508-BA2C-72D1-7646-5C434BD17C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029BABB8-FEB9-3AED-ED42-3EC7860CC587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90F399-E012-4B4D-90E9-71D298985F29}"/>
              </a:ext>
            </a:extLst>
          </p:cNvPr>
          <p:cNvSpPr txBox="1">
            <a:spLocks/>
          </p:cNvSpPr>
          <p:nvPr/>
        </p:nvSpPr>
        <p:spPr>
          <a:xfrm>
            <a:off x="-10272" y="620573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</a:t>
            </a: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r>
              <a:rPr lang="en-US" sz="1200" b="1" i="1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‘</a:t>
            </a: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Breaking Through: How New Advertisers Are Using TV To Ignite Interest &amp; Turn Consumers Into Customers</a:t>
            </a: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58ACB3-78C5-DB23-2C2E-BFEB5057B26F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6B3DACC-7D68-B4B5-8982-B4B0C2579277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6C772FE3-3382-0C60-294D-1E7E35DEEF32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 t="25173" b="4943"/>
          <a:stretch/>
        </p:blipFill>
        <p:spPr>
          <a:xfrm>
            <a:off x="543745" y="1731854"/>
            <a:ext cx="11239466" cy="4418208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DFC6FD7C-768E-9AF3-729A-2624E1FC5AD9}"/>
              </a:ext>
            </a:extLst>
          </p:cNvPr>
          <p:cNvSpPr/>
          <p:nvPr/>
        </p:nvSpPr>
        <p:spPr>
          <a:xfrm>
            <a:off x="-1" y="0"/>
            <a:ext cx="4319082" cy="252920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First-Time TV Campaigns: Effects on Branded Online Search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AB1AA5A-DDF1-CB97-EA39-974E7BD3E48D}"/>
              </a:ext>
            </a:extLst>
          </p:cNvPr>
          <p:cNvSpPr/>
          <p:nvPr/>
        </p:nvSpPr>
        <p:spPr>
          <a:xfrm>
            <a:off x="179108" y="385963"/>
            <a:ext cx="1004598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err="1">
                <a:solidFill>
                  <a:srgbClr val="1B1464"/>
                </a:solidFill>
                <a:latin typeface="Helvetica" pitchFamily="2" charset="0"/>
              </a:rPr>
              <a:t>Truff</a:t>
            </a: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 launched TV to reach audiences beyond their digital presence which brought brand curiosity to new heights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0885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5EFB44-BBF4-4B7A-A1B7-B6C3E2F2E15D}">
  <ds:schemaRefs>
    <ds:schemaRef ds:uri="http://schemas.microsoft.com/office/2006/metadata/properties"/>
    <ds:schemaRef ds:uri="http://schemas.microsoft.com/office/infopath/2007/PartnerControls"/>
    <ds:schemaRef ds:uri="8ffbcc2d-a520-42b9-8ca7-e090664160a6"/>
    <ds:schemaRef ds:uri="97cdb7a3-d8d8-4d5a-8559-ae518cf29f49"/>
  </ds:schemaRefs>
</ds:datastoreItem>
</file>

<file path=customXml/itemProps2.xml><?xml version="1.0" encoding="utf-8"?>
<ds:datastoreItem xmlns:ds="http://schemas.openxmlformats.org/officeDocument/2006/customXml" ds:itemID="{5D6C3137-D3C2-4F74-8F06-2557DDAA15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C92779-7E5E-4F79-96B4-331445B2AE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db7a3-d8d8-4d5a-8559-ae518cf29f49"/>
    <ds:schemaRef ds:uri="8ffbcc2d-a520-42b9-8ca7-e09066416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2024-10-09T20:25:22Z</dcterms:created>
  <dcterms:modified xsi:type="dcterms:W3CDTF">2024-10-10T15:53:37Z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