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14684608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A5C4C0A-56C5-49C8-B89C-A6CB4DC9903E}" v="1" dt="2024-10-09T20:25:40.48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56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FA5C4C0A-56C5-49C8-B89C-A6CB4DC9903E}"/>
    <pc:docChg chg="addSld delSld modSld">
      <pc:chgData name="Dylan Breger" userId="9b3da09f-10fe-42ec-9aa5-9fa2a3e9cc20" providerId="ADAL" clId="{FA5C4C0A-56C5-49C8-B89C-A6CB4DC9903E}" dt="2024-10-10T15:53:35.169" v="2" actId="47"/>
      <pc:docMkLst>
        <pc:docMk/>
      </pc:docMkLst>
      <pc:sldChg chg="new del">
        <pc:chgData name="Dylan Breger" userId="9b3da09f-10fe-42ec-9aa5-9fa2a3e9cc20" providerId="ADAL" clId="{FA5C4C0A-56C5-49C8-B89C-A6CB4DC9903E}" dt="2024-10-10T15:53:35.169" v="2" actId="47"/>
        <pc:sldMkLst>
          <pc:docMk/>
          <pc:sldMk cId="718389615" sldId="256"/>
        </pc:sldMkLst>
      </pc:sldChg>
      <pc:sldChg chg="add">
        <pc:chgData name="Dylan Breger" userId="9b3da09f-10fe-42ec-9aa5-9fa2a3e9cc20" providerId="ADAL" clId="{FA5C4C0A-56C5-49C8-B89C-A6CB4DC9903E}" dt="2024-10-09T20:25:40.477" v="1"/>
        <pc:sldMkLst>
          <pc:docMk/>
          <pc:sldMk cId="2440885255" sldId="2146846081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8D7F98-435E-4C02-B285-695E01865CC8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3D01C5-608E-4F81-8FA1-E13095AD75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06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615BE2-BB6E-D846-B0CB-BE207E4BB8A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663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6F3E3D-73FA-6063-DEB9-73A1E744AF4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1B08E9-B260-2625-F8CF-0693F266F0C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26A394-A438-117E-4D7C-F0FDD6FEB6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D2460-E6A2-D8B0-22C5-7CF8EB187E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8E61BB-37A3-E83B-C85B-A24DB3A62E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562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DFBDF-5D1B-D2FA-5F8C-BF09C8B7CC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243656-4373-C2B4-A690-94A033185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1F0F3-6B04-8128-149E-B1A7B4263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DA599B-E575-4358-DB83-1278303F6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48A9AA-28E4-63CF-7E3F-278AEB146F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8459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A3678AC-127B-47CD-3970-745762BE09A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8A26782-AAB0-2DD3-5061-55D6120B5B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51E410-BC45-9EA9-5E2C-F279C4763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2A50B2-711F-3DC2-2BE7-83C93EA6B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85367E-D2C6-7707-4AD0-D84376E42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194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91F81-9642-7AEB-29DE-66E7147910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A28DBD-5729-99B8-7178-FC9E6DBCC7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503769-3026-89C0-9030-36459298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D31700-81F7-BE4C-1608-D4C459AC3A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934FE-27A4-26FE-CFDD-B97C222B0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4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A359F2-98D6-07DB-E09A-79CEB5110E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9DDDEA-C508-215F-D846-5752ACF53E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8C9051-4A50-4C3A-3993-4A6ED820B4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DFAAF-044A-F19E-7989-30FB60D015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B37559-0DBC-A148-E46F-B0A8C09691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894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0DEFFF-0043-371F-3498-FD18C569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CF3C2-670B-0C3F-F96F-031644158D3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4FB06B-CFA3-6151-8E59-681BFFF1FAC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587CEB-B4D0-3339-8347-2071933EC3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D53CAC-6317-C58A-D53B-2414BF4A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B9CDE-A962-919B-3AF0-7D2567E9A2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527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6AEAE-930E-39F6-CFB2-DD0B3B424E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72725C-A7C6-E8EB-6F4B-2A74981753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F92B3C-B4B3-A6FE-8764-2990931385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A086C5-7D87-0357-6DF9-7E1BD72944E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EA941F-4F0C-5992-B5AF-480C030395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A69A51C-0D41-72E4-E1DD-3F83596F3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FED075-89B4-468F-8AE1-5B2900BEF7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44C1AFD-5B19-41F5-FFA9-5CE82999C8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235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9457B-EA9C-9A77-67E8-A58F78CB2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37CF4C9-2424-63B9-744D-15F3DD614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8DC9DF1-17BD-70D9-9344-1CC24DB3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B6F03-3B27-6F0B-A3FE-70A2C61CA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3854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4A0DF32-6798-0E15-E76E-9F43290272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22DDCC4-3545-3A93-8C28-71034EF23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FA6E59-7A59-82C0-A696-34A363DCD9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420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687A89-CB18-0976-1007-8ECA87722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4C38A4-CAFA-109C-758F-B0ED157145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87D2F-FC3A-9319-80AA-FA6E9DE3F5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211834-BC43-29F8-19BC-E918B5C25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80943B-7E8D-3691-8B09-D414F0ED56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AAA9F3B-BB81-807E-41ED-DFE9A1FE5E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8037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2818C-31F6-BE43-7CBD-2B02A474F9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EA0BDA0-2BA1-76D7-8FB2-EA72A2B78D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11D6E0-6EEF-B0D4-55A2-2C5971795C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F8C8772-ABE7-272F-E73C-75D1D0540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A2B507-2926-2547-B006-B8B93232E9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EFACD4-E59C-C921-536B-3968CA18D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7178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3F6313-2B63-D4F6-371A-B9EE426552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83D483-74E4-6CE0-A0B3-4C635633D83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D55B2E-1B84-2EB8-60EE-BE8B2FDA07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C40405F-21D5-48D0-BF92-394011C91DEE}" type="datetimeFigureOut">
              <a:rPr lang="en-US" smtClean="0"/>
              <a:t>10/10/2024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402910-769E-8F76-4F13-E88428DD792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A76D9E-2E82-744B-1184-03DD8736060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10F1B30-44FF-4BE2-91B8-BCCE11396C2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3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hyperlink" Target="https://thevab.com/signin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hyperlink" Target="https://thevab.com/insight/breaking-through" TargetMode="Externa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C8C88E02-F6D0-44F0-B46B-CFF324F72288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A87785A-9D6B-F3ED-BCE0-DFB39894D514}"/>
              </a:ext>
            </a:extLst>
          </p:cNvPr>
          <p:cNvSpPr txBox="1"/>
          <p:nvPr/>
        </p:nvSpPr>
        <p:spPr>
          <a:xfrm>
            <a:off x="10225088" y="26057"/>
            <a:ext cx="200977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TV attribution insights</a:t>
            </a:r>
          </a:p>
        </p:txBody>
      </p:sp>
      <p:pic>
        <p:nvPicPr>
          <p:cNvPr id="14" name="Picture 2">
            <a:hlinkClick r:id="rId3"/>
            <a:extLst>
              <a:ext uri="{FF2B5EF4-FFF2-40B4-BE49-F238E27FC236}">
                <a16:creationId xmlns:a16="http://schemas.microsoft.com/office/drawing/2014/main" id="{7D86A508-BA2C-72D1-7646-5C434BD17CD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29BABB8-FEB9-3AED-ED42-3EC7860CC587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C90F399-E012-4B4D-90E9-71D298985F29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download the full report,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 </a:t>
            </a:r>
            <a:r>
              <a:rPr lang="en-US" sz="1200" b="1" i="1">
                <a:solidFill>
                  <a:prstClr val="white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‘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Breaking Through: How New Advertisers Are Using TV To Ignite Interest &amp; Turn Consumers Into Customers</a:t>
            </a:r>
            <a:r>
              <a:rPr kumimoji="0" lang="en-US" sz="1200" b="1" i="1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’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058ACB3-78C5-DB23-2C2E-BFEB5057B26F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46B3DACC-7D68-B4B5-8982-B4B0C2579277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sng" strike="noStrike" kern="1200" cap="none" spc="150" normalizeH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b="1" i="0" u="sng" strike="noStrike" kern="1200" cap="none" spc="150" normalizeH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pic>
        <p:nvPicPr>
          <p:cNvPr id="26" name="Picture 25">
            <a:extLst>
              <a:ext uri="{FF2B5EF4-FFF2-40B4-BE49-F238E27FC236}">
                <a16:creationId xmlns:a16="http://schemas.microsoft.com/office/drawing/2014/main" id="{6C772FE3-3382-0C60-294D-1E7E35DEEF32}"/>
              </a:ext>
            </a:extLst>
          </p:cNvPr>
          <p:cNvPicPr>
            <a:picLocks noChangeAspect="1"/>
          </p:cNvPicPr>
          <p:nvPr/>
        </p:nvPicPr>
        <p:blipFill>
          <a:blip r:embed="rId8"/>
          <a:srcRect t="25173" b="4943"/>
          <a:stretch/>
        </p:blipFill>
        <p:spPr>
          <a:xfrm>
            <a:off x="543745" y="1731854"/>
            <a:ext cx="11239466" cy="4418208"/>
          </a:xfrm>
          <a:prstGeom prst="rect">
            <a:avLst/>
          </a:prstGeom>
        </p:spPr>
      </p:pic>
      <p:sp>
        <p:nvSpPr>
          <p:cNvPr id="27" name="Rectangle 26">
            <a:extLst>
              <a:ext uri="{FF2B5EF4-FFF2-40B4-BE49-F238E27FC236}">
                <a16:creationId xmlns:a16="http://schemas.microsoft.com/office/drawing/2014/main" id="{DFC6FD7C-768E-9AF3-729A-2624E1FC5AD9}"/>
              </a:ext>
            </a:extLst>
          </p:cNvPr>
          <p:cNvSpPr/>
          <p:nvPr/>
        </p:nvSpPr>
        <p:spPr>
          <a:xfrm>
            <a:off x="-1" y="0"/>
            <a:ext cx="4319082" cy="252920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First-Time TV Campaigns: Effects on Branded Online Search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CAB1AA5A-DDF1-CB97-EA39-974E7BD3E48D}"/>
              </a:ext>
            </a:extLst>
          </p:cNvPr>
          <p:cNvSpPr/>
          <p:nvPr/>
        </p:nvSpPr>
        <p:spPr>
          <a:xfrm>
            <a:off x="179108" y="385963"/>
            <a:ext cx="10045980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600" b="1" err="1">
                <a:solidFill>
                  <a:srgbClr val="1B1464"/>
                </a:solidFill>
                <a:latin typeface="Helvetica" pitchFamily="2" charset="0"/>
              </a:rPr>
              <a:t>Truff</a:t>
            </a:r>
            <a:r>
              <a:rPr lang="en-US" sz="2600" b="1">
                <a:solidFill>
                  <a:srgbClr val="1B1464"/>
                </a:solidFill>
                <a:latin typeface="Helvetica" pitchFamily="2" charset="0"/>
              </a:rPr>
              <a:t> launched TV to reach audiences beyond their digital presence which brought brand curiosity to new heights</a:t>
            </a:r>
            <a:endParaRPr kumimoji="0" lang="en-US" sz="2600" b="1" i="0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itchFamily="2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40885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15EFB44-BBF4-4B7A-A1B7-B6C3E2F2E15D}">
  <ds:schemaRefs>
    <ds:schemaRef ds:uri="http://schemas.microsoft.com/office/2006/metadata/properties"/>
    <ds:schemaRef ds:uri="http://schemas.microsoft.com/office/infopath/2007/PartnerControls"/>
    <ds:schemaRef ds:uri="8ffbcc2d-a520-42b9-8ca7-e090664160a6"/>
    <ds:schemaRef ds:uri="97cdb7a3-d8d8-4d5a-8559-ae518cf29f49"/>
  </ds:schemaRefs>
</ds:datastoreItem>
</file>

<file path=customXml/itemProps2.xml><?xml version="1.0" encoding="utf-8"?>
<ds:datastoreItem xmlns:ds="http://schemas.openxmlformats.org/officeDocument/2006/customXml" ds:itemID="{5D6C3137-D3C2-4F74-8F06-2557DDAA159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EC92779-7E5E-4F79-96B4-331445B2AE6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7cdb7a3-d8d8-4d5a-8559-ae518cf29f49"/>
    <ds:schemaRef ds:uri="8ffbcc2d-a520-42b9-8ca7-e090664160a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68</Words>
  <Application>Microsoft Office PowerPoint</Application>
  <PresentationFormat>Widescreen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2024-10-09T20:25:22Z</dcterms:created>
  <dcterms:modified xsi:type="dcterms:W3CDTF">2024-10-10T15:53:37Z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