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99859"/>
            <a:ext cx="12184380" cy="358140"/>
          </a:xfrm>
          <a:custGeom>
            <a:avLst/>
            <a:gdLst/>
            <a:ahLst/>
            <a:cxnLst/>
            <a:rect l="l" t="t" r="r" b="b"/>
            <a:pathLst>
              <a:path w="12184380" h="358140">
                <a:moveTo>
                  <a:pt x="0" y="358139"/>
                </a:moveTo>
                <a:lnTo>
                  <a:pt x="12184380" y="358139"/>
                </a:lnTo>
                <a:lnTo>
                  <a:pt x="12184380" y="0"/>
                </a:lnTo>
                <a:lnTo>
                  <a:pt x="0" y="0"/>
                </a:lnTo>
                <a:lnTo>
                  <a:pt x="0" y="358139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2" y="1687829"/>
            <a:ext cx="12184380" cy="4536440"/>
          </a:xfrm>
          <a:custGeom>
            <a:avLst/>
            <a:gdLst/>
            <a:ahLst/>
            <a:cxnLst/>
            <a:rect l="l" t="t" r="r" b="b"/>
            <a:pathLst>
              <a:path w="12184380" h="4536440">
                <a:moveTo>
                  <a:pt x="0" y="4536173"/>
                </a:moveTo>
                <a:lnTo>
                  <a:pt x="12184380" y="4536173"/>
                </a:lnTo>
                <a:lnTo>
                  <a:pt x="12184380" y="0"/>
                </a:lnTo>
                <a:lnTo>
                  <a:pt x="0" y="0"/>
                </a:lnTo>
                <a:lnTo>
                  <a:pt x="0" y="453617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62" y="1700021"/>
            <a:ext cx="5201920" cy="4438015"/>
          </a:xfrm>
          <a:custGeom>
            <a:avLst/>
            <a:gdLst/>
            <a:ahLst/>
            <a:cxnLst/>
            <a:rect l="l" t="t" r="r" b="b"/>
            <a:pathLst>
              <a:path w="5201920" h="4438015">
                <a:moveTo>
                  <a:pt x="5201399" y="0"/>
                </a:moveTo>
                <a:lnTo>
                  <a:pt x="0" y="0"/>
                </a:lnTo>
                <a:lnTo>
                  <a:pt x="0" y="4437888"/>
                </a:lnTo>
                <a:lnTo>
                  <a:pt x="5201399" y="4437888"/>
                </a:lnTo>
                <a:lnTo>
                  <a:pt x="5201399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62" y="1700021"/>
            <a:ext cx="5201920" cy="4438015"/>
          </a:xfrm>
          <a:custGeom>
            <a:avLst/>
            <a:gdLst/>
            <a:ahLst/>
            <a:cxnLst/>
            <a:rect l="l" t="t" r="r" b="b"/>
            <a:pathLst>
              <a:path w="5201920" h="4438015">
                <a:moveTo>
                  <a:pt x="0" y="0"/>
                </a:moveTo>
                <a:lnTo>
                  <a:pt x="5201412" y="0"/>
                </a:lnTo>
                <a:lnTo>
                  <a:pt x="5201412" y="4437888"/>
                </a:lnTo>
                <a:lnTo>
                  <a:pt x="0" y="443788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7" y="6519671"/>
            <a:ext cx="11708774" cy="3383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hyperlink" Target="https://thevab.com/insight/resolution-prioritize-quality" TargetMode="External"/><Relationship Id="rId9" Type="http://schemas.openxmlformats.org/officeDocument/2006/relationships/hyperlink" Target="https://thevab.com/signin" TargetMode="External"/><Relationship Id="rId10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7117" y="440550"/>
            <a:ext cx="937514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Premium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consists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several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content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distribution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platforms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accessible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from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both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outside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home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57116" y="2297675"/>
            <a:ext cx="4685030" cy="2953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Premium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video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refers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dirty="0" sz="2400" spc="-10" b="1">
                <a:solidFill>
                  <a:srgbClr val="EC3B8D"/>
                </a:solidFill>
                <a:latin typeface="Arial"/>
                <a:cs typeface="Arial"/>
              </a:rPr>
              <a:t>high-</a:t>
            </a:r>
            <a:r>
              <a:rPr dirty="0" sz="2400" spc="-20" b="1">
                <a:solidFill>
                  <a:srgbClr val="EC3B8D"/>
                </a:solidFill>
                <a:latin typeface="Arial"/>
                <a:cs typeface="Arial"/>
              </a:rPr>
              <a:t>quality,</a:t>
            </a:r>
            <a:r>
              <a:rPr dirty="0" sz="2400" spc="-6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EC3B8D"/>
                </a:solidFill>
                <a:latin typeface="Arial"/>
                <a:cs typeface="Arial"/>
              </a:rPr>
              <a:t>professionally </a:t>
            </a:r>
            <a:r>
              <a:rPr dirty="0" sz="2400" b="1">
                <a:solidFill>
                  <a:srgbClr val="EC3B8D"/>
                </a:solidFill>
                <a:latin typeface="Arial"/>
                <a:cs typeface="Arial"/>
              </a:rPr>
              <a:t>produced,</a:t>
            </a:r>
            <a:r>
              <a:rPr dirty="0" sz="2400" spc="-5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EC3B8D"/>
                </a:solidFill>
                <a:latin typeface="Arial"/>
                <a:cs typeface="Arial"/>
              </a:rPr>
              <a:t>audiovisual</a:t>
            </a:r>
            <a:r>
              <a:rPr dirty="0" sz="2400" spc="-4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EC3B8D"/>
                </a:solidFill>
                <a:latin typeface="Arial"/>
                <a:cs typeface="Arial"/>
              </a:rPr>
              <a:t>content</a:t>
            </a:r>
            <a:r>
              <a:rPr dirty="0" sz="2400" spc="-10">
                <a:solidFill>
                  <a:srgbClr val="EC3B8D"/>
                </a:solidFill>
                <a:latin typeface="Arial"/>
                <a:cs typeface="Arial"/>
              </a:rPr>
              <a:t>,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primarily</a:t>
            </a:r>
            <a:r>
              <a:rPr dirty="0" sz="24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encompassing</a:t>
            </a:r>
            <a:r>
              <a:rPr dirty="0" sz="2400" spc="1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24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shows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movies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often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distributed</a:t>
            </a:r>
            <a:r>
              <a:rPr dirty="0" sz="2400" spc="2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dirty="0" sz="24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EC3B8D"/>
                </a:solidFill>
                <a:latin typeface="Arial"/>
                <a:cs typeface="Arial"/>
              </a:rPr>
              <a:t>multiscreen </a:t>
            </a:r>
            <a:r>
              <a:rPr dirty="0" sz="2400" b="1">
                <a:solidFill>
                  <a:srgbClr val="EC3B8D"/>
                </a:solidFill>
                <a:latin typeface="Arial"/>
                <a:cs typeface="Arial"/>
              </a:rPr>
              <a:t>TV</a:t>
            </a:r>
            <a:r>
              <a:rPr dirty="0" sz="240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EC3B8D"/>
                </a:solidFill>
                <a:latin typeface="Arial"/>
                <a:cs typeface="Arial"/>
              </a:rPr>
              <a:t>platforms</a:t>
            </a:r>
            <a:r>
              <a:rPr dirty="0" sz="2400">
                <a:solidFill>
                  <a:srgbClr val="EC3B8D"/>
                </a:solidFill>
                <a:latin typeface="Arial"/>
                <a:cs typeface="Arial"/>
              </a:rPr>
              <a:t>,</a:t>
            </a:r>
            <a:r>
              <a:rPr dirty="0" sz="2400" spc="-5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EC3B8D"/>
                </a:solidFill>
                <a:latin typeface="Arial"/>
                <a:cs typeface="Arial"/>
              </a:rPr>
              <a:t>streaming </a:t>
            </a:r>
            <a:r>
              <a:rPr dirty="0" sz="2400" b="1">
                <a:solidFill>
                  <a:srgbClr val="EC3B8D"/>
                </a:solidFill>
                <a:latin typeface="Arial"/>
                <a:cs typeface="Arial"/>
              </a:rPr>
              <a:t>services</a:t>
            </a:r>
            <a:r>
              <a:rPr dirty="0" sz="2400" spc="-5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EC3B8D"/>
                </a:solidFill>
                <a:latin typeface="Arial"/>
                <a:cs typeface="Arial"/>
              </a:rPr>
              <a:t>movie</a:t>
            </a:r>
            <a:r>
              <a:rPr dirty="0" sz="2400" spc="-6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EC3B8D"/>
                </a:solidFill>
                <a:latin typeface="Arial"/>
                <a:cs typeface="Arial"/>
              </a:rPr>
              <a:t>theaters</a:t>
            </a:r>
            <a:r>
              <a:rPr dirty="0" sz="2400" spc="-10">
                <a:solidFill>
                  <a:srgbClr val="EC3B8D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6797031" y="1723388"/>
            <a:ext cx="4013200" cy="3990340"/>
            <a:chOff x="6797031" y="1723388"/>
            <a:chExt cx="4013200" cy="3990340"/>
          </a:xfrm>
        </p:grpSpPr>
        <p:sp>
          <p:nvSpPr>
            <p:cNvPr id="5" name="object 5" descr=""/>
            <p:cNvSpPr/>
            <p:nvPr/>
          </p:nvSpPr>
          <p:spPr>
            <a:xfrm>
              <a:off x="8948497" y="1732913"/>
              <a:ext cx="1676400" cy="1419225"/>
            </a:xfrm>
            <a:custGeom>
              <a:avLst/>
              <a:gdLst/>
              <a:ahLst/>
              <a:cxnLst/>
              <a:rect l="l" t="t" r="r" b="b"/>
              <a:pathLst>
                <a:path w="1676400" h="1419225">
                  <a:moveTo>
                    <a:pt x="0" y="0"/>
                  </a:moveTo>
                  <a:lnTo>
                    <a:pt x="0" y="652043"/>
                  </a:lnTo>
                  <a:lnTo>
                    <a:pt x="49551" y="653141"/>
                  </a:lnTo>
                  <a:lnTo>
                    <a:pt x="98658" y="656409"/>
                  </a:lnTo>
                  <a:lnTo>
                    <a:pt x="147265" y="661806"/>
                  </a:lnTo>
                  <a:lnTo>
                    <a:pt x="195317" y="669294"/>
                  </a:lnTo>
                  <a:lnTo>
                    <a:pt x="242760" y="678832"/>
                  </a:lnTo>
                  <a:lnTo>
                    <a:pt x="289538" y="690380"/>
                  </a:lnTo>
                  <a:lnTo>
                    <a:pt x="335597" y="703899"/>
                  </a:lnTo>
                  <a:lnTo>
                    <a:pt x="380882" y="719348"/>
                  </a:lnTo>
                  <a:lnTo>
                    <a:pt x="425337" y="736688"/>
                  </a:lnTo>
                  <a:lnTo>
                    <a:pt x="468909" y="755878"/>
                  </a:lnTo>
                  <a:lnTo>
                    <a:pt x="511543" y="776880"/>
                  </a:lnTo>
                  <a:lnTo>
                    <a:pt x="553182" y="799654"/>
                  </a:lnTo>
                  <a:lnTo>
                    <a:pt x="593774" y="824158"/>
                  </a:lnTo>
                  <a:lnTo>
                    <a:pt x="633262" y="850354"/>
                  </a:lnTo>
                  <a:lnTo>
                    <a:pt x="671591" y="878202"/>
                  </a:lnTo>
                  <a:lnTo>
                    <a:pt x="708708" y="907662"/>
                  </a:lnTo>
                  <a:lnTo>
                    <a:pt x="744558" y="938693"/>
                  </a:lnTo>
                  <a:lnTo>
                    <a:pt x="779084" y="971257"/>
                  </a:lnTo>
                  <a:lnTo>
                    <a:pt x="812233" y="1005313"/>
                  </a:lnTo>
                  <a:lnTo>
                    <a:pt x="843950" y="1040822"/>
                  </a:lnTo>
                  <a:lnTo>
                    <a:pt x="874179" y="1077743"/>
                  </a:lnTo>
                  <a:lnTo>
                    <a:pt x="902866" y="1116037"/>
                  </a:lnTo>
                  <a:lnTo>
                    <a:pt x="929956" y="1155664"/>
                  </a:lnTo>
                  <a:lnTo>
                    <a:pt x="955395" y="1196584"/>
                  </a:lnTo>
                  <a:lnTo>
                    <a:pt x="979127" y="1238758"/>
                  </a:lnTo>
                  <a:lnTo>
                    <a:pt x="1001097" y="1282144"/>
                  </a:lnTo>
                  <a:lnTo>
                    <a:pt x="1021251" y="1326705"/>
                  </a:lnTo>
                  <a:lnTo>
                    <a:pt x="1039534" y="1372399"/>
                  </a:lnTo>
                  <a:lnTo>
                    <a:pt x="1055890" y="1419186"/>
                  </a:lnTo>
                  <a:lnTo>
                    <a:pt x="1676006" y="1217688"/>
                  </a:lnTo>
                  <a:lnTo>
                    <a:pt x="1660352" y="1171663"/>
                  </a:lnTo>
                  <a:lnTo>
                    <a:pt x="1643522" y="1126290"/>
                  </a:lnTo>
                  <a:lnTo>
                    <a:pt x="1625536" y="1081584"/>
                  </a:lnTo>
                  <a:lnTo>
                    <a:pt x="1606414" y="1037559"/>
                  </a:lnTo>
                  <a:lnTo>
                    <a:pt x="1586177" y="994230"/>
                  </a:lnTo>
                  <a:lnTo>
                    <a:pt x="1564845" y="951612"/>
                  </a:lnTo>
                  <a:lnTo>
                    <a:pt x="1542438" y="909721"/>
                  </a:lnTo>
                  <a:lnTo>
                    <a:pt x="1518978" y="868570"/>
                  </a:lnTo>
                  <a:lnTo>
                    <a:pt x="1494484" y="828175"/>
                  </a:lnTo>
                  <a:lnTo>
                    <a:pt x="1468977" y="788551"/>
                  </a:lnTo>
                  <a:lnTo>
                    <a:pt x="1442478" y="749712"/>
                  </a:lnTo>
                  <a:lnTo>
                    <a:pt x="1415007" y="711674"/>
                  </a:lnTo>
                  <a:lnTo>
                    <a:pt x="1386584" y="674450"/>
                  </a:lnTo>
                  <a:lnTo>
                    <a:pt x="1357230" y="638057"/>
                  </a:lnTo>
                  <a:lnTo>
                    <a:pt x="1326965" y="602509"/>
                  </a:lnTo>
                  <a:lnTo>
                    <a:pt x="1295810" y="567821"/>
                  </a:lnTo>
                  <a:lnTo>
                    <a:pt x="1263785" y="534007"/>
                  </a:lnTo>
                  <a:lnTo>
                    <a:pt x="1230910" y="501082"/>
                  </a:lnTo>
                  <a:lnTo>
                    <a:pt x="1197207" y="469062"/>
                  </a:lnTo>
                  <a:lnTo>
                    <a:pt x="1162695" y="437962"/>
                  </a:lnTo>
                  <a:lnTo>
                    <a:pt x="1127395" y="407795"/>
                  </a:lnTo>
                  <a:lnTo>
                    <a:pt x="1091328" y="378577"/>
                  </a:lnTo>
                  <a:lnTo>
                    <a:pt x="1054513" y="350323"/>
                  </a:lnTo>
                  <a:lnTo>
                    <a:pt x="1016972" y="323048"/>
                  </a:lnTo>
                  <a:lnTo>
                    <a:pt x="978725" y="296766"/>
                  </a:lnTo>
                  <a:lnTo>
                    <a:pt x="939791" y="271493"/>
                  </a:lnTo>
                  <a:lnTo>
                    <a:pt x="900193" y="247242"/>
                  </a:lnTo>
                  <a:lnTo>
                    <a:pt x="859949" y="224030"/>
                  </a:lnTo>
                  <a:lnTo>
                    <a:pt x="819082" y="201871"/>
                  </a:lnTo>
                  <a:lnTo>
                    <a:pt x="777610" y="180780"/>
                  </a:lnTo>
                  <a:lnTo>
                    <a:pt x="735554" y="160771"/>
                  </a:lnTo>
                  <a:lnTo>
                    <a:pt x="692936" y="141860"/>
                  </a:lnTo>
                  <a:lnTo>
                    <a:pt x="649775" y="124061"/>
                  </a:lnTo>
                  <a:lnTo>
                    <a:pt x="606092" y="107389"/>
                  </a:lnTo>
                  <a:lnTo>
                    <a:pt x="561907" y="91860"/>
                  </a:lnTo>
                  <a:lnTo>
                    <a:pt x="517241" y="77487"/>
                  </a:lnTo>
                  <a:lnTo>
                    <a:pt x="472114" y="64287"/>
                  </a:lnTo>
                  <a:lnTo>
                    <a:pt x="426547" y="52273"/>
                  </a:lnTo>
                  <a:lnTo>
                    <a:pt x="380559" y="41460"/>
                  </a:lnTo>
                  <a:lnTo>
                    <a:pt x="334173" y="31864"/>
                  </a:lnTo>
                  <a:lnTo>
                    <a:pt x="287407" y="23500"/>
                  </a:lnTo>
                  <a:lnTo>
                    <a:pt x="240283" y="16381"/>
                  </a:lnTo>
                  <a:lnTo>
                    <a:pt x="192821" y="10523"/>
                  </a:lnTo>
                  <a:lnTo>
                    <a:pt x="145041" y="5941"/>
                  </a:lnTo>
                  <a:lnTo>
                    <a:pt x="96964" y="2650"/>
                  </a:lnTo>
                  <a:lnTo>
                    <a:pt x="48610" y="6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948497" y="1732913"/>
              <a:ext cx="1676400" cy="1419225"/>
            </a:xfrm>
            <a:custGeom>
              <a:avLst/>
              <a:gdLst/>
              <a:ahLst/>
              <a:cxnLst/>
              <a:rect l="l" t="t" r="r" b="b"/>
              <a:pathLst>
                <a:path w="1676400" h="1419225">
                  <a:moveTo>
                    <a:pt x="0" y="0"/>
                  </a:moveTo>
                  <a:lnTo>
                    <a:pt x="48610" y="665"/>
                  </a:lnTo>
                  <a:lnTo>
                    <a:pt x="96964" y="2650"/>
                  </a:lnTo>
                  <a:lnTo>
                    <a:pt x="145041" y="5941"/>
                  </a:lnTo>
                  <a:lnTo>
                    <a:pt x="192821" y="10523"/>
                  </a:lnTo>
                  <a:lnTo>
                    <a:pt x="240283" y="16381"/>
                  </a:lnTo>
                  <a:lnTo>
                    <a:pt x="287407" y="23500"/>
                  </a:lnTo>
                  <a:lnTo>
                    <a:pt x="334173" y="31864"/>
                  </a:lnTo>
                  <a:lnTo>
                    <a:pt x="380559" y="41460"/>
                  </a:lnTo>
                  <a:lnTo>
                    <a:pt x="426547" y="52273"/>
                  </a:lnTo>
                  <a:lnTo>
                    <a:pt x="472114" y="64287"/>
                  </a:lnTo>
                  <a:lnTo>
                    <a:pt x="517241" y="77487"/>
                  </a:lnTo>
                  <a:lnTo>
                    <a:pt x="561907" y="91860"/>
                  </a:lnTo>
                  <a:lnTo>
                    <a:pt x="606092" y="107389"/>
                  </a:lnTo>
                  <a:lnTo>
                    <a:pt x="649775" y="124061"/>
                  </a:lnTo>
                  <a:lnTo>
                    <a:pt x="692936" y="141860"/>
                  </a:lnTo>
                  <a:lnTo>
                    <a:pt x="735554" y="160771"/>
                  </a:lnTo>
                  <a:lnTo>
                    <a:pt x="777610" y="180780"/>
                  </a:lnTo>
                  <a:lnTo>
                    <a:pt x="819082" y="201871"/>
                  </a:lnTo>
                  <a:lnTo>
                    <a:pt x="859949" y="224030"/>
                  </a:lnTo>
                  <a:lnTo>
                    <a:pt x="900193" y="247242"/>
                  </a:lnTo>
                  <a:lnTo>
                    <a:pt x="939791" y="271493"/>
                  </a:lnTo>
                  <a:lnTo>
                    <a:pt x="978725" y="296766"/>
                  </a:lnTo>
                  <a:lnTo>
                    <a:pt x="1016972" y="323048"/>
                  </a:lnTo>
                  <a:lnTo>
                    <a:pt x="1054513" y="350323"/>
                  </a:lnTo>
                  <a:lnTo>
                    <a:pt x="1091328" y="378577"/>
                  </a:lnTo>
                  <a:lnTo>
                    <a:pt x="1127395" y="407795"/>
                  </a:lnTo>
                  <a:lnTo>
                    <a:pt x="1162695" y="437962"/>
                  </a:lnTo>
                  <a:lnTo>
                    <a:pt x="1197207" y="469062"/>
                  </a:lnTo>
                  <a:lnTo>
                    <a:pt x="1230910" y="501082"/>
                  </a:lnTo>
                  <a:lnTo>
                    <a:pt x="1263785" y="534007"/>
                  </a:lnTo>
                  <a:lnTo>
                    <a:pt x="1295810" y="567821"/>
                  </a:lnTo>
                  <a:lnTo>
                    <a:pt x="1326965" y="602509"/>
                  </a:lnTo>
                  <a:lnTo>
                    <a:pt x="1357230" y="638057"/>
                  </a:lnTo>
                  <a:lnTo>
                    <a:pt x="1386584" y="674450"/>
                  </a:lnTo>
                  <a:lnTo>
                    <a:pt x="1415007" y="711674"/>
                  </a:lnTo>
                  <a:lnTo>
                    <a:pt x="1442478" y="749712"/>
                  </a:lnTo>
                  <a:lnTo>
                    <a:pt x="1468977" y="788551"/>
                  </a:lnTo>
                  <a:lnTo>
                    <a:pt x="1494484" y="828175"/>
                  </a:lnTo>
                  <a:lnTo>
                    <a:pt x="1518978" y="868570"/>
                  </a:lnTo>
                  <a:lnTo>
                    <a:pt x="1542438" y="909721"/>
                  </a:lnTo>
                  <a:lnTo>
                    <a:pt x="1564845" y="951612"/>
                  </a:lnTo>
                  <a:lnTo>
                    <a:pt x="1586177" y="994230"/>
                  </a:lnTo>
                  <a:lnTo>
                    <a:pt x="1606414" y="1037559"/>
                  </a:lnTo>
                  <a:lnTo>
                    <a:pt x="1625536" y="1081584"/>
                  </a:lnTo>
                  <a:lnTo>
                    <a:pt x="1643522" y="1126290"/>
                  </a:lnTo>
                  <a:lnTo>
                    <a:pt x="1660352" y="1171663"/>
                  </a:lnTo>
                  <a:lnTo>
                    <a:pt x="1676006" y="1217688"/>
                  </a:lnTo>
                  <a:lnTo>
                    <a:pt x="1055890" y="1419186"/>
                  </a:lnTo>
                  <a:lnTo>
                    <a:pt x="1039534" y="1372399"/>
                  </a:lnTo>
                  <a:lnTo>
                    <a:pt x="1021251" y="1326705"/>
                  </a:lnTo>
                  <a:lnTo>
                    <a:pt x="1001097" y="1282144"/>
                  </a:lnTo>
                  <a:lnTo>
                    <a:pt x="979127" y="1238758"/>
                  </a:lnTo>
                  <a:lnTo>
                    <a:pt x="955395" y="1196584"/>
                  </a:lnTo>
                  <a:lnTo>
                    <a:pt x="929956" y="1155664"/>
                  </a:lnTo>
                  <a:lnTo>
                    <a:pt x="902866" y="1116037"/>
                  </a:lnTo>
                  <a:lnTo>
                    <a:pt x="874179" y="1077743"/>
                  </a:lnTo>
                  <a:lnTo>
                    <a:pt x="843950" y="1040822"/>
                  </a:lnTo>
                  <a:lnTo>
                    <a:pt x="812233" y="1005313"/>
                  </a:lnTo>
                  <a:lnTo>
                    <a:pt x="779084" y="971257"/>
                  </a:lnTo>
                  <a:lnTo>
                    <a:pt x="744558" y="938693"/>
                  </a:lnTo>
                  <a:lnTo>
                    <a:pt x="708708" y="907662"/>
                  </a:lnTo>
                  <a:lnTo>
                    <a:pt x="671591" y="878202"/>
                  </a:lnTo>
                  <a:lnTo>
                    <a:pt x="633262" y="850354"/>
                  </a:lnTo>
                  <a:lnTo>
                    <a:pt x="593774" y="824158"/>
                  </a:lnTo>
                  <a:lnTo>
                    <a:pt x="553182" y="799654"/>
                  </a:lnTo>
                  <a:lnTo>
                    <a:pt x="511543" y="776880"/>
                  </a:lnTo>
                  <a:lnTo>
                    <a:pt x="468909" y="755878"/>
                  </a:lnTo>
                  <a:lnTo>
                    <a:pt x="425337" y="736688"/>
                  </a:lnTo>
                  <a:lnTo>
                    <a:pt x="380882" y="719348"/>
                  </a:lnTo>
                  <a:lnTo>
                    <a:pt x="335597" y="703899"/>
                  </a:lnTo>
                  <a:lnTo>
                    <a:pt x="289538" y="690380"/>
                  </a:lnTo>
                  <a:lnTo>
                    <a:pt x="242760" y="678832"/>
                  </a:lnTo>
                  <a:lnTo>
                    <a:pt x="195317" y="669294"/>
                  </a:lnTo>
                  <a:lnTo>
                    <a:pt x="147265" y="661806"/>
                  </a:lnTo>
                  <a:lnTo>
                    <a:pt x="98658" y="656409"/>
                  </a:lnTo>
                  <a:lnTo>
                    <a:pt x="49551" y="653141"/>
                  </a:lnTo>
                  <a:lnTo>
                    <a:pt x="0" y="6520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9690691" y="3226443"/>
              <a:ext cx="1109980" cy="1970405"/>
            </a:xfrm>
            <a:custGeom>
              <a:avLst/>
              <a:gdLst/>
              <a:ahLst/>
              <a:cxnLst/>
              <a:rect l="l" t="t" r="r" b="b"/>
              <a:pathLst>
                <a:path w="1109979" h="1970404">
                  <a:moveTo>
                    <a:pt x="1023442" y="0"/>
                  </a:moveTo>
                  <a:lnTo>
                    <a:pt x="403313" y="201498"/>
                  </a:lnTo>
                  <a:lnTo>
                    <a:pt x="417581" y="248963"/>
                  </a:lnTo>
                  <a:lnTo>
                    <a:pt x="429648" y="296676"/>
                  </a:lnTo>
                  <a:lnTo>
                    <a:pt x="439535" y="344571"/>
                  </a:lnTo>
                  <a:lnTo>
                    <a:pt x="447263" y="392585"/>
                  </a:lnTo>
                  <a:lnTo>
                    <a:pt x="452852" y="440652"/>
                  </a:lnTo>
                  <a:lnTo>
                    <a:pt x="456324" y="488709"/>
                  </a:lnTo>
                  <a:lnTo>
                    <a:pt x="457700" y="536691"/>
                  </a:lnTo>
                  <a:lnTo>
                    <a:pt x="457001" y="584533"/>
                  </a:lnTo>
                  <a:lnTo>
                    <a:pt x="454247" y="632171"/>
                  </a:lnTo>
                  <a:lnTo>
                    <a:pt x="449460" y="679541"/>
                  </a:lnTo>
                  <a:lnTo>
                    <a:pt x="442660" y="726577"/>
                  </a:lnTo>
                  <a:lnTo>
                    <a:pt x="433869" y="773216"/>
                  </a:lnTo>
                  <a:lnTo>
                    <a:pt x="423107" y="819393"/>
                  </a:lnTo>
                  <a:lnTo>
                    <a:pt x="410395" y="865043"/>
                  </a:lnTo>
                  <a:lnTo>
                    <a:pt x="395755" y="910102"/>
                  </a:lnTo>
                  <a:lnTo>
                    <a:pt x="379207" y="954505"/>
                  </a:lnTo>
                  <a:lnTo>
                    <a:pt x="360772" y="998189"/>
                  </a:lnTo>
                  <a:lnTo>
                    <a:pt x="340471" y="1041088"/>
                  </a:lnTo>
                  <a:lnTo>
                    <a:pt x="318325" y="1083138"/>
                  </a:lnTo>
                  <a:lnTo>
                    <a:pt x="294355" y="1124275"/>
                  </a:lnTo>
                  <a:lnTo>
                    <a:pt x="268582" y="1164433"/>
                  </a:lnTo>
                  <a:lnTo>
                    <a:pt x="241027" y="1203550"/>
                  </a:lnTo>
                  <a:lnTo>
                    <a:pt x="211710" y="1241559"/>
                  </a:lnTo>
                  <a:lnTo>
                    <a:pt x="180654" y="1278397"/>
                  </a:lnTo>
                  <a:lnTo>
                    <a:pt x="147878" y="1313999"/>
                  </a:lnTo>
                  <a:lnTo>
                    <a:pt x="113403" y="1348300"/>
                  </a:lnTo>
                  <a:lnTo>
                    <a:pt x="77252" y="1381237"/>
                  </a:lnTo>
                  <a:lnTo>
                    <a:pt x="39443" y="1412744"/>
                  </a:lnTo>
                  <a:lnTo>
                    <a:pt x="0" y="1442758"/>
                  </a:lnTo>
                  <a:lnTo>
                    <a:pt x="383260" y="1970265"/>
                  </a:lnTo>
                  <a:lnTo>
                    <a:pt x="422196" y="1941155"/>
                  </a:lnTo>
                  <a:lnTo>
                    <a:pt x="460148" y="1911127"/>
                  </a:lnTo>
                  <a:lnTo>
                    <a:pt x="497108" y="1880206"/>
                  </a:lnTo>
                  <a:lnTo>
                    <a:pt x="533070" y="1848416"/>
                  </a:lnTo>
                  <a:lnTo>
                    <a:pt x="568024" y="1815780"/>
                  </a:lnTo>
                  <a:lnTo>
                    <a:pt x="601964" y="1782322"/>
                  </a:lnTo>
                  <a:lnTo>
                    <a:pt x="634882" y="1748067"/>
                  </a:lnTo>
                  <a:lnTo>
                    <a:pt x="666769" y="1713039"/>
                  </a:lnTo>
                  <a:lnTo>
                    <a:pt x="697618" y="1677261"/>
                  </a:lnTo>
                  <a:lnTo>
                    <a:pt x="727421" y="1640758"/>
                  </a:lnTo>
                  <a:lnTo>
                    <a:pt x="756170" y="1603554"/>
                  </a:lnTo>
                  <a:lnTo>
                    <a:pt x="783858" y="1565673"/>
                  </a:lnTo>
                  <a:lnTo>
                    <a:pt x="810476" y="1527138"/>
                  </a:lnTo>
                  <a:lnTo>
                    <a:pt x="836017" y="1487975"/>
                  </a:lnTo>
                  <a:lnTo>
                    <a:pt x="860473" y="1448206"/>
                  </a:lnTo>
                  <a:lnTo>
                    <a:pt x="883836" y="1407856"/>
                  </a:lnTo>
                  <a:lnTo>
                    <a:pt x="906099" y="1366950"/>
                  </a:lnTo>
                  <a:lnTo>
                    <a:pt x="927253" y="1325510"/>
                  </a:lnTo>
                  <a:lnTo>
                    <a:pt x="947291" y="1283562"/>
                  </a:lnTo>
                  <a:lnTo>
                    <a:pt x="966205" y="1241128"/>
                  </a:lnTo>
                  <a:lnTo>
                    <a:pt x="983987" y="1198234"/>
                  </a:lnTo>
                  <a:lnTo>
                    <a:pt x="1000629" y="1154903"/>
                  </a:lnTo>
                  <a:lnTo>
                    <a:pt x="1016124" y="1111159"/>
                  </a:lnTo>
                  <a:lnTo>
                    <a:pt x="1030463" y="1067027"/>
                  </a:lnTo>
                  <a:lnTo>
                    <a:pt x="1043640" y="1022530"/>
                  </a:lnTo>
                  <a:lnTo>
                    <a:pt x="1055645" y="977692"/>
                  </a:lnTo>
                  <a:lnTo>
                    <a:pt x="1066472" y="932538"/>
                  </a:lnTo>
                  <a:lnTo>
                    <a:pt x="1076112" y="887092"/>
                  </a:lnTo>
                  <a:lnTo>
                    <a:pt x="1084558" y="841376"/>
                  </a:lnTo>
                  <a:lnTo>
                    <a:pt x="1091801" y="795417"/>
                  </a:lnTo>
                  <a:lnTo>
                    <a:pt x="1097835" y="749237"/>
                  </a:lnTo>
                  <a:lnTo>
                    <a:pt x="1102651" y="702860"/>
                  </a:lnTo>
                  <a:lnTo>
                    <a:pt x="1106241" y="656311"/>
                  </a:lnTo>
                  <a:lnTo>
                    <a:pt x="1108598" y="609614"/>
                  </a:lnTo>
                  <a:lnTo>
                    <a:pt x="1109713" y="562793"/>
                  </a:lnTo>
                  <a:lnTo>
                    <a:pt x="1109580" y="515872"/>
                  </a:lnTo>
                  <a:lnTo>
                    <a:pt x="1108190" y="468874"/>
                  </a:lnTo>
                  <a:lnTo>
                    <a:pt x="1105535" y="421825"/>
                  </a:lnTo>
                  <a:lnTo>
                    <a:pt x="1101607" y="374747"/>
                  </a:lnTo>
                  <a:lnTo>
                    <a:pt x="1096399" y="327665"/>
                  </a:lnTo>
                  <a:lnTo>
                    <a:pt x="1089904" y="280603"/>
                  </a:lnTo>
                  <a:lnTo>
                    <a:pt x="1082112" y="233586"/>
                  </a:lnTo>
                  <a:lnTo>
                    <a:pt x="1073017" y="186636"/>
                  </a:lnTo>
                  <a:lnTo>
                    <a:pt x="1062610" y="139779"/>
                  </a:lnTo>
                  <a:lnTo>
                    <a:pt x="1050883" y="93037"/>
                  </a:lnTo>
                  <a:lnTo>
                    <a:pt x="1037830" y="46436"/>
                  </a:lnTo>
                  <a:lnTo>
                    <a:pt x="1023442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9690691" y="3226443"/>
              <a:ext cx="1109980" cy="1970405"/>
            </a:xfrm>
            <a:custGeom>
              <a:avLst/>
              <a:gdLst/>
              <a:ahLst/>
              <a:cxnLst/>
              <a:rect l="l" t="t" r="r" b="b"/>
              <a:pathLst>
                <a:path w="1109979" h="1970404">
                  <a:moveTo>
                    <a:pt x="1023442" y="0"/>
                  </a:moveTo>
                  <a:lnTo>
                    <a:pt x="1037830" y="46436"/>
                  </a:lnTo>
                  <a:lnTo>
                    <a:pt x="1050883" y="93037"/>
                  </a:lnTo>
                  <a:lnTo>
                    <a:pt x="1062610" y="139779"/>
                  </a:lnTo>
                  <a:lnTo>
                    <a:pt x="1073017" y="186636"/>
                  </a:lnTo>
                  <a:lnTo>
                    <a:pt x="1082112" y="233586"/>
                  </a:lnTo>
                  <a:lnTo>
                    <a:pt x="1089904" y="280603"/>
                  </a:lnTo>
                  <a:lnTo>
                    <a:pt x="1096399" y="327665"/>
                  </a:lnTo>
                  <a:lnTo>
                    <a:pt x="1101607" y="374747"/>
                  </a:lnTo>
                  <a:lnTo>
                    <a:pt x="1105535" y="421825"/>
                  </a:lnTo>
                  <a:lnTo>
                    <a:pt x="1108190" y="468874"/>
                  </a:lnTo>
                  <a:lnTo>
                    <a:pt x="1109580" y="515872"/>
                  </a:lnTo>
                  <a:lnTo>
                    <a:pt x="1109713" y="562793"/>
                  </a:lnTo>
                  <a:lnTo>
                    <a:pt x="1108598" y="609614"/>
                  </a:lnTo>
                  <a:lnTo>
                    <a:pt x="1106241" y="656311"/>
                  </a:lnTo>
                  <a:lnTo>
                    <a:pt x="1102651" y="702860"/>
                  </a:lnTo>
                  <a:lnTo>
                    <a:pt x="1097835" y="749237"/>
                  </a:lnTo>
                  <a:lnTo>
                    <a:pt x="1091801" y="795417"/>
                  </a:lnTo>
                  <a:lnTo>
                    <a:pt x="1084558" y="841376"/>
                  </a:lnTo>
                  <a:lnTo>
                    <a:pt x="1076112" y="887092"/>
                  </a:lnTo>
                  <a:lnTo>
                    <a:pt x="1066472" y="932538"/>
                  </a:lnTo>
                  <a:lnTo>
                    <a:pt x="1055645" y="977692"/>
                  </a:lnTo>
                  <a:lnTo>
                    <a:pt x="1043640" y="1022530"/>
                  </a:lnTo>
                  <a:lnTo>
                    <a:pt x="1030463" y="1067027"/>
                  </a:lnTo>
                  <a:lnTo>
                    <a:pt x="1016124" y="1111159"/>
                  </a:lnTo>
                  <a:lnTo>
                    <a:pt x="1000629" y="1154903"/>
                  </a:lnTo>
                  <a:lnTo>
                    <a:pt x="983987" y="1198234"/>
                  </a:lnTo>
                  <a:lnTo>
                    <a:pt x="966205" y="1241128"/>
                  </a:lnTo>
                  <a:lnTo>
                    <a:pt x="947291" y="1283562"/>
                  </a:lnTo>
                  <a:lnTo>
                    <a:pt x="927253" y="1325510"/>
                  </a:lnTo>
                  <a:lnTo>
                    <a:pt x="906099" y="1366950"/>
                  </a:lnTo>
                  <a:lnTo>
                    <a:pt x="883836" y="1407856"/>
                  </a:lnTo>
                  <a:lnTo>
                    <a:pt x="860473" y="1448206"/>
                  </a:lnTo>
                  <a:lnTo>
                    <a:pt x="836017" y="1487975"/>
                  </a:lnTo>
                  <a:lnTo>
                    <a:pt x="810476" y="1527138"/>
                  </a:lnTo>
                  <a:lnTo>
                    <a:pt x="783858" y="1565673"/>
                  </a:lnTo>
                  <a:lnTo>
                    <a:pt x="756170" y="1603554"/>
                  </a:lnTo>
                  <a:lnTo>
                    <a:pt x="727421" y="1640758"/>
                  </a:lnTo>
                  <a:lnTo>
                    <a:pt x="697618" y="1677261"/>
                  </a:lnTo>
                  <a:lnTo>
                    <a:pt x="666769" y="1713039"/>
                  </a:lnTo>
                  <a:lnTo>
                    <a:pt x="634882" y="1748067"/>
                  </a:lnTo>
                  <a:lnTo>
                    <a:pt x="601964" y="1782322"/>
                  </a:lnTo>
                  <a:lnTo>
                    <a:pt x="568024" y="1815780"/>
                  </a:lnTo>
                  <a:lnTo>
                    <a:pt x="533070" y="1848416"/>
                  </a:lnTo>
                  <a:lnTo>
                    <a:pt x="497108" y="1880206"/>
                  </a:lnTo>
                  <a:lnTo>
                    <a:pt x="460148" y="1911127"/>
                  </a:lnTo>
                  <a:lnTo>
                    <a:pt x="422196" y="1941155"/>
                  </a:lnTo>
                  <a:lnTo>
                    <a:pt x="383260" y="1970265"/>
                  </a:lnTo>
                  <a:lnTo>
                    <a:pt x="0" y="1442758"/>
                  </a:lnTo>
                  <a:lnTo>
                    <a:pt x="39443" y="1412744"/>
                  </a:lnTo>
                  <a:lnTo>
                    <a:pt x="77252" y="1381237"/>
                  </a:lnTo>
                  <a:lnTo>
                    <a:pt x="113403" y="1348300"/>
                  </a:lnTo>
                  <a:lnTo>
                    <a:pt x="147878" y="1313999"/>
                  </a:lnTo>
                  <a:lnTo>
                    <a:pt x="180654" y="1278397"/>
                  </a:lnTo>
                  <a:lnTo>
                    <a:pt x="211710" y="1241559"/>
                  </a:lnTo>
                  <a:lnTo>
                    <a:pt x="241027" y="1203550"/>
                  </a:lnTo>
                  <a:lnTo>
                    <a:pt x="268582" y="1164433"/>
                  </a:lnTo>
                  <a:lnTo>
                    <a:pt x="294355" y="1124275"/>
                  </a:lnTo>
                  <a:lnTo>
                    <a:pt x="318325" y="1083138"/>
                  </a:lnTo>
                  <a:lnTo>
                    <a:pt x="340471" y="1041088"/>
                  </a:lnTo>
                  <a:lnTo>
                    <a:pt x="360772" y="998189"/>
                  </a:lnTo>
                  <a:lnTo>
                    <a:pt x="379207" y="954505"/>
                  </a:lnTo>
                  <a:lnTo>
                    <a:pt x="395755" y="910102"/>
                  </a:lnTo>
                  <a:lnTo>
                    <a:pt x="410395" y="865043"/>
                  </a:lnTo>
                  <a:lnTo>
                    <a:pt x="423107" y="819393"/>
                  </a:lnTo>
                  <a:lnTo>
                    <a:pt x="433869" y="773216"/>
                  </a:lnTo>
                  <a:lnTo>
                    <a:pt x="442660" y="726577"/>
                  </a:lnTo>
                  <a:lnTo>
                    <a:pt x="449460" y="679541"/>
                  </a:lnTo>
                  <a:lnTo>
                    <a:pt x="454247" y="632171"/>
                  </a:lnTo>
                  <a:lnTo>
                    <a:pt x="457001" y="584533"/>
                  </a:lnTo>
                  <a:lnTo>
                    <a:pt x="457700" y="536691"/>
                  </a:lnTo>
                  <a:lnTo>
                    <a:pt x="456324" y="488709"/>
                  </a:lnTo>
                  <a:lnTo>
                    <a:pt x="452852" y="440652"/>
                  </a:lnTo>
                  <a:lnTo>
                    <a:pt x="447263" y="392585"/>
                  </a:lnTo>
                  <a:lnTo>
                    <a:pt x="439535" y="344571"/>
                  </a:lnTo>
                  <a:lnTo>
                    <a:pt x="429648" y="296676"/>
                  </a:lnTo>
                  <a:lnTo>
                    <a:pt x="417581" y="248963"/>
                  </a:lnTo>
                  <a:lnTo>
                    <a:pt x="403313" y="201498"/>
                  </a:lnTo>
                  <a:lnTo>
                    <a:pt x="1023442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767649" y="4839685"/>
              <a:ext cx="2072005" cy="864235"/>
            </a:xfrm>
            <a:custGeom>
              <a:avLst/>
              <a:gdLst/>
              <a:ahLst/>
              <a:cxnLst/>
              <a:rect l="l" t="t" r="r" b="b"/>
              <a:pathLst>
                <a:path w="2072004" h="864235">
                  <a:moveTo>
                    <a:pt x="1688401" y="0"/>
                  </a:moveTo>
                  <a:lnTo>
                    <a:pt x="1647667" y="28237"/>
                  </a:lnTo>
                  <a:lnTo>
                    <a:pt x="1606019" y="54458"/>
                  </a:lnTo>
                  <a:lnTo>
                    <a:pt x="1563522" y="78662"/>
                  </a:lnTo>
                  <a:lnTo>
                    <a:pt x="1520246" y="100849"/>
                  </a:lnTo>
                  <a:lnTo>
                    <a:pt x="1476258" y="121019"/>
                  </a:lnTo>
                  <a:lnTo>
                    <a:pt x="1431626" y="139172"/>
                  </a:lnTo>
                  <a:lnTo>
                    <a:pt x="1386418" y="155308"/>
                  </a:lnTo>
                  <a:lnTo>
                    <a:pt x="1340701" y="169427"/>
                  </a:lnTo>
                  <a:lnTo>
                    <a:pt x="1294544" y="181529"/>
                  </a:lnTo>
                  <a:lnTo>
                    <a:pt x="1248014" y="191614"/>
                  </a:lnTo>
                  <a:lnTo>
                    <a:pt x="1201178" y="199681"/>
                  </a:lnTo>
                  <a:lnTo>
                    <a:pt x="1154106" y="205732"/>
                  </a:lnTo>
                  <a:lnTo>
                    <a:pt x="1106863" y="209766"/>
                  </a:lnTo>
                  <a:lnTo>
                    <a:pt x="1059519" y="211783"/>
                  </a:lnTo>
                  <a:lnTo>
                    <a:pt x="1012142" y="211783"/>
                  </a:lnTo>
                  <a:lnTo>
                    <a:pt x="964798" y="209766"/>
                  </a:lnTo>
                  <a:lnTo>
                    <a:pt x="917556" y="205732"/>
                  </a:lnTo>
                  <a:lnTo>
                    <a:pt x="870483" y="199681"/>
                  </a:lnTo>
                  <a:lnTo>
                    <a:pt x="823647" y="191614"/>
                  </a:lnTo>
                  <a:lnTo>
                    <a:pt x="777117" y="181529"/>
                  </a:lnTo>
                  <a:lnTo>
                    <a:pt x="730960" y="169427"/>
                  </a:lnTo>
                  <a:lnTo>
                    <a:pt x="685243" y="155308"/>
                  </a:lnTo>
                  <a:lnTo>
                    <a:pt x="640035" y="139172"/>
                  </a:lnTo>
                  <a:lnTo>
                    <a:pt x="595403" y="121019"/>
                  </a:lnTo>
                  <a:lnTo>
                    <a:pt x="551415" y="100849"/>
                  </a:lnTo>
                  <a:lnTo>
                    <a:pt x="508139" y="78662"/>
                  </a:lnTo>
                  <a:lnTo>
                    <a:pt x="465642" y="54458"/>
                  </a:lnTo>
                  <a:lnTo>
                    <a:pt x="423994" y="28237"/>
                  </a:lnTo>
                  <a:lnTo>
                    <a:pt x="383260" y="0"/>
                  </a:lnTo>
                  <a:lnTo>
                    <a:pt x="0" y="527507"/>
                  </a:lnTo>
                  <a:lnTo>
                    <a:pt x="39717" y="555541"/>
                  </a:lnTo>
                  <a:lnTo>
                    <a:pt x="80003" y="582357"/>
                  </a:lnTo>
                  <a:lnTo>
                    <a:pt x="120833" y="607953"/>
                  </a:lnTo>
                  <a:lnTo>
                    <a:pt x="162181" y="632331"/>
                  </a:lnTo>
                  <a:lnTo>
                    <a:pt x="204021" y="655490"/>
                  </a:lnTo>
                  <a:lnTo>
                    <a:pt x="246330" y="677430"/>
                  </a:lnTo>
                  <a:lnTo>
                    <a:pt x="289081" y="698151"/>
                  </a:lnTo>
                  <a:lnTo>
                    <a:pt x="332248" y="717653"/>
                  </a:lnTo>
                  <a:lnTo>
                    <a:pt x="375808" y="735937"/>
                  </a:lnTo>
                  <a:lnTo>
                    <a:pt x="419734" y="753001"/>
                  </a:lnTo>
                  <a:lnTo>
                    <a:pt x="464002" y="768847"/>
                  </a:lnTo>
                  <a:lnTo>
                    <a:pt x="508585" y="783474"/>
                  </a:lnTo>
                  <a:lnTo>
                    <a:pt x="553460" y="796881"/>
                  </a:lnTo>
                  <a:lnTo>
                    <a:pt x="598599" y="809070"/>
                  </a:lnTo>
                  <a:lnTo>
                    <a:pt x="643979" y="820040"/>
                  </a:lnTo>
                  <a:lnTo>
                    <a:pt x="689574" y="829791"/>
                  </a:lnTo>
                  <a:lnTo>
                    <a:pt x="735358" y="838324"/>
                  </a:lnTo>
                  <a:lnTo>
                    <a:pt x="781306" y="845637"/>
                  </a:lnTo>
                  <a:lnTo>
                    <a:pt x="827394" y="851731"/>
                  </a:lnTo>
                  <a:lnTo>
                    <a:pt x="873595" y="856607"/>
                  </a:lnTo>
                  <a:lnTo>
                    <a:pt x="919885" y="860264"/>
                  </a:lnTo>
                  <a:lnTo>
                    <a:pt x="966238" y="862701"/>
                  </a:lnTo>
                  <a:lnTo>
                    <a:pt x="1012629" y="863920"/>
                  </a:lnTo>
                  <a:lnTo>
                    <a:pt x="1059032" y="863920"/>
                  </a:lnTo>
                  <a:lnTo>
                    <a:pt x="1105423" y="862701"/>
                  </a:lnTo>
                  <a:lnTo>
                    <a:pt x="1151776" y="860264"/>
                  </a:lnTo>
                  <a:lnTo>
                    <a:pt x="1198066" y="856607"/>
                  </a:lnTo>
                  <a:lnTo>
                    <a:pt x="1244267" y="851731"/>
                  </a:lnTo>
                  <a:lnTo>
                    <a:pt x="1290355" y="845637"/>
                  </a:lnTo>
                  <a:lnTo>
                    <a:pt x="1336303" y="838324"/>
                  </a:lnTo>
                  <a:lnTo>
                    <a:pt x="1382088" y="829791"/>
                  </a:lnTo>
                  <a:lnTo>
                    <a:pt x="1427682" y="820040"/>
                  </a:lnTo>
                  <a:lnTo>
                    <a:pt x="1473062" y="809070"/>
                  </a:lnTo>
                  <a:lnTo>
                    <a:pt x="1518202" y="796881"/>
                  </a:lnTo>
                  <a:lnTo>
                    <a:pt x="1563076" y="783474"/>
                  </a:lnTo>
                  <a:lnTo>
                    <a:pt x="1607659" y="768847"/>
                  </a:lnTo>
                  <a:lnTo>
                    <a:pt x="1651927" y="753001"/>
                  </a:lnTo>
                  <a:lnTo>
                    <a:pt x="1695853" y="735937"/>
                  </a:lnTo>
                  <a:lnTo>
                    <a:pt x="1739413" y="717653"/>
                  </a:lnTo>
                  <a:lnTo>
                    <a:pt x="1782581" y="698151"/>
                  </a:lnTo>
                  <a:lnTo>
                    <a:pt x="1825331" y="677430"/>
                  </a:lnTo>
                  <a:lnTo>
                    <a:pt x="1867640" y="655490"/>
                  </a:lnTo>
                  <a:lnTo>
                    <a:pt x="1909481" y="632331"/>
                  </a:lnTo>
                  <a:lnTo>
                    <a:pt x="1950828" y="607953"/>
                  </a:lnTo>
                  <a:lnTo>
                    <a:pt x="1991658" y="582357"/>
                  </a:lnTo>
                  <a:lnTo>
                    <a:pt x="2031944" y="555541"/>
                  </a:lnTo>
                  <a:lnTo>
                    <a:pt x="2071662" y="527507"/>
                  </a:lnTo>
                  <a:lnTo>
                    <a:pt x="1688401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767649" y="4839685"/>
              <a:ext cx="2072005" cy="864235"/>
            </a:xfrm>
            <a:custGeom>
              <a:avLst/>
              <a:gdLst/>
              <a:ahLst/>
              <a:cxnLst/>
              <a:rect l="l" t="t" r="r" b="b"/>
              <a:pathLst>
                <a:path w="2072004" h="864235">
                  <a:moveTo>
                    <a:pt x="2071662" y="527507"/>
                  </a:moveTo>
                  <a:lnTo>
                    <a:pt x="2031944" y="555541"/>
                  </a:lnTo>
                  <a:lnTo>
                    <a:pt x="1991658" y="582357"/>
                  </a:lnTo>
                  <a:lnTo>
                    <a:pt x="1950828" y="607953"/>
                  </a:lnTo>
                  <a:lnTo>
                    <a:pt x="1909481" y="632331"/>
                  </a:lnTo>
                  <a:lnTo>
                    <a:pt x="1867640" y="655490"/>
                  </a:lnTo>
                  <a:lnTo>
                    <a:pt x="1825331" y="677430"/>
                  </a:lnTo>
                  <a:lnTo>
                    <a:pt x="1782581" y="698151"/>
                  </a:lnTo>
                  <a:lnTo>
                    <a:pt x="1739413" y="717653"/>
                  </a:lnTo>
                  <a:lnTo>
                    <a:pt x="1695853" y="735937"/>
                  </a:lnTo>
                  <a:lnTo>
                    <a:pt x="1651927" y="753001"/>
                  </a:lnTo>
                  <a:lnTo>
                    <a:pt x="1607659" y="768847"/>
                  </a:lnTo>
                  <a:lnTo>
                    <a:pt x="1563076" y="783474"/>
                  </a:lnTo>
                  <a:lnTo>
                    <a:pt x="1518202" y="796881"/>
                  </a:lnTo>
                  <a:lnTo>
                    <a:pt x="1473062" y="809070"/>
                  </a:lnTo>
                  <a:lnTo>
                    <a:pt x="1427682" y="820040"/>
                  </a:lnTo>
                  <a:lnTo>
                    <a:pt x="1382088" y="829791"/>
                  </a:lnTo>
                  <a:lnTo>
                    <a:pt x="1336303" y="838324"/>
                  </a:lnTo>
                  <a:lnTo>
                    <a:pt x="1290355" y="845637"/>
                  </a:lnTo>
                  <a:lnTo>
                    <a:pt x="1244267" y="851731"/>
                  </a:lnTo>
                  <a:lnTo>
                    <a:pt x="1198066" y="856607"/>
                  </a:lnTo>
                  <a:lnTo>
                    <a:pt x="1151776" y="860264"/>
                  </a:lnTo>
                  <a:lnTo>
                    <a:pt x="1105423" y="862701"/>
                  </a:lnTo>
                  <a:lnTo>
                    <a:pt x="1059032" y="863920"/>
                  </a:lnTo>
                  <a:lnTo>
                    <a:pt x="1012629" y="863920"/>
                  </a:lnTo>
                  <a:lnTo>
                    <a:pt x="966238" y="862701"/>
                  </a:lnTo>
                  <a:lnTo>
                    <a:pt x="919885" y="860264"/>
                  </a:lnTo>
                  <a:lnTo>
                    <a:pt x="873595" y="856607"/>
                  </a:lnTo>
                  <a:lnTo>
                    <a:pt x="827394" y="851731"/>
                  </a:lnTo>
                  <a:lnTo>
                    <a:pt x="781306" y="845637"/>
                  </a:lnTo>
                  <a:lnTo>
                    <a:pt x="735358" y="838324"/>
                  </a:lnTo>
                  <a:lnTo>
                    <a:pt x="689574" y="829791"/>
                  </a:lnTo>
                  <a:lnTo>
                    <a:pt x="643979" y="820040"/>
                  </a:lnTo>
                  <a:lnTo>
                    <a:pt x="598599" y="809070"/>
                  </a:lnTo>
                  <a:lnTo>
                    <a:pt x="553460" y="796881"/>
                  </a:lnTo>
                  <a:lnTo>
                    <a:pt x="508585" y="783474"/>
                  </a:lnTo>
                  <a:lnTo>
                    <a:pt x="464002" y="768847"/>
                  </a:lnTo>
                  <a:lnTo>
                    <a:pt x="419734" y="753001"/>
                  </a:lnTo>
                  <a:lnTo>
                    <a:pt x="375808" y="735937"/>
                  </a:lnTo>
                  <a:lnTo>
                    <a:pt x="332248" y="717653"/>
                  </a:lnTo>
                  <a:lnTo>
                    <a:pt x="289081" y="698151"/>
                  </a:lnTo>
                  <a:lnTo>
                    <a:pt x="246330" y="677430"/>
                  </a:lnTo>
                  <a:lnTo>
                    <a:pt x="204021" y="655490"/>
                  </a:lnTo>
                  <a:lnTo>
                    <a:pt x="162181" y="632331"/>
                  </a:lnTo>
                  <a:lnTo>
                    <a:pt x="120833" y="607953"/>
                  </a:lnTo>
                  <a:lnTo>
                    <a:pt x="80003" y="582357"/>
                  </a:lnTo>
                  <a:lnTo>
                    <a:pt x="39717" y="555541"/>
                  </a:lnTo>
                  <a:lnTo>
                    <a:pt x="0" y="527507"/>
                  </a:lnTo>
                  <a:lnTo>
                    <a:pt x="383260" y="0"/>
                  </a:lnTo>
                  <a:lnTo>
                    <a:pt x="423994" y="28237"/>
                  </a:lnTo>
                  <a:lnTo>
                    <a:pt x="465642" y="54458"/>
                  </a:lnTo>
                  <a:lnTo>
                    <a:pt x="508139" y="78662"/>
                  </a:lnTo>
                  <a:lnTo>
                    <a:pt x="551415" y="100849"/>
                  </a:lnTo>
                  <a:lnTo>
                    <a:pt x="595403" y="121019"/>
                  </a:lnTo>
                  <a:lnTo>
                    <a:pt x="640035" y="139172"/>
                  </a:lnTo>
                  <a:lnTo>
                    <a:pt x="685243" y="155308"/>
                  </a:lnTo>
                  <a:lnTo>
                    <a:pt x="730960" y="169427"/>
                  </a:lnTo>
                  <a:lnTo>
                    <a:pt x="777117" y="181529"/>
                  </a:lnTo>
                  <a:lnTo>
                    <a:pt x="823647" y="191614"/>
                  </a:lnTo>
                  <a:lnTo>
                    <a:pt x="870483" y="199681"/>
                  </a:lnTo>
                  <a:lnTo>
                    <a:pt x="917556" y="205732"/>
                  </a:lnTo>
                  <a:lnTo>
                    <a:pt x="964798" y="209766"/>
                  </a:lnTo>
                  <a:lnTo>
                    <a:pt x="1012142" y="211783"/>
                  </a:lnTo>
                  <a:lnTo>
                    <a:pt x="1059519" y="211783"/>
                  </a:lnTo>
                  <a:lnTo>
                    <a:pt x="1106863" y="209766"/>
                  </a:lnTo>
                  <a:lnTo>
                    <a:pt x="1154106" y="205732"/>
                  </a:lnTo>
                  <a:lnTo>
                    <a:pt x="1201178" y="199681"/>
                  </a:lnTo>
                  <a:lnTo>
                    <a:pt x="1248014" y="191614"/>
                  </a:lnTo>
                  <a:lnTo>
                    <a:pt x="1294544" y="181529"/>
                  </a:lnTo>
                  <a:lnTo>
                    <a:pt x="1340701" y="169427"/>
                  </a:lnTo>
                  <a:lnTo>
                    <a:pt x="1386418" y="155308"/>
                  </a:lnTo>
                  <a:lnTo>
                    <a:pt x="1431626" y="139172"/>
                  </a:lnTo>
                  <a:lnTo>
                    <a:pt x="1476258" y="121019"/>
                  </a:lnTo>
                  <a:lnTo>
                    <a:pt x="1520246" y="100849"/>
                  </a:lnTo>
                  <a:lnTo>
                    <a:pt x="1563522" y="78662"/>
                  </a:lnTo>
                  <a:lnTo>
                    <a:pt x="1606019" y="54458"/>
                  </a:lnTo>
                  <a:lnTo>
                    <a:pt x="1647667" y="28237"/>
                  </a:lnTo>
                  <a:lnTo>
                    <a:pt x="1688401" y="0"/>
                  </a:lnTo>
                  <a:lnTo>
                    <a:pt x="2071662" y="527507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806556" y="3226451"/>
              <a:ext cx="1109980" cy="1970405"/>
            </a:xfrm>
            <a:custGeom>
              <a:avLst/>
              <a:gdLst/>
              <a:ahLst/>
              <a:cxnLst/>
              <a:rect l="l" t="t" r="r" b="b"/>
              <a:pathLst>
                <a:path w="1109979" h="1970404">
                  <a:moveTo>
                    <a:pt x="86271" y="0"/>
                  </a:moveTo>
                  <a:lnTo>
                    <a:pt x="71883" y="46435"/>
                  </a:lnTo>
                  <a:lnTo>
                    <a:pt x="58829" y="93036"/>
                  </a:lnTo>
                  <a:lnTo>
                    <a:pt x="47103" y="139776"/>
                  </a:lnTo>
                  <a:lnTo>
                    <a:pt x="36696" y="186633"/>
                  </a:lnTo>
                  <a:lnTo>
                    <a:pt x="27601" y="233582"/>
                  </a:lnTo>
                  <a:lnTo>
                    <a:pt x="19809" y="280599"/>
                  </a:lnTo>
                  <a:lnTo>
                    <a:pt x="13313" y="327660"/>
                  </a:lnTo>
                  <a:lnTo>
                    <a:pt x="8106" y="374741"/>
                  </a:lnTo>
                  <a:lnTo>
                    <a:pt x="4178" y="421819"/>
                  </a:lnTo>
                  <a:lnTo>
                    <a:pt x="1523" y="468868"/>
                  </a:lnTo>
                  <a:lnTo>
                    <a:pt x="133" y="515865"/>
                  </a:lnTo>
                  <a:lnTo>
                    <a:pt x="0" y="562786"/>
                  </a:lnTo>
                  <a:lnTo>
                    <a:pt x="1115" y="609607"/>
                  </a:lnTo>
                  <a:lnTo>
                    <a:pt x="3472" y="656304"/>
                  </a:lnTo>
                  <a:lnTo>
                    <a:pt x="7062" y="702852"/>
                  </a:lnTo>
                  <a:lnTo>
                    <a:pt x="11878" y="749228"/>
                  </a:lnTo>
                  <a:lnTo>
                    <a:pt x="17912" y="795408"/>
                  </a:lnTo>
                  <a:lnTo>
                    <a:pt x="25155" y="841367"/>
                  </a:lnTo>
                  <a:lnTo>
                    <a:pt x="33601" y="887082"/>
                  </a:lnTo>
                  <a:lnTo>
                    <a:pt x="43241" y="932529"/>
                  </a:lnTo>
                  <a:lnTo>
                    <a:pt x="54068" y="977683"/>
                  </a:lnTo>
                  <a:lnTo>
                    <a:pt x="66073" y="1022521"/>
                  </a:lnTo>
                  <a:lnTo>
                    <a:pt x="79249" y="1067018"/>
                  </a:lnTo>
                  <a:lnTo>
                    <a:pt x="93589" y="1111150"/>
                  </a:lnTo>
                  <a:lnTo>
                    <a:pt x="109084" y="1154894"/>
                  </a:lnTo>
                  <a:lnTo>
                    <a:pt x="125726" y="1198225"/>
                  </a:lnTo>
                  <a:lnTo>
                    <a:pt x="143508" y="1241119"/>
                  </a:lnTo>
                  <a:lnTo>
                    <a:pt x="162422" y="1283552"/>
                  </a:lnTo>
                  <a:lnTo>
                    <a:pt x="182460" y="1325501"/>
                  </a:lnTo>
                  <a:lnTo>
                    <a:pt x="203614" y="1366941"/>
                  </a:lnTo>
                  <a:lnTo>
                    <a:pt x="225876" y="1407848"/>
                  </a:lnTo>
                  <a:lnTo>
                    <a:pt x="249240" y="1448198"/>
                  </a:lnTo>
                  <a:lnTo>
                    <a:pt x="273696" y="1487967"/>
                  </a:lnTo>
                  <a:lnTo>
                    <a:pt x="299237" y="1527131"/>
                  </a:lnTo>
                  <a:lnTo>
                    <a:pt x="325855" y="1565666"/>
                  </a:lnTo>
                  <a:lnTo>
                    <a:pt x="353543" y="1603547"/>
                  </a:lnTo>
                  <a:lnTo>
                    <a:pt x="382292" y="1640752"/>
                  </a:lnTo>
                  <a:lnTo>
                    <a:pt x="412095" y="1677255"/>
                  </a:lnTo>
                  <a:lnTo>
                    <a:pt x="442944" y="1713033"/>
                  </a:lnTo>
                  <a:lnTo>
                    <a:pt x="474831" y="1748062"/>
                  </a:lnTo>
                  <a:lnTo>
                    <a:pt x="507748" y="1782318"/>
                  </a:lnTo>
                  <a:lnTo>
                    <a:pt x="541688" y="1815776"/>
                  </a:lnTo>
                  <a:lnTo>
                    <a:pt x="576643" y="1848413"/>
                  </a:lnTo>
                  <a:lnTo>
                    <a:pt x="612605" y="1880204"/>
                  </a:lnTo>
                  <a:lnTo>
                    <a:pt x="649565" y="1911126"/>
                  </a:lnTo>
                  <a:lnTo>
                    <a:pt x="687517" y="1941154"/>
                  </a:lnTo>
                  <a:lnTo>
                    <a:pt x="726453" y="1970265"/>
                  </a:lnTo>
                  <a:lnTo>
                    <a:pt x="1109701" y="1442758"/>
                  </a:lnTo>
                  <a:lnTo>
                    <a:pt x="1070258" y="1412743"/>
                  </a:lnTo>
                  <a:lnTo>
                    <a:pt x="1032451" y="1381235"/>
                  </a:lnTo>
                  <a:lnTo>
                    <a:pt x="996300" y="1348297"/>
                  </a:lnTo>
                  <a:lnTo>
                    <a:pt x="961826" y="1313995"/>
                  </a:lnTo>
                  <a:lnTo>
                    <a:pt x="929051" y="1278392"/>
                  </a:lnTo>
                  <a:lnTo>
                    <a:pt x="897995" y="1241554"/>
                  </a:lnTo>
                  <a:lnTo>
                    <a:pt x="868679" y="1203544"/>
                  </a:lnTo>
                  <a:lnTo>
                    <a:pt x="841124" y="1164428"/>
                  </a:lnTo>
                  <a:lnTo>
                    <a:pt x="815351" y="1124269"/>
                  </a:lnTo>
                  <a:lnTo>
                    <a:pt x="791381" y="1083132"/>
                  </a:lnTo>
                  <a:lnTo>
                    <a:pt x="769235" y="1041082"/>
                  </a:lnTo>
                  <a:lnTo>
                    <a:pt x="748935" y="998183"/>
                  </a:lnTo>
                  <a:lnTo>
                    <a:pt x="730500" y="954499"/>
                  </a:lnTo>
                  <a:lnTo>
                    <a:pt x="713951" y="910095"/>
                  </a:lnTo>
                  <a:lnTo>
                    <a:pt x="699311" y="865036"/>
                  </a:lnTo>
                  <a:lnTo>
                    <a:pt x="686599" y="819386"/>
                  </a:lnTo>
                  <a:lnTo>
                    <a:pt x="675838" y="773209"/>
                  </a:lnTo>
                  <a:lnTo>
                    <a:pt x="667046" y="726571"/>
                  </a:lnTo>
                  <a:lnTo>
                    <a:pt x="660247" y="679534"/>
                  </a:lnTo>
                  <a:lnTo>
                    <a:pt x="655460" y="632165"/>
                  </a:lnTo>
                  <a:lnTo>
                    <a:pt x="652706" y="584526"/>
                  </a:lnTo>
                  <a:lnTo>
                    <a:pt x="652007" y="536684"/>
                  </a:lnTo>
                  <a:lnTo>
                    <a:pt x="653383" y="488702"/>
                  </a:lnTo>
                  <a:lnTo>
                    <a:pt x="656856" y="440644"/>
                  </a:lnTo>
                  <a:lnTo>
                    <a:pt x="662446" y="392576"/>
                  </a:lnTo>
                  <a:lnTo>
                    <a:pt x="670175" y="344562"/>
                  </a:lnTo>
                  <a:lnTo>
                    <a:pt x="680062" y="296665"/>
                  </a:lnTo>
                  <a:lnTo>
                    <a:pt x="692130" y="248952"/>
                  </a:lnTo>
                  <a:lnTo>
                    <a:pt x="706399" y="201485"/>
                  </a:lnTo>
                  <a:lnTo>
                    <a:pt x="86271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806556" y="3226451"/>
              <a:ext cx="1109980" cy="1970405"/>
            </a:xfrm>
            <a:custGeom>
              <a:avLst/>
              <a:gdLst/>
              <a:ahLst/>
              <a:cxnLst/>
              <a:rect l="l" t="t" r="r" b="b"/>
              <a:pathLst>
                <a:path w="1109979" h="1970404">
                  <a:moveTo>
                    <a:pt x="726453" y="1970265"/>
                  </a:moveTo>
                  <a:lnTo>
                    <a:pt x="687517" y="1941154"/>
                  </a:lnTo>
                  <a:lnTo>
                    <a:pt x="649565" y="1911126"/>
                  </a:lnTo>
                  <a:lnTo>
                    <a:pt x="612605" y="1880204"/>
                  </a:lnTo>
                  <a:lnTo>
                    <a:pt x="576643" y="1848413"/>
                  </a:lnTo>
                  <a:lnTo>
                    <a:pt x="541688" y="1815776"/>
                  </a:lnTo>
                  <a:lnTo>
                    <a:pt x="507748" y="1782318"/>
                  </a:lnTo>
                  <a:lnTo>
                    <a:pt x="474831" y="1748062"/>
                  </a:lnTo>
                  <a:lnTo>
                    <a:pt x="442944" y="1713033"/>
                  </a:lnTo>
                  <a:lnTo>
                    <a:pt x="412095" y="1677255"/>
                  </a:lnTo>
                  <a:lnTo>
                    <a:pt x="382292" y="1640752"/>
                  </a:lnTo>
                  <a:lnTo>
                    <a:pt x="353543" y="1603547"/>
                  </a:lnTo>
                  <a:lnTo>
                    <a:pt x="325855" y="1565666"/>
                  </a:lnTo>
                  <a:lnTo>
                    <a:pt x="299237" y="1527131"/>
                  </a:lnTo>
                  <a:lnTo>
                    <a:pt x="273696" y="1487967"/>
                  </a:lnTo>
                  <a:lnTo>
                    <a:pt x="249240" y="1448198"/>
                  </a:lnTo>
                  <a:lnTo>
                    <a:pt x="225876" y="1407848"/>
                  </a:lnTo>
                  <a:lnTo>
                    <a:pt x="203614" y="1366941"/>
                  </a:lnTo>
                  <a:lnTo>
                    <a:pt x="182460" y="1325501"/>
                  </a:lnTo>
                  <a:lnTo>
                    <a:pt x="162422" y="1283552"/>
                  </a:lnTo>
                  <a:lnTo>
                    <a:pt x="143508" y="1241119"/>
                  </a:lnTo>
                  <a:lnTo>
                    <a:pt x="125726" y="1198225"/>
                  </a:lnTo>
                  <a:lnTo>
                    <a:pt x="109084" y="1154894"/>
                  </a:lnTo>
                  <a:lnTo>
                    <a:pt x="93589" y="1111150"/>
                  </a:lnTo>
                  <a:lnTo>
                    <a:pt x="79249" y="1067018"/>
                  </a:lnTo>
                  <a:lnTo>
                    <a:pt x="66073" y="1022521"/>
                  </a:lnTo>
                  <a:lnTo>
                    <a:pt x="54068" y="977683"/>
                  </a:lnTo>
                  <a:lnTo>
                    <a:pt x="43241" y="932529"/>
                  </a:lnTo>
                  <a:lnTo>
                    <a:pt x="33601" y="887082"/>
                  </a:lnTo>
                  <a:lnTo>
                    <a:pt x="25155" y="841367"/>
                  </a:lnTo>
                  <a:lnTo>
                    <a:pt x="17912" y="795408"/>
                  </a:lnTo>
                  <a:lnTo>
                    <a:pt x="11878" y="749228"/>
                  </a:lnTo>
                  <a:lnTo>
                    <a:pt x="7062" y="702852"/>
                  </a:lnTo>
                  <a:lnTo>
                    <a:pt x="3472" y="656304"/>
                  </a:lnTo>
                  <a:lnTo>
                    <a:pt x="1115" y="609607"/>
                  </a:lnTo>
                  <a:lnTo>
                    <a:pt x="0" y="562786"/>
                  </a:lnTo>
                  <a:lnTo>
                    <a:pt x="133" y="515865"/>
                  </a:lnTo>
                  <a:lnTo>
                    <a:pt x="1523" y="468868"/>
                  </a:lnTo>
                  <a:lnTo>
                    <a:pt x="4178" y="421819"/>
                  </a:lnTo>
                  <a:lnTo>
                    <a:pt x="8106" y="374741"/>
                  </a:lnTo>
                  <a:lnTo>
                    <a:pt x="13313" y="327660"/>
                  </a:lnTo>
                  <a:lnTo>
                    <a:pt x="19809" y="280599"/>
                  </a:lnTo>
                  <a:lnTo>
                    <a:pt x="27601" y="233582"/>
                  </a:lnTo>
                  <a:lnTo>
                    <a:pt x="36696" y="186633"/>
                  </a:lnTo>
                  <a:lnTo>
                    <a:pt x="47103" y="139776"/>
                  </a:lnTo>
                  <a:lnTo>
                    <a:pt x="58829" y="93036"/>
                  </a:lnTo>
                  <a:lnTo>
                    <a:pt x="71883" y="46435"/>
                  </a:lnTo>
                  <a:lnTo>
                    <a:pt x="86271" y="0"/>
                  </a:lnTo>
                  <a:lnTo>
                    <a:pt x="706399" y="201485"/>
                  </a:lnTo>
                  <a:lnTo>
                    <a:pt x="692130" y="248952"/>
                  </a:lnTo>
                  <a:lnTo>
                    <a:pt x="680062" y="296665"/>
                  </a:lnTo>
                  <a:lnTo>
                    <a:pt x="670175" y="344562"/>
                  </a:lnTo>
                  <a:lnTo>
                    <a:pt x="662446" y="392576"/>
                  </a:lnTo>
                  <a:lnTo>
                    <a:pt x="656856" y="440644"/>
                  </a:lnTo>
                  <a:lnTo>
                    <a:pt x="653383" y="488702"/>
                  </a:lnTo>
                  <a:lnTo>
                    <a:pt x="652007" y="536684"/>
                  </a:lnTo>
                  <a:lnTo>
                    <a:pt x="652706" y="584526"/>
                  </a:lnTo>
                  <a:lnTo>
                    <a:pt x="655460" y="632165"/>
                  </a:lnTo>
                  <a:lnTo>
                    <a:pt x="660247" y="679534"/>
                  </a:lnTo>
                  <a:lnTo>
                    <a:pt x="667046" y="726571"/>
                  </a:lnTo>
                  <a:lnTo>
                    <a:pt x="675838" y="773209"/>
                  </a:lnTo>
                  <a:lnTo>
                    <a:pt x="686599" y="819386"/>
                  </a:lnTo>
                  <a:lnTo>
                    <a:pt x="699311" y="865036"/>
                  </a:lnTo>
                  <a:lnTo>
                    <a:pt x="713951" y="910095"/>
                  </a:lnTo>
                  <a:lnTo>
                    <a:pt x="730500" y="954499"/>
                  </a:lnTo>
                  <a:lnTo>
                    <a:pt x="748935" y="998183"/>
                  </a:lnTo>
                  <a:lnTo>
                    <a:pt x="769235" y="1041082"/>
                  </a:lnTo>
                  <a:lnTo>
                    <a:pt x="791381" y="1083132"/>
                  </a:lnTo>
                  <a:lnTo>
                    <a:pt x="815351" y="1124269"/>
                  </a:lnTo>
                  <a:lnTo>
                    <a:pt x="841124" y="1164428"/>
                  </a:lnTo>
                  <a:lnTo>
                    <a:pt x="868679" y="1203544"/>
                  </a:lnTo>
                  <a:lnTo>
                    <a:pt x="897995" y="1241554"/>
                  </a:lnTo>
                  <a:lnTo>
                    <a:pt x="929051" y="1278392"/>
                  </a:lnTo>
                  <a:lnTo>
                    <a:pt x="961826" y="1313995"/>
                  </a:lnTo>
                  <a:lnTo>
                    <a:pt x="996300" y="1348297"/>
                  </a:lnTo>
                  <a:lnTo>
                    <a:pt x="1032451" y="1381235"/>
                  </a:lnTo>
                  <a:lnTo>
                    <a:pt x="1070258" y="1412743"/>
                  </a:lnTo>
                  <a:lnTo>
                    <a:pt x="1109701" y="1442758"/>
                  </a:lnTo>
                  <a:lnTo>
                    <a:pt x="726453" y="197026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982453" y="1732917"/>
              <a:ext cx="1676400" cy="1419225"/>
            </a:xfrm>
            <a:custGeom>
              <a:avLst/>
              <a:gdLst/>
              <a:ahLst/>
              <a:cxnLst/>
              <a:rect l="l" t="t" r="r" b="b"/>
              <a:pathLst>
                <a:path w="1676400" h="1419225">
                  <a:moveTo>
                    <a:pt x="1676006" y="0"/>
                  </a:moveTo>
                  <a:lnTo>
                    <a:pt x="1627396" y="665"/>
                  </a:lnTo>
                  <a:lnTo>
                    <a:pt x="1579043" y="2650"/>
                  </a:lnTo>
                  <a:lnTo>
                    <a:pt x="1530967" y="5941"/>
                  </a:lnTo>
                  <a:lnTo>
                    <a:pt x="1483188" y="10523"/>
                  </a:lnTo>
                  <a:lnTo>
                    <a:pt x="1435726" y="16381"/>
                  </a:lnTo>
                  <a:lnTo>
                    <a:pt x="1388602" y="23499"/>
                  </a:lnTo>
                  <a:lnTo>
                    <a:pt x="1341837" y="31864"/>
                  </a:lnTo>
                  <a:lnTo>
                    <a:pt x="1295451" y="41459"/>
                  </a:lnTo>
                  <a:lnTo>
                    <a:pt x="1249465" y="52272"/>
                  </a:lnTo>
                  <a:lnTo>
                    <a:pt x="1203898" y="64285"/>
                  </a:lnTo>
                  <a:lnTo>
                    <a:pt x="1158771" y="77486"/>
                  </a:lnTo>
                  <a:lnTo>
                    <a:pt x="1114106" y="91858"/>
                  </a:lnTo>
                  <a:lnTo>
                    <a:pt x="1069921" y="107387"/>
                  </a:lnTo>
                  <a:lnTo>
                    <a:pt x="1026238" y="124059"/>
                  </a:lnTo>
                  <a:lnTo>
                    <a:pt x="983078" y="141857"/>
                  </a:lnTo>
                  <a:lnTo>
                    <a:pt x="940459" y="160768"/>
                  </a:lnTo>
                  <a:lnTo>
                    <a:pt x="898404" y="180776"/>
                  </a:lnTo>
                  <a:lnTo>
                    <a:pt x="856933" y="201868"/>
                  </a:lnTo>
                  <a:lnTo>
                    <a:pt x="816065" y="224026"/>
                  </a:lnTo>
                  <a:lnTo>
                    <a:pt x="775822" y="247238"/>
                  </a:lnTo>
                  <a:lnTo>
                    <a:pt x="736223" y="271488"/>
                  </a:lnTo>
                  <a:lnTo>
                    <a:pt x="697290" y="296762"/>
                  </a:lnTo>
                  <a:lnTo>
                    <a:pt x="659043" y="323043"/>
                  </a:lnTo>
                  <a:lnTo>
                    <a:pt x="621502" y="350318"/>
                  </a:lnTo>
                  <a:lnTo>
                    <a:pt x="584687" y="378572"/>
                  </a:lnTo>
                  <a:lnTo>
                    <a:pt x="548620" y="407790"/>
                  </a:lnTo>
                  <a:lnTo>
                    <a:pt x="513320" y="437956"/>
                  </a:lnTo>
                  <a:lnTo>
                    <a:pt x="478808" y="469057"/>
                  </a:lnTo>
                  <a:lnTo>
                    <a:pt x="445104" y="501077"/>
                  </a:lnTo>
                  <a:lnTo>
                    <a:pt x="412230" y="534001"/>
                  </a:lnTo>
                  <a:lnTo>
                    <a:pt x="380204" y="567815"/>
                  </a:lnTo>
                  <a:lnTo>
                    <a:pt x="349049" y="602503"/>
                  </a:lnTo>
                  <a:lnTo>
                    <a:pt x="318784" y="638052"/>
                  </a:lnTo>
                  <a:lnTo>
                    <a:pt x="289429" y="674445"/>
                  </a:lnTo>
                  <a:lnTo>
                    <a:pt x="261006" y="711668"/>
                  </a:lnTo>
                  <a:lnTo>
                    <a:pt x="233534" y="749707"/>
                  </a:lnTo>
                  <a:lnTo>
                    <a:pt x="207034" y="788546"/>
                  </a:lnTo>
                  <a:lnTo>
                    <a:pt x="181527" y="828170"/>
                  </a:lnTo>
                  <a:lnTo>
                    <a:pt x="157033" y="868566"/>
                  </a:lnTo>
                  <a:lnTo>
                    <a:pt x="133572" y="909717"/>
                  </a:lnTo>
                  <a:lnTo>
                    <a:pt x="111165" y="951609"/>
                  </a:lnTo>
                  <a:lnTo>
                    <a:pt x="89832" y="994227"/>
                  </a:lnTo>
                  <a:lnTo>
                    <a:pt x="69594" y="1037556"/>
                  </a:lnTo>
                  <a:lnTo>
                    <a:pt x="50472" y="1081581"/>
                  </a:lnTo>
                  <a:lnTo>
                    <a:pt x="32485" y="1126289"/>
                  </a:lnTo>
                  <a:lnTo>
                    <a:pt x="15654" y="1171663"/>
                  </a:lnTo>
                  <a:lnTo>
                    <a:pt x="0" y="1217688"/>
                  </a:lnTo>
                  <a:lnTo>
                    <a:pt x="620128" y="1419186"/>
                  </a:lnTo>
                  <a:lnTo>
                    <a:pt x="636484" y="1372398"/>
                  </a:lnTo>
                  <a:lnTo>
                    <a:pt x="654767" y="1326704"/>
                  </a:lnTo>
                  <a:lnTo>
                    <a:pt x="674921" y="1282144"/>
                  </a:lnTo>
                  <a:lnTo>
                    <a:pt x="696891" y="1238757"/>
                  </a:lnTo>
                  <a:lnTo>
                    <a:pt x="720622" y="1196583"/>
                  </a:lnTo>
                  <a:lnTo>
                    <a:pt x="746060" y="1155663"/>
                  </a:lnTo>
                  <a:lnTo>
                    <a:pt x="773150" y="1116035"/>
                  </a:lnTo>
                  <a:lnTo>
                    <a:pt x="801837" y="1077741"/>
                  </a:lnTo>
                  <a:lnTo>
                    <a:pt x="832066" y="1040819"/>
                  </a:lnTo>
                  <a:lnTo>
                    <a:pt x="863782" y="1005310"/>
                  </a:lnTo>
                  <a:lnTo>
                    <a:pt x="896930" y="971253"/>
                  </a:lnTo>
                  <a:lnTo>
                    <a:pt x="931456" y="938689"/>
                  </a:lnTo>
                  <a:lnTo>
                    <a:pt x="967304" y="907656"/>
                  </a:lnTo>
                  <a:lnTo>
                    <a:pt x="1004420" y="878196"/>
                  </a:lnTo>
                  <a:lnTo>
                    <a:pt x="1042750" y="850348"/>
                  </a:lnTo>
                  <a:lnTo>
                    <a:pt x="1082237" y="824151"/>
                  </a:lnTo>
                  <a:lnTo>
                    <a:pt x="1122828" y="799646"/>
                  </a:lnTo>
                  <a:lnTo>
                    <a:pt x="1164467" y="776872"/>
                  </a:lnTo>
                  <a:lnTo>
                    <a:pt x="1207100" y="755869"/>
                  </a:lnTo>
                  <a:lnTo>
                    <a:pt x="1250671" y="736678"/>
                  </a:lnTo>
                  <a:lnTo>
                    <a:pt x="1295126" y="719337"/>
                  </a:lnTo>
                  <a:lnTo>
                    <a:pt x="1340410" y="703888"/>
                  </a:lnTo>
                  <a:lnTo>
                    <a:pt x="1386469" y="690369"/>
                  </a:lnTo>
                  <a:lnTo>
                    <a:pt x="1433247" y="678820"/>
                  </a:lnTo>
                  <a:lnTo>
                    <a:pt x="1480689" y="669282"/>
                  </a:lnTo>
                  <a:lnTo>
                    <a:pt x="1528741" y="661794"/>
                  </a:lnTo>
                  <a:lnTo>
                    <a:pt x="1577347" y="656396"/>
                  </a:lnTo>
                  <a:lnTo>
                    <a:pt x="1626454" y="653128"/>
                  </a:lnTo>
                  <a:lnTo>
                    <a:pt x="1676006" y="652030"/>
                  </a:lnTo>
                  <a:lnTo>
                    <a:pt x="1676006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982453" y="1732917"/>
              <a:ext cx="1676400" cy="1419225"/>
            </a:xfrm>
            <a:custGeom>
              <a:avLst/>
              <a:gdLst/>
              <a:ahLst/>
              <a:cxnLst/>
              <a:rect l="l" t="t" r="r" b="b"/>
              <a:pathLst>
                <a:path w="1676400" h="1419225">
                  <a:moveTo>
                    <a:pt x="0" y="1217688"/>
                  </a:moveTo>
                  <a:lnTo>
                    <a:pt x="15654" y="1171663"/>
                  </a:lnTo>
                  <a:lnTo>
                    <a:pt x="32485" y="1126289"/>
                  </a:lnTo>
                  <a:lnTo>
                    <a:pt x="50472" y="1081581"/>
                  </a:lnTo>
                  <a:lnTo>
                    <a:pt x="69594" y="1037556"/>
                  </a:lnTo>
                  <a:lnTo>
                    <a:pt x="89832" y="994227"/>
                  </a:lnTo>
                  <a:lnTo>
                    <a:pt x="111165" y="951609"/>
                  </a:lnTo>
                  <a:lnTo>
                    <a:pt x="133572" y="909717"/>
                  </a:lnTo>
                  <a:lnTo>
                    <a:pt x="157033" y="868566"/>
                  </a:lnTo>
                  <a:lnTo>
                    <a:pt x="181527" y="828170"/>
                  </a:lnTo>
                  <a:lnTo>
                    <a:pt x="207034" y="788546"/>
                  </a:lnTo>
                  <a:lnTo>
                    <a:pt x="233534" y="749707"/>
                  </a:lnTo>
                  <a:lnTo>
                    <a:pt x="261006" y="711668"/>
                  </a:lnTo>
                  <a:lnTo>
                    <a:pt x="289429" y="674445"/>
                  </a:lnTo>
                  <a:lnTo>
                    <a:pt x="318784" y="638052"/>
                  </a:lnTo>
                  <a:lnTo>
                    <a:pt x="349049" y="602503"/>
                  </a:lnTo>
                  <a:lnTo>
                    <a:pt x="380204" y="567815"/>
                  </a:lnTo>
                  <a:lnTo>
                    <a:pt x="412230" y="534001"/>
                  </a:lnTo>
                  <a:lnTo>
                    <a:pt x="445104" y="501077"/>
                  </a:lnTo>
                  <a:lnTo>
                    <a:pt x="478808" y="469057"/>
                  </a:lnTo>
                  <a:lnTo>
                    <a:pt x="513320" y="437956"/>
                  </a:lnTo>
                  <a:lnTo>
                    <a:pt x="548620" y="407790"/>
                  </a:lnTo>
                  <a:lnTo>
                    <a:pt x="584687" y="378572"/>
                  </a:lnTo>
                  <a:lnTo>
                    <a:pt x="621502" y="350318"/>
                  </a:lnTo>
                  <a:lnTo>
                    <a:pt x="659043" y="323043"/>
                  </a:lnTo>
                  <a:lnTo>
                    <a:pt x="697290" y="296762"/>
                  </a:lnTo>
                  <a:lnTo>
                    <a:pt x="736223" y="271488"/>
                  </a:lnTo>
                  <a:lnTo>
                    <a:pt x="775822" y="247238"/>
                  </a:lnTo>
                  <a:lnTo>
                    <a:pt x="816065" y="224026"/>
                  </a:lnTo>
                  <a:lnTo>
                    <a:pt x="856933" y="201868"/>
                  </a:lnTo>
                  <a:lnTo>
                    <a:pt x="898404" y="180776"/>
                  </a:lnTo>
                  <a:lnTo>
                    <a:pt x="940459" y="160768"/>
                  </a:lnTo>
                  <a:lnTo>
                    <a:pt x="983078" y="141857"/>
                  </a:lnTo>
                  <a:lnTo>
                    <a:pt x="1026238" y="124059"/>
                  </a:lnTo>
                  <a:lnTo>
                    <a:pt x="1069921" y="107387"/>
                  </a:lnTo>
                  <a:lnTo>
                    <a:pt x="1114106" y="91858"/>
                  </a:lnTo>
                  <a:lnTo>
                    <a:pt x="1158771" y="77486"/>
                  </a:lnTo>
                  <a:lnTo>
                    <a:pt x="1203898" y="64285"/>
                  </a:lnTo>
                  <a:lnTo>
                    <a:pt x="1249465" y="52272"/>
                  </a:lnTo>
                  <a:lnTo>
                    <a:pt x="1295451" y="41459"/>
                  </a:lnTo>
                  <a:lnTo>
                    <a:pt x="1341837" y="31864"/>
                  </a:lnTo>
                  <a:lnTo>
                    <a:pt x="1388602" y="23499"/>
                  </a:lnTo>
                  <a:lnTo>
                    <a:pt x="1435726" y="16381"/>
                  </a:lnTo>
                  <a:lnTo>
                    <a:pt x="1483188" y="10523"/>
                  </a:lnTo>
                  <a:lnTo>
                    <a:pt x="1530967" y="5941"/>
                  </a:lnTo>
                  <a:lnTo>
                    <a:pt x="1579043" y="2650"/>
                  </a:lnTo>
                  <a:lnTo>
                    <a:pt x="1627396" y="665"/>
                  </a:lnTo>
                  <a:lnTo>
                    <a:pt x="1676006" y="0"/>
                  </a:lnTo>
                  <a:lnTo>
                    <a:pt x="1676006" y="652030"/>
                  </a:lnTo>
                  <a:lnTo>
                    <a:pt x="1626454" y="653128"/>
                  </a:lnTo>
                  <a:lnTo>
                    <a:pt x="1577347" y="656396"/>
                  </a:lnTo>
                  <a:lnTo>
                    <a:pt x="1528741" y="661794"/>
                  </a:lnTo>
                  <a:lnTo>
                    <a:pt x="1480689" y="669282"/>
                  </a:lnTo>
                  <a:lnTo>
                    <a:pt x="1433247" y="678820"/>
                  </a:lnTo>
                  <a:lnTo>
                    <a:pt x="1386469" y="690369"/>
                  </a:lnTo>
                  <a:lnTo>
                    <a:pt x="1340410" y="703888"/>
                  </a:lnTo>
                  <a:lnTo>
                    <a:pt x="1295126" y="719337"/>
                  </a:lnTo>
                  <a:lnTo>
                    <a:pt x="1250671" y="736678"/>
                  </a:lnTo>
                  <a:lnTo>
                    <a:pt x="1207100" y="755869"/>
                  </a:lnTo>
                  <a:lnTo>
                    <a:pt x="1164467" y="776872"/>
                  </a:lnTo>
                  <a:lnTo>
                    <a:pt x="1122828" y="799646"/>
                  </a:lnTo>
                  <a:lnTo>
                    <a:pt x="1082237" y="824151"/>
                  </a:lnTo>
                  <a:lnTo>
                    <a:pt x="1042750" y="850348"/>
                  </a:lnTo>
                  <a:lnTo>
                    <a:pt x="1004420" y="878196"/>
                  </a:lnTo>
                  <a:lnTo>
                    <a:pt x="967304" y="907656"/>
                  </a:lnTo>
                  <a:lnTo>
                    <a:pt x="931456" y="938689"/>
                  </a:lnTo>
                  <a:lnTo>
                    <a:pt x="896930" y="971253"/>
                  </a:lnTo>
                  <a:lnTo>
                    <a:pt x="863782" y="1005310"/>
                  </a:lnTo>
                  <a:lnTo>
                    <a:pt x="832066" y="1040819"/>
                  </a:lnTo>
                  <a:lnTo>
                    <a:pt x="801837" y="1077741"/>
                  </a:lnTo>
                  <a:lnTo>
                    <a:pt x="773150" y="1116035"/>
                  </a:lnTo>
                  <a:lnTo>
                    <a:pt x="746060" y="1155663"/>
                  </a:lnTo>
                  <a:lnTo>
                    <a:pt x="720622" y="1196583"/>
                  </a:lnTo>
                  <a:lnTo>
                    <a:pt x="696891" y="1238757"/>
                  </a:lnTo>
                  <a:lnTo>
                    <a:pt x="674921" y="1282144"/>
                  </a:lnTo>
                  <a:lnTo>
                    <a:pt x="654767" y="1326704"/>
                  </a:lnTo>
                  <a:lnTo>
                    <a:pt x="636484" y="1372398"/>
                  </a:lnTo>
                  <a:lnTo>
                    <a:pt x="620128" y="1419186"/>
                  </a:lnTo>
                  <a:lnTo>
                    <a:pt x="0" y="1217688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8052403" y="2852172"/>
            <a:ext cx="150114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7804" marR="5080" indent="-205740">
              <a:lnSpc>
                <a:spcPct val="100000"/>
              </a:lnSpc>
              <a:spcBef>
                <a:spcPts val="95"/>
              </a:spcBef>
            </a:pP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Premium</a:t>
            </a:r>
            <a:r>
              <a:rPr dirty="0" u="sng" sz="1600" spc="-4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Video</a:t>
            </a:r>
            <a:r>
              <a:rPr dirty="0" u="none" sz="1600" spc="-2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Ecosystem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0357271" y="1898046"/>
            <a:ext cx="133413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ts val="1440"/>
              </a:lnSpc>
              <a:spcBef>
                <a:spcPts val="100"/>
              </a:spcBef>
            </a:pPr>
            <a:r>
              <a:rPr dirty="0" u="sng" sz="12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Streaming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200"/>
              </a:lnSpc>
            </a:pPr>
            <a:r>
              <a:rPr dirty="0" sz="1000" spc="-20">
                <a:solidFill>
                  <a:srgbClr val="1B1363"/>
                </a:solidFill>
                <a:latin typeface="Arial"/>
                <a:cs typeface="Arial"/>
              </a:rPr>
              <a:t>(SVOD,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AVOD</a:t>
            </a:r>
            <a:r>
              <a:rPr dirty="0" sz="10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10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1B1363"/>
                </a:solidFill>
                <a:latin typeface="Arial"/>
                <a:cs typeface="Arial"/>
              </a:rPr>
              <a:t>FAST)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236911" y="1898046"/>
            <a:ext cx="896619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35"/>
              </a:lnSpc>
              <a:spcBef>
                <a:spcPts val="100"/>
              </a:spcBef>
            </a:pPr>
            <a:r>
              <a:rPr dirty="0" u="sng" sz="12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vMVPD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255"/>
              </a:lnSpc>
            </a:pPr>
            <a:r>
              <a:rPr dirty="0" sz="1050" spc="-10">
                <a:solidFill>
                  <a:srgbClr val="1B1363"/>
                </a:solidFill>
                <a:latin typeface="Arial"/>
                <a:cs typeface="Arial"/>
              </a:rPr>
              <a:t>(Virtual</a:t>
            </a:r>
            <a:r>
              <a:rPr dirty="0" sz="105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1B1363"/>
                </a:solidFill>
                <a:latin typeface="Arial"/>
                <a:cs typeface="Arial"/>
              </a:rPr>
              <a:t>MVPD)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1057634" y="3766056"/>
            <a:ext cx="576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Cinema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7290816" y="1856232"/>
            <a:ext cx="3616960" cy="2832100"/>
            <a:chOff x="7290816" y="1856232"/>
            <a:chExt cx="3616960" cy="2832100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20784" y="1921764"/>
              <a:ext cx="894587" cy="89611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90816" y="1856232"/>
              <a:ext cx="964691" cy="96469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15144" y="3694176"/>
              <a:ext cx="992123" cy="993647"/>
            </a:xfrm>
            <a:prstGeom prst="rect">
              <a:avLst/>
            </a:prstGeom>
          </p:spPr>
        </p:pic>
      </p:grpSp>
      <p:sp>
        <p:nvSpPr>
          <p:cNvPr id="23" name="object 23" descr=""/>
          <p:cNvSpPr txBox="1"/>
          <p:nvPr/>
        </p:nvSpPr>
        <p:spPr>
          <a:xfrm>
            <a:off x="5445626" y="3766056"/>
            <a:ext cx="1232535" cy="710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3675" marR="187960">
              <a:lnSpc>
                <a:spcPct val="100000"/>
              </a:lnSpc>
              <a:spcBef>
                <a:spcPts val="100"/>
              </a:spcBef>
            </a:pPr>
            <a:r>
              <a:rPr dirty="0" u="sng" sz="12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2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Network</a:t>
            </a:r>
            <a:r>
              <a:rPr dirty="0" u="none" sz="12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sng" sz="12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Extensions</a:t>
            </a:r>
            <a:endParaRPr sz="1200">
              <a:latin typeface="Arial"/>
              <a:cs typeface="Arial"/>
            </a:endParaRPr>
          </a:p>
          <a:p>
            <a:pPr algn="ctr" marL="12700" marR="5080">
              <a:lnSpc>
                <a:spcPts val="1260"/>
              </a:lnSpc>
              <a:spcBef>
                <a:spcPts val="35"/>
              </a:spcBef>
            </a:pPr>
            <a:r>
              <a:rPr dirty="0" sz="1050" spc="-30">
                <a:solidFill>
                  <a:srgbClr val="1B1363"/>
                </a:solidFill>
                <a:latin typeface="Arial"/>
                <a:cs typeface="Arial"/>
              </a:rPr>
              <a:t>(TV</a:t>
            </a:r>
            <a:r>
              <a:rPr dirty="0" sz="105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B1363"/>
                </a:solidFill>
                <a:latin typeface="Arial"/>
                <a:cs typeface="Arial"/>
              </a:rPr>
              <a:t>Network</a:t>
            </a:r>
            <a:r>
              <a:rPr dirty="0" sz="105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1B1363"/>
                </a:solidFill>
                <a:latin typeface="Arial"/>
                <a:cs typeface="Arial"/>
              </a:rPr>
              <a:t>Apps </a:t>
            </a:r>
            <a:r>
              <a:rPr dirty="0" sz="1050" spc="-50">
                <a:solidFill>
                  <a:srgbClr val="1B1363"/>
                </a:solidFill>
                <a:latin typeface="Arial"/>
                <a:cs typeface="Arial"/>
              </a:rPr>
              <a:t>&amp; </a:t>
            </a:r>
            <a:r>
              <a:rPr dirty="0" sz="1050" spc="-25">
                <a:solidFill>
                  <a:srgbClr val="1B1363"/>
                </a:solidFill>
                <a:latin typeface="Arial"/>
                <a:cs typeface="Arial"/>
              </a:rPr>
              <a:t>Set-</a:t>
            </a:r>
            <a:r>
              <a:rPr dirty="0" sz="1050">
                <a:solidFill>
                  <a:srgbClr val="1B1363"/>
                </a:solidFill>
                <a:latin typeface="Arial"/>
                <a:cs typeface="Arial"/>
              </a:rPr>
              <a:t>top-box</a:t>
            </a:r>
            <a:r>
              <a:rPr dirty="0" sz="1050" spc="7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1B1363"/>
                </a:solidFill>
                <a:latin typeface="Arial"/>
                <a:cs typeface="Arial"/>
              </a:rPr>
              <a:t>VOD)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6694931" y="3433571"/>
            <a:ext cx="2656840" cy="2413000"/>
            <a:chOff x="6694931" y="3433571"/>
            <a:chExt cx="2656840" cy="2413000"/>
          </a:xfrm>
        </p:grpSpPr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94931" y="3614927"/>
              <a:ext cx="923543" cy="92354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05800" y="4850891"/>
              <a:ext cx="995159" cy="99517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55508" y="3433571"/>
              <a:ext cx="1095743" cy="1097279"/>
            </a:xfrm>
            <a:prstGeom prst="rect">
              <a:avLst/>
            </a:prstGeom>
          </p:spPr>
        </p:pic>
      </p:grpSp>
      <p:sp>
        <p:nvSpPr>
          <p:cNvPr id="28" name="object 28" descr=""/>
          <p:cNvSpPr txBox="1"/>
          <p:nvPr/>
        </p:nvSpPr>
        <p:spPr>
          <a:xfrm>
            <a:off x="618407" y="6352915"/>
            <a:ext cx="9448165" cy="128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94"/>
              </a:lnSpc>
            </a:pPr>
            <a:r>
              <a:rPr dirty="0" sz="900">
                <a:solidFill>
                  <a:srgbClr val="1F1A61"/>
                </a:solidFill>
                <a:latin typeface="Arial"/>
                <a:cs typeface="Arial"/>
              </a:rPr>
              <a:t>Source:</a:t>
            </a:r>
            <a:r>
              <a:rPr dirty="0" sz="9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</a:rPr>
              <a:t>Spectrum</a:t>
            </a:r>
            <a:r>
              <a:rPr dirty="0" sz="9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</a:rPr>
              <a:t>News</a:t>
            </a:r>
            <a:r>
              <a:rPr dirty="0" sz="9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</a:rPr>
              <a:t>/</a:t>
            </a:r>
            <a:r>
              <a:rPr dirty="0" sz="9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</a:rPr>
              <a:t>Morning</a:t>
            </a:r>
            <a:r>
              <a:rPr dirty="0" sz="900" spc="5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</a:rPr>
              <a:t>Cons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  <a:hlinkClick r:id="rId8"/>
              </a:rPr>
              <a:t>ult</a:t>
            </a:r>
            <a:r>
              <a:rPr dirty="0" sz="900" spc="-15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  <a:hlinkClick r:id="rId8"/>
              </a:rPr>
              <a:t>study</a:t>
            </a:r>
            <a:r>
              <a:rPr dirty="0" sz="900" spc="-15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  <a:hlinkClick r:id="rId8"/>
              </a:rPr>
              <a:t>via Charter Communications</a:t>
            </a:r>
            <a:r>
              <a:rPr dirty="0" sz="900" spc="-20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  <a:hlinkClick r:id="rId8"/>
              </a:rPr>
              <a:t>press</a:t>
            </a:r>
            <a:r>
              <a:rPr dirty="0" sz="900" spc="-10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  <a:hlinkClick r:id="rId8"/>
              </a:rPr>
              <a:t>release,</a:t>
            </a:r>
            <a:r>
              <a:rPr dirty="0" sz="900" spc="-20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Spectrum</a:t>
            </a:r>
            <a:r>
              <a:rPr dirty="0" sz="900" spc="-1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News/Morning</a:t>
            </a:r>
            <a:r>
              <a:rPr dirty="0" sz="900" spc="35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Consult</a:t>
            </a:r>
            <a:r>
              <a:rPr dirty="0" sz="900" spc="-1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Poll </a:t>
            </a:r>
            <a:r>
              <a:rPr dirty="0" sz="90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Finds</a:t>
            </a:r>
            <a:r>
              <a:rPr dirty="0" sz="900" spc="5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83%</a:t>
            </a:r>
            <a:r>
              <a:rPr dirty="0" sz="900" spc="-15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of</a:t>
            </a:r>
            <a:r>
              <a:rPr dirty="0" sz="900" spc="1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Americans</a:t>
            </a:r>
            <a:r>
              <a:rPr dirty="0" sz="900" spc="-1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Trust</a:t>
            </a:r>
            <a:r>
              <a:rPr dirty="0" sz="900" spc="-15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Local</a:t>
            </a:r>
            <a:r>
              <a:rPr dirty="0" sz="900" spc="-5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900" i="1">
                <a:solidFill>
                  <a:srgbClr val="1F1A61"/>
                </a:solidFill>
                <a:latin typeface="Arial"/>
                <a:cs typeface="Arial"/>
                <a:hlinkClick r:id="rId8"/>
              </a:rPr>
              <a:t>News</a:t>
            </a:r>
            <a:r>
              <a:rPr dirty="0" sz="900">
                <a:solidFill>
                  <a:srgbClr val="1F1A61"/>
                </a:solidFill>
                <a:latin typeface="Arial"/>
                <a:cs typeface="Arial"/>
                <a:hlinkClick r:id="rId8"/>
              </a:rPr>
              <a:t>, </a:t>
            </a:r>
            <a:r>
              <a:rPr dirty="0" sz="900" spc="-10">
                <a:solidFill>
                  <a:srgbClr val="1F1A61"/>
                </a:solidFill>
                <a:latin typeface="Arial"/>
                <a:cs typeface="Arial"/>
                <a:hlinkClick r:id="rId8"/>
              </a:rPr>
              <a:t>8/</a:t>
            </a:r>
            <a:r>
              <a:rPr dirty="0" sz="900" spc="-10">
                <a:solidFill>
                  <a:srgbClr val="1F1A61"/>
                </a:solidFill>
                <a:latin typeface="Arial"/>
                <a:cs typeface="Arial"/>
              </a:rPr>
              <a:t>25/2022.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1445" marR="5080" indent="-1193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video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-4762" y="-13525"/>
            <a:ext cx="12212320" cy="6518275"/>
            <a:chOff x="-4762" y="-13525"/>
            <a:chExt cx="12212320" cy="6518275"/>
          </a:xfrm>
        </p:grpSpPr>
        <p:pic>
          <p:nvPicPr>
            <p:cNvPr id="31" name="object 31" descr="">
              <a:hlinkClick r:id="rId9"/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32" name="object 32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0" y="6224003"/>
              <a:ext cx="12192000" cy="276225"/>
            </a:xfrm>
            <a:custGeom>
              <a:avLst/>
              <a:gdLst/>
              <a:ahLst/>
              <a:cxnLst/>
              <a:rect l="l" t="t" r="r" b="b"/>
              <a:pathLst>
                <a:path w="12192000" h="276225">
                  <a:moveTo>
                    <a:pt x="12192000" y="0"/>
                  </a:moveTo>
                  <a:lnTo>
                    <a:pt x="0" y="0"/>
                  </a:lnTo>
                  <a:lnTo>
                    <a:pt x="0" y="275856"/>
                  </a:lnTo>
                  <a:lnTo>
                    <a:pt x="12192000" y="27585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0" y="6224015"/>
              <a:ext cx="12192000" cy="276225"/>
            </a:xfrm>
            <a:custGeom>
              <a:avLst/>
              <a:gdLst/>
              <a:ahLst/>
              <a:cxnLst/>
              <a:rect l="l" t="t" r="r" b="b"/>
              <a:pathLst>
                <a:path w="12192000" h="276225">
                  <a:moveTo>
                    <a:pt x="0" y="0"/>
                  </a:moveTo>
                  <a:lnTo>
                    <a:pt x="12192000" y="0"/>
                  </a:lnTo>
                  <a:lnTo>
                    <a:pt x="12192000" y="275844"/>
                  </a:lnTo>
                  <a:lnTo>
                    <a:pt x="0" y="275844"/>
                  </a:lnTo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2520830" y="5747885"/>
            <a:ext cx="7139305" cy="1045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425440">
              <a:lnSpc>
                <a:spcPts val="1440"/>
              </a:lnSpc>
              <a:spcBef>
                <a:spcPts val="100"/>
              </a:spcBef>
            </a:pPr>
            <a:r>
              <a:rPr dirty="0" u="sng" sz="12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Linear</a:t>
            </a:r>
            <a:r>
              <a:rPr dirty="0" u="sng" sz="12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endParaRPr sz="1200">
              <a:latin typeface="Arial"/>
              <a:cs typeface="Arial"/>
            </a:endParaRPr>
          </a:p>
          <a:p>
            <a:pPr algn="ctr" marL="5425440">
              <a:lnSpc>
                <a:spcPts val="1200"/>
              </a:lnSpc>
            </a:pP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(Cable</a:t>
            </a:r>
            <a:r>
              <a:rPr dirty="0" sz="10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B1363"/>
                </a:solidFill>
                <a:latin typeface="Arial"/>
                <a:cs typeface="Arial"/>
              </a:rPr>
              <a:t>&amp;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Broadcast)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Click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download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full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‘New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Year’s</a:t>
            </a:r>
            <a:r>
              <a:rPr dirty="0" u="sng" sz="1200" spc="-5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Resolutions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#1: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Prioritize</a:t>
            </a:r>
            <a:r>
              <a:rPr dirty="0" u="sng" sz="12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8"/>
              </a:rPr>
              <a:t>Quality’</a:t>
            </a:r>
            <a:r>
              <a:rPr dirty="0" u="none" sz="1200" spc="-75" b="1" i="1">
                <a:solidFill>
                  <a:srgbClr val="FFE600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learn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8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Arial"/>
              <a:cs typeface="Arial"/>
            </a:endParaRPr>
          </a:p>
          <a:p>
            <a:pPr marL="149860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0" y="0"/>
            <a:ext cx="2987040" cy="277495"/>
          </a:xfrm>
          <a:custGeom>
            <a:avLst/>
            <a:gdLst/>
            <a:ahLst/>
            <a:cxnLst/>
            <a:rect l="l" t="t" r="r" b="b"/>
            <a:pathLst>
              <a:path w="2987040" h="277495">
                <a:moveTo>
                  <a:pt x="2987040" y="0"/>
                </a:moveTo>
                <a:lnTo>
                  <a:pt x="0" y="0"/>
                </a:lnTo>
                <a:lnTo>
                  <a:pt x="0" y="277368"/>
                </a:lnTo>
                <a:lnTo>
                  <a:pt x="2987040" y="277368"/>
                </a:lnTo>
                <a:lnTo>
                  <a:pt x="2987040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78737" y="28264"/>
            <a:ext cx="2777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Premium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Video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Ecosystem?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2A5CE3-3FBA-40AB-BB5E-306B83B86990}"/>
</file>

<file path=customXml/itemProps2.xml><?xml version="1.0" encoding="utf-8"?>
<ds:datastoreItem xmlns:ds="http://schemas.openxmlformats.org/officeDocument/2006/customXml" ds:itemID="{DB6A9EA4-DA38-4AAC-8157-902BB2E3198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2024-05-01T17:47:53Z</dcterms:created>
  <dcterms:modified xsi:type="dcterms:W3CDTF">2024-05-01T17:47:53Z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