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75476"/>
            <a:ext cx="12191365" cy="382905"/>
          </a:xfrm>
          <a:custGeom>
            <a:avLst/>
            <a:gdLst/>
            <a:ahLst/>
            <a:cxnLst/>
            <a:rect l="l" t="t" r="r" b="b"/>
            <a:pathLst>
              <a:path w="12191365" h="382904">
                <a:moveTo>
                  <a:pt x="0" y="382524"/>
                </a:moveTo>
                <a:lnTo>
                  <a:pt x="12191238" y="382524"/>
                </a:lnTo>
                <a:lnTo>
                  <a:pt x="12191238" y="0"/>
                </a:lnTo>
                <a:lnTo>
                  <a:pt x="0" y="0"/>
                </a:lnTo>
                <a:lnTo>
                  <a:pt x="0" y="382524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512310"/>
          </a:xfrm>
          <a:custGeom>
            <a:avLst/>
            <a:gdLst/>
            <a:ahLst/>
            <a:cxnLst/>
            <a:rect l="l" t="t" r="r" b="b"/>
            <a:pathLst>
              <a:path w="12191365" h="4512310">
                <a:moveTo>
                  <a:pt x="0" y="4511814"/>
                </a:moveTo>
                <a:lnTo>
                  <a:pt x="12191238" y="4511814"/>
                </a:lnTo>
                <a:lnTo>
                  <a:pt x="12191238" y="0"/>
                </a:lnTo>
                <a:lnTo>
                  <a:pt x="0" y="0"/>
                </a:lnTo>
                <a:lnTo>
                  <a:pt x="0" y="4511814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19672"/>
            <a:ext cx="11708774" cy="338328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6198120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12192000" y="0"/>
                </a:moveTo>
                <a:lnTo>
                  <a:pt x="0" y="0"/>
                </a:lnTo>
                <a:lnTo>
                  <a:pt x="0" y="277355"/>
                </a:lnTo>
                <a:lnTo>
                  <a:pt x="12192000" y="277355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6198108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0" y="0"/>
                </a:moveTo>
                <a:lnTo>
                  <a:pt x="12192000" y="0"/>
                </a:lnTo>
              </a:path>
              <a:path w="12192000" h="277495">
                <a:moveTo>
                  <a:pt x="12192000" y="277367"/>
                </a:moveTo>
                <a:lnTo>
                  <a:pt x="0" y="277367"/>
                </a:ln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hyperlink" Target="https://thevab.com/insight/resolution-prioritize-quality?utm_source=website&amp;utm_medium=resource-center&amp;utm_campaign=grab-n-gos" TargetMode="External"/><Relationship Id="rId6" Type="http://schemas.openxmlformats.org/officeDocument/2006/relationships/hyperlink" Target="https://thevab.com/signin?utm_source=website&amp;utm_medium=resource-center&amp;utm_campaign=grab-n-gos" TargetMode="External"/><Relationship Id="rId7" Type="http://schemas.openxmlformats.org/officeDocument/2006/relationships/image" Target="../media/image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348688" y="1783913"/>
            <a:ext cx="353250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Viewers’</a:t>
            </a:r>
            <a:r>
              <a:rPr dirty="0" u="sng" sz="1600" spc="-1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Passion</a:t>
            </a:r>
            <a:r>
              <a:rPr dirty="0" u="sng" sz="1600" spc="-5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for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Premium</a:t>
            </a:r>
            <a:r>
              <a:rPr dirty="0" u="sng" sz="1600" spc="-1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Video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268604" y="2114170"/>
            <a:ext cx="3638550" cy="3788410"/>
            <a:chOff x="268604" y="2114170"/>
            <a:chExt cx="3638550" cy="3788410"/>
          </a:xfrm>
        </p:grpSpPr>
        <p:sp>
          <p:nvSpPr>
            <p:cNvPr id="4" name="object 4" descr=""/>
            <p:cNvSpPr/>
            <p:nvPr/>
          </p:nvSpPr>
          <p:spPr>
            <a:xfrm>
              <a:off x="278129" y="2123695"/>
              <a:ext cx="3619500" cy="3769360"/>
            </a:xfrm>
            <a:custGeom>
              <a:avLst/>
              <a:gdLst/>
              <a:ahLst/>
              <a:cxnLst/>
              <a:rect l="l" t="t" r="r" b="b"/>
              <a:pathLst>
                <a:path w="3619500" h="3769360">
                  <a:moveTo>
                    <a:pt x="3016237" y="0"/>
                  </a:moveTo>
                  <a:lnTo>
                    <a:pt x="603262" y="0"/>
                  </a:lnTo>
                  <a:lnTo>
                    <a:pt x="556118" y="1815"/>
                  </a:lnTo>
                  <a:lnTo>
                    <a:pt x="509966" y="7170"/>
                  </a:lnTo>
                  <a:lnTo>
                    <a:pt x="464940" y="15932"/>
                  </a:lnTo>
                  <a:lnTo>
                    <a:pt x="421175" y="27967"/>
                  </a:lnTo>
                  <a:lnTo>
                    <a:pt x="378804" y="43139"/>
                  </a:lnTo>
                  <a:lnTo>
                    <a:pt x="337963" y="61316"/>
                  </a:lnTo>
                  <a:lnTo>
                    <a:pt x="298784" y="82363"/>
                  </a:lnTo>
                  <a:lnTo>
                    <a:pt x="261403" y="106145"/>
                  </a:lnTo>
                  <a:lnTo>
                    <a:pt x="225953" y="132530"/>
                  </a:lnTo>
                  <a:lnTo>
                    <a:pt x="192568" y="161382"/>
                  </a:lnTo>
                  <a:lnTo>
                    <a:pt x="161382" y="192568"/>
                  </a:lnTo>
                  <a:lnTo>
                    <a:pt x="132530" y="225953"/>
                  </a:lnTo>
                  <a:lnTo>
                    <a:pt x="106145" y="261403"/>
                  </a:lnTo>
                  <a:lnTo>
                    <a:pt x="82363" y="298784"/>
                  </a:lnTo>
                  <a:lnTo>
                    <a:pt x="61316" y="337963"/>
                  </a:lnTo>
                  <a:lnTo>
                    <a:pt x="43139" y="378804"/>
                  </a:lnTo>
                  <a:lnTo>
                    <a:pt x="27967" y="421175"/>
                  </a:lnTo>
                  <a:lnTo>
                    <a:pt x="15932" y="464940"/>
                  </a:lnTo>
                  <a:lnTo>
                    <a:pt x="7170" y="509966"/>
                  </a:lnTo>
                  <a:lnTo>
                    <a:pt x="1815" y="556118"/>
                  </a:lnTo>
                  <a:lnTo>
                    <a:pt x="0" y="603262"/>
                  </a:lnTo>
                  <a:lnTo>
                    <a:pt x="0" y="3165589"/>
                  </a:lnTo>
                  <a:lnTo>
                    <a:pt x="1815" y="3212733"/>
                  </a:lnTo>
                  <a:lnTo>
                    <a:pt x="7170" y="3258885"/>
                  </a:lnTo>
                  <a:lnTo>
                    <a:pt x="15932" y="3303911"/>
                  </a:lnTo>
                  <a:lnTo>
                    <a:pt x="27967" y="3347676"/>
                  </a:lnTo>
                  <a:lnTo>
                    <a:pt x="43139" y="3390047"/>
                  </a:lnTo>
                  <a:lnTo>
                    <a:pt x="61316" y="3430888"/>
                  </a:lnTo>
                  <a:lnTo>
                    <a:pt x="82363" y="3470067"/>
                  </a:lnTo>
                  <a:lnTo>
                    <a:pt x="106145" y="3507448"/>
                  </a:lnTo>
                  <a:lnTo>
                    <a:pt x="132530" y="3542898"/>
                  </a:lnTo>
                  <a:lnTo>
                    <a:pt x="161382" y="3576283"/>
                  </a:lnTo>
                  <a:lnTo>
                    <a:pt x="192568" y="3607469"/>
                  </a:lnTo>
                  <a:lnTo>
                    <a:pt x="225953" y="3636321"/>
                  </a:lnTo>
                  <a:lnTo>
                    <a:pt x="261403" y="3662706"/>
                  </a:lnTo>
                  <a:lnTo>
                    <a:pt x="298784" y="3686488"/>
                  </a:lnTo>
                  <a:lnTo>
                    <a:pt x="337963" y="3707535"/>
                  </a:lnTo>
                  <a:lnTo>
                    <a:pt x="378804" y="3725712"/>
                  </a:lnTo>
                  <a:lnTo>
                    <a:pt x="421175" y="3740884"/>
                  </a:lnTo>
                  <a:lnTo>
                    <a:pt x="464940" y="3752919"/>
                  </a:lnTo>
                  <a:lnTo>
                    <a:pt x="509966" y="3761681"/>
                  </a:lnTo>
                  <a:lnTo>
                    <a:pt x="556118" y="3767036"/>
                  </a:lnTo>
                  <a:lnTo>
                    <a:pt x="603262" y="3768852"/>
                  </a:lnTo>
                  <a:lnTo>
                    <a:pt x="3016237" y="3768852"/>
                  </a:lnTo>
                  <a:lnTo>
                    <a:pt x="3063381" y="3767036"/>
                  </a:lnTo>
                  <a:lnTo>
                    <a:pt x="3109533" y="3761681"/>
                  </a:lnTo>
                  <a:lnTo>
                    <a:pt x="3154559" y="3752919"/>
                  </a:lnTo>
                  <a:lnTo>
                    <a:pt x="3198324" y="3740884"/>
                  </a:lnTo>
                  <a:lnTo>
                    <a:pt x="3240695" y="3725712"/>
                  </a:lnTo>
                  <a:lnTo>
                    <a:pt x="3281536" y="3707535"/>
                  </a:lnTo>
                  <a:lnTo>
                    <a:pt x="3320715" y="3686488"/>
                  </a:lnTo>
                  <a:lnTo>
                    <a:pt x="3358096" y="3662706"/>
                  </a:lnTo>
                  <a:lnTo>
                    <a:pt x="3393546" y="3636321"/>
                  </a:lnTo>
                  <a:lnTo>
                    <a:pt x="3426931" y="3607469"/>
                  </a:lnTo>
                  <a:lnTo>
                    <a:pt x="3458117" y="3576283"/>
                  </a:lnTo>
                  <a:lnTo>
                    <a:pt x="3486969" y="3542898"/>
                  </a:lnTo>
                  <a:lnTo>
                    <a:pt x="3513354" y="3507448"/>
                  </a:lnTo>
                  <a:lnTo>
                    <a:pt x="3537136" y="3470067"/>
                  </a:lnTo>
                  <a:lnTo>
                    <a:pt x="3558183" y="3430888"/>
                  </a:lnTo>
                  <a:lnTo>
                    <a:pt x="3576360" y="3390047"/>
                  </a:lnTo>
                  <a:lnTo>
                    <a:pt x="3591532" y="3347676"/>
                  </a:lnTo>
                  <a:lnTo>
                    <a:pt x="3603567" y="3303911"/>
                  </a:lnTo>
                  <a:lnTo>
                    <a:pt x="3612329" y="3258885"/>
                  </a:lnTo>
                  <a:lnTo>
                    <a:pt x="3617684" y="3212733"/>
                  </a:lnTo>
                  <a:lnTo>
                    <a:pt x="3619500" y="3165589"/>
                  </a:lnTo>
                  <a:lnTo>
                    <a:pt x="3619500" y="603262"/>
                  </a:lnTo>
                  <a:lnTo>
                    <a:pt x="3617684" y="556118"/>
                  </a:lnTo>
                  <a:lnTo>
                    <a:pt x="3612329" y="509966"/>
                  </a:lnTo>
                  <a:lnTo>
                    <a:pt x="3603567" y="464940"/>
                  </a:lnTo>
                  <a:lnTo>
                    <a:pt x="3591532" y="421175"/>
                  </a:lnTo>
                  <a:lnTo>
                    <a:pt x="3576360" y="378804"/>
                  </a:lnTo>
                  <a:lnTo>
                    <a:pt x="3558183" y="337963"/>
                  </a:lnTo>
                  <a:lnTo>
                    <a:pt x="3537136" y="298784"/>
                  </a:lnTo>
                  <a:lnTo>
                    <a:pt x="3513354" y="261403"/>
                  </a:lnTo>
                  <a:lnTo>
                    <a:pt x="3486969" y="225953"/>
                  </a:lnTo>
                  <a:lnTo>
                    <a:pt x="3458117" y="192568"/>
                  </a:lnTo>
                  <a:lnTo>
                    <a:pt x="3426931" y="161382"/>
                  </a:lnTo>
                  <a:lnTo>
                    <a:pt x="3393546" y="132530"/>
                  </a:lnTo>
                  <a:lnTo>
                    <a:pt x="3358096" y="106145"/>
                  </a:lnTo>
                  <a:lnTo>
                    <a:pt x="3320715" y="82363"/>
                  </a:lnTo>
                  <a:lnTo>
                    <a:pt x="3281536" y="61316"/>
                  </a:lnTo>
                  <a:lnTo>
                    <a:pt x="3240695" y="43139"/>
                  </a:lnTo>
                  <a:lnTo>
                    <a:pt x="3198324" y="27967"/>
                  </a:lnTo>
                  <a:lnTo>
                    <a:pt x="3154559" y="15932"/>
                  </a:lnTo>
                  <a:lnTo>
                    <a:pt x="3109533" y="7170"/>
                  </a:lnTo>
                  <a:lnTo>
                    <a:pt x="3063381" y="1815"/>
                  </a:lnTo>
                  <a:lnTo>
                    <a:pt x="30162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78129" y="2123695"/>
              <a:ext cx="3619500" cy="3769360"/>
            </a:xfrm>
            <a:custGeom>
              <a:avLst/>
              <a:gdLst/>
              <a:ahLst/>
              <a:cxnLst/>
              <a:rect l="l" t="t" r="r" b="b"/>
              <a:pathLst>
                <a:path w="3619500" h="3769360">
                  <a:moveTo>
                    <a:pt x="0" y="603262"/>
                  </a:moveTo>
                  <a:lnTo>
                    <a:pt x="1815" y="556118"/>
                  </a:lnTo>
                  <a:lnTo>
                    <a:pt x="7170" y="509966"/>
                  </a:lnTo>
                  <a:lnTo>
                    <a:pt x="15932" y="464940"/>
                  </a:lnTo>
                  <a:lnTo>
                    <a:pt x="27967" y="421175"/>
                  </a:lnTo>
                  <a:lnTo>
                    <a:pt x="43139" y="378804"/>
                  </a:lnTo>
                  <a:lnTo>
                    <a:pt x="61316" y="337963"/>
                  </a:lnTo>
                  <a:lnTo>
                    <a:pt x="82363" y="298784"/>
                  </a:lnTo>
                  <a:lnTo>
                    <a:pt x="106145" y="261403"/>
                  </a:lnTo>
                  <a:lnTo>
                    <a:pt x="132530" y="225953"/>
                  </a:lnTo>
                  <a:lnTo>
                    <a:pt x="161382" y="192568"/>
                  </a:lnTo>
                  <a:lnTo>
                    <a:pt x="192568" y="161382"/>
                  </a:lnTo>
                  <a:lnTo>
                    <a:pt x="225953" y="132530"/>
                  </a:lnTo>
                  <a:lnTo>
                    <a:pt x="261403" y="106145"/>
                  </a:lnTo>
                  <a:lnTo>
                    <a:pt x="298784" y="82363"/>
                  </a:lnTo>
                  <a:lnTo>
                    <a:pt x="337963" y="61316"/>
                  </a:lnTo>
                  <a:lnTo>
                    <a:pt x="378804" y="43139"/>
                  </a:lnTo>
                  <a:lnTo>
                    <a:pt x="421175" y="27967"/>
                  </a:lnTo>
                  <a:lnTo>
                    <a:pt x="464940" y="15932"/>
                  </a:lnTo>
                  <a:lnTo>
                    <a:pt x="509966" y="7170"/>
                  </a:lnTo>
                  <a:lnTo>
                    <a:pt x="556118" y="1815"/>
                  </a:lnTo>
                  <a:lnTo>
                    <a:pt x="603262" y="0"/>
                  </a:lnTo>
                  <a:lnTo>
                    <a:pt x="3016237" y="0"/>
                  </a:lnTo>
                  <a:lnTo>
                    <a:pt x="3063381" y="1815"/>
                  </a:lnTo>
                  <a:lnTo>
                    <a:pt x="3109533" y="7170"/>
                  </a:lnTo>
                  <a:lnTo>
                    <a:pt x="3154559" y="15932"/>
                  </a:lnTo>
                  <a:lnTo>
                    <a:pt x="3198324" y="27967"/>
                  </a:lnTo>
                  <a:lnTo>
                    <a:pt x="3240695" y="43139"/>
                  </a:lnTo>
                  <a:lnTo>
                    <a:pt x="3281536" y="61316"/>
                  </a:lnTo>
                  <a:lnTo>
                    <a:pt x="3320715" y="82363"/>
                  </a:lnTo>
                  <a:lnTo>
                    <a:pt x="3358096" y="106145"/>
                  </a:lnTo>
                  <a:lnTo>
                    <a:pt x="3393546" y="132530"/>
                  </a:lnTo>
                  <a:lnTo>
                    <a:pt x="3426931" y="161382"/>
                  </a:lnTo>
                  <a:lnTo>
                    <a:pt x="3458117" y="192568"/>
                  </a:lnTo>
                  <a:lnTo>
                    <a:pt x="3486969" y="225953"/>
                  </a:lnTo>
                  <a:lnTo>
                    <a:pt x="3513354" y="261403"/>
                  </a:lnTo>
                  <a:lnTo>
                    <a:pt x="3537136" y="298784"/>
                  </a:lnTo>
                  <a:lnTo>
                    <a:pt x="3558183" y="337963"/>
                  </a:lnTo>
                  <a:lnTo>
                    <a:pt x="3576360" y="378804"/>
                  </a:lnTo>
                  <a:lnTo>
                    <a:pt x="3591532" y="421175"/>
                  </a:lnTo>
                  <a:lnTo>
                    <a:pt x="3603567" y="464940"/>
                  </a:lnTo>
                  <a:lnTo>
                    <a:pt x="3612329" y="509966"/>
                  </a:lnTo>
                  <a:lnTo>
                    <a:pt x="3617684" y="556118"/>
                  </a:lnTo>
                  <a:lnTo>
                    <a:pt x="3619500" y="603262"/>
                  </a:lnTo>
                  <a:lnTo>
                    <a:pt x="3619500" y="3165589"/>
                  </a:lnTo>
                  <a:lnTo>
                    <a:pt x="3617684" y="3212733"/>
                  </a:lnTo>
                  <a:lnTo>
                    <a:pt x="3612329" y="3258885"/>
                  </a:lnTo>
                  <a:lnTo>
                    <a:pt x="3603567" y="3303911"/>
                  </a:lnTo>
                  <a:lnTo>
                    <a:pt x="3591532" y="3347676"/>
                  </a:lnTo>
                  <a:lnTo>
                    <a:pt x="3576360" y="3390047"/>
                  </a:lnTo>
                  <a:lnTo>
                    <a:pt x="3558183" y="3430888"/>
                  </a:lnTo>
                  <a:lnTo>
                    <a:pt x="3537136" y="3470067"/>
                  </a:lnTo>
                  <a:lnTo>
                    <a:pt x="3513354" y="3507448"/>
                  </a:lnTo>
                  <a:lnTo>
                    <a:pt x="3486969" y="3542898"/>
                  </a:lnTo>
                  <a:lnTo>
                    <a:pt x="3458117" y="3576283"/>
                  </a:lnTo>
                  <a:lnTo>
                    <a:pt x="3426931" y="3607469"/>
                  </a:lnTo>
                  <a:lnTo>
                    <a:pt x="3393546" y="3636321"/>
                  </a:lnTo>
                  <a:lnTo>
                    <a:pt x="3358096" y="3662706"/>
                  </a:lnTo>
                  <a:lnTo>
                    <a:pt x="3320715" y="3686488"/>
                  </a:lnTo>
                  <a:lnTo>
                    <a:pt x="3281536" y="3707535"/>
                  </a:lnTo>
                  <a:lnTo>
                    <a:pt x="3240695" y="3725712"/>
                  </a:lnTo>
                  <a:lnTo>
                    <a:pt x="3198324" y="3740884"/>
                  </a:lnTo>
                  <a:lnTo>
                    <a:pt x="3154559" y="3752919"/>
                  </a:lnTo>
                  <a:lnTo>
                    <a:pt x="3109533" y="3761681"/>
                  </a:lnTo>
                  <a:lnTo>
                    <a:pt x="3063381" y="3767036"/>
                  </a:lnTo>
                  <a:lnTo>
                    <a:pt x="3016237" y="3768852"/>
                  </a:lnTo>
                  <a:lnTo>
                    <a:pt x="603262" y="3768852"/>
                  </a:lnTo>
                  <a:lnTo>
                    <a:pt x="556118" y="3767036"/>
                  </a:lnTo>
                  <a:lnTo>
                    <a:pt x="509966" y="3761681"/>
                  </a:lnTo>
                  <a:lnTo>
                    <a:pt x="464940" y="3752919"/>
                  </a:lnTo>
                  <a:lnTo>
                    <a:pt x="421175" y="3740884"/>
                  </a:lnTo>
                  <a:lnTo>
                    <a:pt x="378804" y="3725712"/>
                  </a:lnTo>
                  <a:lnTo>
                    <a:pt x="337963" y="3707535"/>
                  </a:lnTo>
                  <a:lnTo>
                    <a:pt x="298784" y="3686488"/>
                  </a:lnTo>
                  <a:lnTo>
                    <a:pt x="261403" y="3662706"/>
                  </a:lnTo>
                  <a:lnTo>
                    <a:pt x="225953" y="3636321"/>
                  </a:lnTo>
                  <a:lnTo>
                    <a:pt x="192568" y="3607469"/>
                  </a:lnTo>
                  <a:lnTo>
                    <a:pt x="161382" y="3576283"/>
                  </a:lnTo>
                  <a:lnTo>
                    <a:pt x="132530" y="3542898"/>
                  </a:lnTo>
                  <a:lnTo>
                    <a:pt x="106145" y="3507448"/>
                  </a:lnTo>
                  <a:lnTo>
                    <a:pt x="82363" y="3470067"/>
                  </a:lnTo>
                  <a:lnTo>
                    <a:pt x="61316" y="3430888"/>
                  </a:lnTo>
                  <a:lnTo>
                    <a:pt x="43139" y="3390047"/>
                  </a:lnTo>
                  <a:lnTo>
                    <a:pt x="27967" y="3347676"/>
                  </a:lnTo>
                  <a:lnTo>
                    <a:pt x="15932" y="3303911"/>
                  </a:lnTo>
                  <a:lnTo>
                    <a:pt x="7170" y="3258885"/>
                  </a:lnTo>
                  <a:lnTo>
                    <a:pt x="1815" y="3212733"/>
                  </a:lnTo>
                  <a:lnTo>
                    <a:pt x="0" y="3165589"/>
                  </a:lnTo>
                  <a:lnTo>
                    <a:pt x="0" y="603262"/>
                  </a:lnTo>
                  <a:close/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75232" y="2157983"/>
              <a:ext cx="1223759" cy="1223771"/>
            </a:xfrm>
            <a:prstGeom prst="rect">
              <a:avLst/>
            </a:prstGeom>
          </p:spPr>
        </p:pic>
      </p:grpSp>
      <p:sp>
        <p:nvSpPr>
          <p:cNvPr id="7" name="object 7" descr=""/>
          <p:cNvSpPr txBox="1"/>
          <p:nvPr/>
        </p:nvSpPr>
        <p:spPr>
          <a:xfrm>
            <a:off x="542643" y="3422441"/>
            <a:ext cx="3089275" cy="1935480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dirty="0" u="sng" sz="1800" b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</a:rPr>
              <a:t>Linear</a:t>
            </a:r>
            <a:r>
              <a:rPr dirty="0" u="sng" sz="1800" spc="-45" b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spc="-25" b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</a:rPr>
              <a:t>TV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65"/>
              </a:spcBef>
            </a:pPr>
            <a:r>
              <a:rPr dirty="0" sz="5400" spc="-25" b="1">
                <a:solidFill>
                  <a:srgbClr val="EC3B8D"/>
                </a:solidFill>
                <a:latin typeface="Arial"/>
                <a:cs typeface="Arial"/>
              </a:rPr>
              <a:t>76%</a:t>
            </a:r>
            <a:endParaRPr sz="5400">
              <a:latin typeface="Arial"/>
              <a:cs typeface="Arial"/>
            </a:endParaRPr>
          </a:p>
          <a:p>
            <a:pPr algn="ctr" marL="635">
              <a:lnSpc>
                <a:spcPct val="100000"/>
              </a:lnSpc>
              <a:spcBef>
                <a:spcPts val="710"/>
              </a:spcBef>
            </a:pPr>
            <a:r>
              <a:rPr dirty="0" sz="2000">
                <a:solidFill>
                  <a:srgbClr val="EC3B8D"/>
                </a:solidFill>
                <a:latin typeface="Arial"/>
                <a:cs typeface="Arial"/>
              </a:rPr>
              <a:t>of adults</a:t>
            </a:r>
            <a:r>
              <a:rPr dirty="0" sz="2000" spc="20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EC3B8D"/>
                </a:solidFill>
                <a:latin typeface="Arial"/>
                <a:cs typeface="Arial"/>
              </a:rPr>
              <a:t>say</a:t>
            </a:r>
            <a:r>
              <a:rPr dirty="0" sz="2000" spc="20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2000" spc="-20">
                <a:solidFill>
                  <a:srgbClr val="EC3B8D"/>
                </a:solidFill>
                <a:latin typeface="Arial"/>
                <a:cs typeface="Arial"/>
              </a:rPr>
              <a:t>that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2000" i="1">
                <a:solidFill>
                  <a:srgbClr val="EC3B8D"/>
                </a:solidFill>
                <a:latin typeface="Arial"/>
                <a:cs typeface="Arial"/>
              </a:rPr>
              <a:t>‘they just</a:t>
            </a:r>
            <a:r>
              <a:rPr dirty="0" sz="2000" spc="-15" i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2000" i="1">
                <a:solidFill>
                  <a:srgbClr val="EC3B8D"/>
                </a:solidFill>
                <a:latin typeface="Arial"/>
                <a:cs typeface="Arial"/>
              </a:rPr>
              <a:t>love</a:t>
            </a:r>
            <a:r>
              <a:rPr dirty="0" sz="2000" spc="-5" i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2000" i="1">
                <a:solidFill>
                  <a:srgbClr val="EC3B8D"/>
                </a:solidFill>
                <a:latin typeface="Arial"/>
                <a:cs typeface="Arial"/>
              </a:rPr>
              <a:t>watching</a:t>
            </a:r>
            <a:r>
              <a:rPr dirty="0" sz="2000" spc="100" i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2000" spc="-25" i="1">
                <a:solidFill>
                  <a:srgbClr val="EC3B8D"/>
                </a:solidFill>
                <a:latin typeface="Arial"/>
                <a:cs typeface="Arial"/>
              </a:rPr>
              <a:t>TV’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4267580" y="2114170"/>
            <a:ext cx="3638550" cy="3788410"/>
            <a:chOff x="4267580" y="2114170"/>
            <a:chExt cx="3638550" cy="3788410"/>
          </a:xfrm>
        </p:grpSpPr>
        <p:sp>
          <p:nvSpPr>
            <p:cNvPr id="9" name="object 9" descr=""/>
            <p:cNvSpPr/>
            <p:nvPr/>
          </p:nvSpPr>
          <p:spPr>
            <a:xfrm>
              <a:off x="4277105" y="2123695"/>
              <a:ext cx="3619500" cy="3769360"/>
            </a:xfrm>
            <a:custGeom>
              <a:avLst/>
              <a:gdLst/>
              <a:ahLst/>
              <a:cxnLst/>
              <a:rect l="l" t="t" r="r" b="b"/>
              <a:pathLst>
                <a:path w="3619500" h="3769360">
                  <a:moveTo>
                    <a:pt x="3016237" y="0"/>
                  </a:moveTo>
                  <a:lnTo>
                    <a:pt x="603262" y="0"/>
                  </a:lnTo>
                  <a:lnTo>
                    <a:pt x="556118" y="1815"/>
                  </a:lnTo>
                  <a:lnTo>
                    <a:pt x="509966" y="7170"/>
                  </a:lnTo>
                  <a:lnTo>
                    <a:pt x="464940" y="15932"/>
                  </a:lnTo>
                  <a:lnTo>
                    <a:pt x="421175" y="27967"/>
                  </a:lnTo>
                  <a:lnTo>
                    <a:pt x="378804" y="43139"/>
                  </a:lnTo>
                  <a:lnTo>
                    <a:pt x="337963" y="61316"/>
                  </a:lnTo>
                  <a:lnTo>
                    <a:pt x="298784" y="82363"/>
                  </a:lnTo>
                  <a:lnTo>
                    <a:pt x="261403" y="106145"/>
                  </a:lnTo>
                  <a:lnTo>
                    <a:pt x="225953" y="132530"/>
                  </a:lnTo>
                  <a:lnTo>
                    <a:pt x="192568" y="161382"/>
                  </a:lnTo>
                  <a:lnTo>
                    <a:pt x="161382" y="192568"/>
                  </a:lnTo>
                  <a:lnTo>
                    <a:pt x="132530" y="225953"/>
                  </a:lnTo>
                  <a:lnTo>
                    <a:pt x="106145" y="261403"/>
                  </a:lnTo>
                  <a:lnTo>
                    <a:pt x="82363" y="298784"/>
                  </a:lnTo>
                  <a:lnTo>
                    <a:pt x="61316" y="337963"/>
                  </a:lnTo>
                  <a:lnTo>
                    <a:pt x="43139" y="378804"/>
                  </a:lnTo>
                  <a:lnTo>
                    <a:pt x="27967" y="421175"/>
                  </a:lnTo>
                  <a:lnTo>
                    <a:pt x="15932" y="464940"/>
                  </a:lnTo>
                  <a:lnTo>
                    <a:pt x="7170" y="509966"/>
                  </a:lnTo>
                  <a:lnTo>
                    <a:pt x="1815" y="556118"/>
                  </a:lnTo>
                  <a:lnTo>
                    <a:pt x="0" y="603262"/>
                  </a:lnTo>
                  <a:lnTo>
                    <a:pt x="0" y="3165589"/>
                  </a:lnTo>
                  <a:lnTo>
                    <a:pt x="1815" y="3212733"/>
                  </a:lnTo>
                  <a:lnTo>
                    <a:pt x="7170" y="3258885"/>
                  </a:lnTo>
                  <a:lnTo>
                    <a:pt x="15932" y="3303911"/>
                  </a:lnTo>
                  <a:lnTo>
                    <a:pt x="27967" y="3347676"/>
                  </a:lnTo>
                  <a:lnTo>
                    <a:pt x="43139" y="3390047"/>
                  </a:lnTo>
                  <a:lnTo>
                    <a:pt x="61316" y="3430888"/>
                  </a:lnTo>
                  <a:lnTo>
                    <a:pt x="82363" y="3470067"/>
                  </a:lnTo>
                  <a:lnTo>
                    <a:pt x="106145" y="3507448"/>
                  </a:lnTo>
                  <a:lnTo>
                    <a:pt x="132530" y="3542898"/>
                  </a:lnTo>
                  <a:lnTo>
                    <a:pt x="161382" y="3576283"/>
                  </a:lnTo>
                  <a:lnTo>
                    <a:pt x="192568" y="3607469"/>
                  </a:lnTo>
                  <a:lnTo>
                    <a:pt x="225953" y="3636321"/>
                  </a:lnTo>
                  <a:lnTo>
                    <a:pt x="261403" y="3662706"/>
                  </a:lnTo>
                  <a:lnTo>
                    <a:pt x="298784" y="3686488"/>
                  </a:lnTo>
                  <a:lnTo>
                    <a:pt x="337963" y="3707535"/>
                  </a:lnTo>
                  <a:lnTo>
                    <a:pt x="378804" y="3725712"/>
                  </a:lnTo>
                  <a:lnTo>
                    <a:pt x="421175" y="3740884"/>
                  </a:lnTo>
                  <a:lnTo>
                    <a:pt x="464940" y="3752919"/>
                  </a:lnTo>
                  <a:lnTo>
                    <a:pt x="509966" y="3761681"/>
                  </a:lnTo>
                  <a:lnTo>
                    <a:pt x="556118" y="3767036"/>
                  </a:lnTo>
                  <a:lnTo>
                    <a:pt x="603262" y="3768852"/>
                  </a:lnTo>
                  <a:lnTo>
                    <a:pt x="3016237" y="3768852"/>
                  </a:lnTo>
                  <a:lnTo>
                    <a:pt x="3063381" y="3767036"/>
                  </a:lnTo>
                  <a:lnTo>
                    <a:pt x="3109533" y="3761681"/>
                  </a:lnTo>
                  <a:lnTo>
                    <a:pt x="3154559" y="3752919"/>
                  </a:lnTo>
                  <a:lnTo>
                    <a:pt x="3198324" y="3740884"/>
                  </a:lnTo>
                  <a:lnTo>
                    <a:pt x="3240695" y="3725712"/>
                  </a:lnTo>
                  <a:lnTo>
                    <a:pt x="3281536" y="3707535"/>
                  </a:lnTo>
                  <a:lnTo>
                    <a:pt x="3320715" y="3686488"/>
                  </a:lnTo>
                  <a:lnTo>
                    <a:pt x="3358096" y="3662706"/>
                  </a:lnTo>
                  <a:lnTo>
                    <a:pt x="3393546" y="3636321"/>
                  </a:lnTo>
                  <a:lnTo>
                    <a:pt x="3426931" y="3607469"/>
                  </a:lnTo>
                  <a:lnTo>
                    <a:pt x="3458117" y="3576283"/>
                  </a:lnTo>
                  <a:lnTo>
                    <a:pt x="3486969" y="3542898"/>
                  </a:lnTo>
                  <a:lnTo>
                    <a:pt x="3513354" y="3507448"/>
                  </a:lnTo>
                  <a:lnTo>
                    <a:pt x="3537136" y="3470067"/>
                  </a:lnTo>
                  <a:lnTo>
                    <a:pt x="3558183" y="3430888"/>
                  </a:lnTo>
                  <a:lnTo>
                    <a:pt x="3576360" y="3390047"/>
                  </a:lnTo>
                  <a:lnTo>
                    <a:pt x="3591532" y="3347676"/>
                  </a:lnTo>
                  <a:lnTo>
                    <a:pt x="3603567" y="3303911"/>
                  </a:lnTo>
                  <a:lnTo>
                    <a:pt x="3612329" y="3258885"/>
                  </a:lnTo>
                  <a:lnTo>
                    <a:pt x="3617684" y="3212733"/>
                  </a:lnTo>
                  <a:lnTo>
                    <a:pt x="3619500" y="3165589"/>
                  </a:lnTo>
                  <a:lnTo>
                    <a:pt x="3619500" y="603262"/>
                  </a:lnTo>
                  <a:lnTo>
                    <a:pt x="3617684" y="556118"/>
                  </a:lnTo>
                  <a:lnTo>
                    <a:pt x="3612329" y="509966"/>
                  </a:lnTo>
                  <a:lnTo>
                    <a:pt x="3603567" y="464940"/>
                  </a:lnTo>
                  <a:lnTo>
                    <a:pt x="3591532" y="421175"/>
                  </a:lnTo>
                  <a:lnTo>
                    <a:pt x="3576360" y="378804"/>
                  </a:lnTo>
                  <a:lnTo>
                    <a:pt x="3558183" y="337963"/>
                  </a:lnTo>
                  <a:lnTo>
                    <a:pt x="3537136" y="298784"/>
                  </a:lnTo>
                  <a:lnTo>
                    <a:pt x="3513354" y="261403"/>
                  </a:lnTo>
                  <a:lnTo>
                    <a:pt x="3486969" y="225953"/>
                  </a:lnTo>
                  <a:lnTo>
                    <a:pt x="3458117" y="192568"/>
                  </a:lnTo>
                  <a:lnTo>
                    <a:pt x="3426931" y="161382"/>
                  </a:lnTo>
                  <a:lnTo>
                    <a:pt x="3393546" y="132530"/>
                  </a:lnTo>
                  <a:lnTo>
                    <a:pt x="3358096" y="106145"/>
                  </a:lnTo>
                  <a:lnTo>
                    <a:pt x="3320715" y="82363"/>
                  </a:lnTo>
                  <a:lnTo>
                    <a:pt x="3281536" y="61316"/>
                  </a:lnTo>
                  <a:lnTo>
                    <a:pt x="3240695" y="43139"/>
                  </a:lnTo>
                  <a:lnTo>
                    <a:pt x="3198324" y="27967"/>
                  </a:lnTo>
                  <a:lnTo>
                    <a:pt x="3154559" y="15932"/>
                  </a:lnTo>
                  <a:lnTo>
                    <a:pt x="3109533" y="7170"/>
                  </a:lnTo>
                  <a:lnTo>
                    <a:pt x="3063381" y="1815"/>
                  </a:lnTo>
                  <a:lnTo>
                    <a:pt x="30162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277105" y="2123695"/>
              <a:ext cx="3619500" cy="3769360"/>
            </a:xfrm>
            <a:custGeom>
              <a:avLst/>
              <a:gdLst/>
              <a:ahLst/>
              <a:cxnLst/>
              <a:rect l="l" t="t" r="r" b="b"/>
              <a:pathLst>
                <a:path w="3619500" h="3769360">
                  <a:moveTo>
                    <a:pt x="0" y="603262"/>
                  </a:moveTo>
                  <a:lnTo>
                    <a:pt x="1815" y="556118"/>
                  </a:lnTo>
                  <a:lnTo>
                    <a:pt x="7170" y="509966"/>
                  </a:lnTo>
                  <a:lnTo>
                    <a:pt x="15932" y="464940"/>
                  </a:lnTo>
                  <a:lnTo>
                    <a:pt x="27967" y="421175"/>
                  </a:lnTo>
                  <a:lnTo>
                    <a:pt x="43139" y="378804"/>
                  </a:lnTo>
                  <a:lnTo>
                    <a:pt x="61316" y="337963"/>
                  </a:lnTo>
                  <a:lnTo>
                    <a:pt x="82363" y="298784"/>
                  </a:lnTo>
                  <a:lnTo>
                    <a:pt x="106145" y="261403"/>
                  </a:lnTo>
                  <a:lnTo>
                    <a:pt x="132530" y="225953"/>
                  </a:lnTo>
                  <a:lnTo>
                    <a:pt x="161382" y="192568"/>
                  </a:lnTo>
                  <a:lnTo>
                    <a:pt x="192568" y="161382"/>
                  </a:lnTo>
                  <a:lnTo>
                    <a:pt x="225953" y="132530"/>
                  </a:lnTo>
                  <a:lnTo>
                    <a:pt x="261403" y="106145"/>
                  </a:lnTo>
                  <a:lnTo>
                    <a:pt x="298784" y="82363"/>
                  </a:lnTo>
                  <a:lnTo>
                    <a:pt x="337963" y="61316"/>
                  </a:lnTo>
                  <a:lnTo>
                    <a:pt x="378804" y="43139"/>
                  </a:lnTo>
                  <a:lnTo>
                    <a:pt x="421175" y="27967"/>
                  </a:lnTo>
                  <a:lnTo>
                    <a:pt x="464940" y="15932"/>
                  </a:lnTo>
                  <a:lnTo>
                    <a:pt x="509966" y="7170"/>
                  </a:lnTo>
                  <a:lnTo>
                    <a:pt x="556118" y="1815"/>
                  </a:lnTo>
                  <a:lnTo>
                    <a:pt x="603262" y="0"/>
                  </a:lnTo>
                  <a:lnTo>
                    <a:pt x="3016237" y="0"/>
                  </a:lnTo>
                  <a:lnTo>
                    <a:pt x="3063381" y="1815"/>
                  </a:lnTo>
                  <a:lnTo>
                    <a:pt x="3109533" y="7170"/>
                  </a:lnTo>
                  <a:lnTo>
                    <a:pt x="3154559" y="15932"/>
                  </a:lnTo>
                  <a:lnTo>
                    <a:pt x="3198324" y="27967"/>
                  </a:lnTo>
                  <a:lnTo>
                    <a:pt x="3240695" y="43139"/>
                  </a:lnTo>
                  <a:lnTo>
                    <a:pt x="3281536" y="61316"/>
                  </a:lnTo>
                  <a:lnTo>
                    <a:pt x="3320715" y="82363"/>
                  </a:lnTo>
                  <a:lnTo>
                    <a:pt x="3358096" y="106145"/>
                  </a:lnTo>
                  <a:lnTo>
                    <a:pt x="3393546" y="132530"/>
                  </a:lnTo>
                  <a:lnTo>
                    <a:pt x="3426931" y="161382"/>
                  </a:lnTo>
                  <a:lnTo>
                    <a:pt x="3458117" y="192568"/>
                  </a:lnTo>
                  <a:lnTo>
                    <a:pt x="3486969" y="225953"/>
                  </a:lnTo>
                  <a:lnTo>
                    <a:pt x="3513354" y="261403"/>
                  </a:lnTo>
                  <a:lnTo>
                    <a:pt x="3537136" y="298784"/>
                  </a:lnTo>
                  <a:lnTo>
                    <a:pt x="3558183" y="337963"/>
                  </a:lnTo>
                  <a:lnTo>
                    <a:pt x="3576360" y="378804"/>
                  </a:lnTo>
                  <a:lnTo>
                    <a:pt x="3591532" y="421175"/>
                  </a:lnTo>
                  <a:lnTo>
                    <a:pt x="3603567" y="464940"/>
                  </a:lnTo>
                  <a:lnTo>
                    <a:pt x="3612329" y="509966"/>
                  </a:lnTo>
                  <a:lnTo>
                    <a:pt x="3617684" y="556118"/>
                  </a:lnTo>
                  <a:lnTo>
                    <a:pt x="3619500" y="603262"/>
                  </a:lnTo>
                  <a:lnTo>
                    <a:pt x="3619500" y="3165589"/>
                  </a:lnTo>
                  <a:lnTo>
                    <a:pt x="3617684" y="3212733"/>
                  </a:lnTo>
                  <a:lnTo>
                    <a:pt x="3612329" y="3258885"/>
                  </a:lnTo>
                  <a:lnTo>
                    <a:pt x="3603567" y="3303911"/>
                  </a:lnTo>
                  <a:lnTo>
                    <a:pt x="3591532" y="3347676"/>
                  </a:lnTo>
                  <a:lnTo>
                    <a:pt x="3576360" y="3390047"/>
                  </a:lnTo>
                  <a:lnTo>
                    <a:pt x="3558183" y="3430888"/>
                  </a:lnTo>
                  <a:lnTo>
                    <a:pt x="3537136" y="3470067"/>
                  </a:lnTo>
                  <a:lnTo>
                    <a:pt x="3513354" y="3507448"/>
                  </a:lnTo>
                  <a:lnTo>
                    <a:pt x="3486969" y="3542898"/>
                  </a:lnTo>
                  <a:lnTo>
                    <a:pt x="3458117" y="3576283"/>
                  </a:lnTo>
                  <a:lnTo>
                    <a:pt x="3426931" y="3607469"/>
                  </a:lnTo>
                  <a:lnTo>
                    <a:pt x="3393546" y="3636321"/>
                  </a:lnTo>
                  <a:lnTo>
                    <a:pt x="3358096" y="3662706"/>
                  </a:lnTo>
                  <a:lnTo>
                    <a:pt x="3320715" y="3686488"/>
                  </a:lnTo>
                  <a:lnTo>
                    <a:pt x="3281536" y="3707535"/>
                  </a:lnTo>
                  <a:lnTo>
                    <a:pt x="3240695" y="3725712"/>
                  </a:lnTo>
                  <a:lnTo>
                    <a:pt x="3198324" y="3740884"/>
                  </a:lnTo>
                  <a:lnTo>
                    <a:pt x="3154559" y="3752919"/>
                  </a:lnTo>
                  <a:lnTo>
                    <a:pt x="3109533" y="3761681"/>
                  </a:lnTo>
                  <a:lnTo>
                    <a:pt x="3063381" y="3767036"/>
                  </a:lnTo>
                  <a:lnTo>
                    <a:pt x="3016237" y="3768852"/>
                  </a:lnTo>
                  <a:lnTo>
                    <a:pt x="603262" y="3768852"/>
                  </a:lnTo>
                  <a:lnTo>
                    <a:pt x="556118" y="3767036"/>
                  </a:lnTo>
                  <a:lnTo>
                    <a:pt x="509966" y="3761681"/>
                  </a:lnTo>
                  <a:lnTo>
                    <a:pt x="464940" y="3752919"/>
                  </a:lnTo>
                  <a:lnTo>
                    <a:pt x="421175" y="3740884"/>
                  </a:lnTo>
                  <a:lnTo>
                    <a:pt x="378804" y="3725712"/>
                  </a:lnTo>
                  <a:lnTo>
                    <a:pt x="337963" y="3707535"/>
                  </a:lnTo>
                  <a:lnTo>
                    <a:pt x="298784" y="3686488"/>
                  </a:lnTo>
                  <a:lnTo>
                    <a:pt x="261403" y="3662706"/>
                  </a:lnTo>
                  <a:lnTo>
                    <a:pt x="225953" y="3636321"/>
                  </a:lnTo>
                  <a:lnTo>
                    <a:pt x="192568" y="3607469"/>
                  </a:lnTo>
                  <a:lnTo>
                    <a:pt x="161382" y="3576283"/>
                  </a:lnTo>
                  <a:lnTo>
                    <a:pt x="132530" y="3542898"/>
                  </a:lnTo>
                  <a:lnTo>
                    <a:pt x="106145" y="3507448"/>
                  </a:lnTo>
                  <a:lnTo>
                    <a:pt x="82363" y="3470067"/>
                  </a:lnTo>
                  <a:lnTo>
                    <a:pt x="61316" y="3430888"/>
                  </a:lnTo>
                  <a:lnTo>
                    <a:pt x="43139" y="3390047"/>
                  </a:lnTo>
                  <a:lnTo>
                    <a:pt x="27967" y="3347676"/>
                  </a:lnTo>
                  <a:lnTo>
                    <a:pt x="15932" y="3303911"/>
                  </a:lnTo>
                  <a:lnTo>
                    <a:pt x="7170" y="3258885"/>
                  </a:lnTo>
                  <a:lnTo>
                    <a:pt x="1815" y="3212733"/>
                  </a:lnTo>
                  <a:lnTo>
                    <a:pt x="0" y="3165589"/>
                  </a:lnTo>
                  <a:lnTo>
                    <a:pt x="0" y="603262"/>
                  </a:lnTo>
                  <a:close/>
                </a:path>
              </a:pathLst>
            </a:custGeom>
            <a:ln w="19050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04688" y="2247899"/>
              <a:ext cx="1133855" cy="1133855"/>
            </a:xfrm>
            <a:prstGeom prst="rect">
              <a:avLst/>
            </a:prstGeom>
          </p:spPr>
        </p:pic>
      </p:grpSp>
      <p:sp>
        <p:nvSpPr>
          <p:cNvPr id="12" name="object 12" descr=""/>
          <p:cNvSpPr txBox="1"/>
          <p:nvPr/>
        </p:nvSpPr>
        <p:spPr>
          <a:xfrm>
            <a:off x="4924038" y="3422441"/>
            <a:ext cx="2287905" cy="2240280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algn="ctr" marL="10160">
              <a:lnSpc>
                <a:spcPct val="100000"/>
              </a:lnSpc>
              <a:spcBef>
                <a:spcPts val="320"/>
              </a:spcBef>
            </a:pPr>
            <a:r>
              <a:rPr dirty="0" u="sng" sz="1800" spc="-10" b="1">
                <a:solidFill>
                  <a:srgbClr val="27C5F1"/>
                </a:solidFill>
                <a:uFill>
                  <a:solidFill>
                    <a:srgbClr val="27C5F1"/>
                  </a:solidFill>
                </a:uFill>
                <a:latin typeface="Arial"/>
                <a:cs typeface="Arial"/>
              </a:rPr>
              <a:t>Streaming</a:t>
            </a:r>
            <a:endParaRPr sz="1800">
              <a:latin typeface="Arial"/>
              <a:cs typeface="Arial"/>
            </a:endParaRPr>
          </a:p>
          <a:p>
            <a:pPr algn="ctr" marL="10795">
              <a:lnSpc>
                <a:spcPct val="100000"/>
              </a:lnSpc>
              <a:spcBef>
                <a:spcPts val="665"/>
              </a:spcBef>
            </a:pPr>
            <a:r>
              <a:rPr dirty="0" sz="5400" spc="-25" b="1">
                <a:solidFill>
                  <a:srgbClr val="00BEF1"/>
                </a:solidFill>
                <a:latin typeface="Arial"/>
                <a:cs typeface="Arial"/>
              </a:rPr>
              <a:t>75%</a:t>
            </a:r>
            <a:endParaRPr sz="5400">
              <a:latin typeface="Arial"/>
              <a:cs typeface="Arial"/>
            </a:endParaRPr>
          </a:p>
          <a:p>
            <a:pPr algn="ctr" marL="12700" marR="5080" indent="13335">
              <a:lnSpc>
                <a:spcPct val="100000"/>
              </a:lnSpc>
              <a:spcBef>
                <a:spcPts val="710"/>
              </a:spcBef>
            </a:pPr>
            <a:r>
              <a:rPr dirty="0" sz="2000">
                <a:solidFill>
                  <a:srgbClr val="27C5F1"/>
                </a:solidFill>
                <a:latin typeface="Arial"/>
                <a:cs typeface="Arial"/>
              </a:rPr>
              <a:t>of adults</a:t>
            </a:r>
            <a:r>
              <a:rPr dirty="0" sz="2000" spc="20">
                <a:solidFill>
                  <a:srgbClr val="27C5F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27C5F1"/>
                </a:solidFill>
                <a:latin typeface="Arial"/>
                <a:cs typeface="Arial"/>
              </a:rPr>
              <a:t>say</a:t>
            </a:r>
            <a:r>
              <a:rPr dirty="0" sz="2000" spc="20">
                <a:solidFill>
                  <a:srgbClr val="27C5F1"/>
                </a:solidFill>
                <a:latin typeface="Arial"/>
                <a:cs typeface="Arial"/>
              </a:rPr>
              <a:t> </a:t>
            </a:r>
            <a:r>
              <a:rPr dirty="0" sz="2000" spc="-20">
                <a:solidFill>
                  <a:srgbClr val="27C5F1"/>
                </a:solidFill>
                <a:latin typeface="Arial"/>
                <a:cs typeface="Arial"/>
              </a:rPr>
              <a:t>that </a:t>
            </a:r>
            <a:r>
              <a:rPr dirty="0" sz="2000" i="1">
                <a:solidFill>
                  <a:srgbClr val="27C5F1"/>
                </a:solidFill>
                <a:latin typeface="Arial"/>
                <a:cs typeface="Arial"/>
              </a:rPr>
              <a:t>‘they</a:t>
            </a:r>
            <a:r>
              <a:rPr dirty="0" sz="2000" spc="-25" i="1">
                <a:solidFill>
                  <a:srgbClr val="27C5F1"/>
                </a:solidFill>
                <a:latin typeface="Arial"/>
                <a:cs typeface="Arial"/>
              </a:rPr>
              <a:t> </a:t>
            </a:r>
            <a:r>
              <a:rPr dirty="0" sz="2000" i="1">
                <a:solidFill>
                  <a:srgbClr val="27C5F1"/>
                </a:solidFill>
                <a:latin typeface="Arial"/>
                <a:cs typeface="Arial"/>
              </a:rPr>
              <a:t>love</a:t>
            </a:r>
            <a:r>
              <a:rPr dirty="0" sz="2000" spc="-25" i="1">
                <a:solidFill>
                  <a:srgbClr val="27C5F1"/>
                </a:solidFill>
                <a:latin typeface="Arial"/>
                <a:cs typeface="Arial"/>
              </a:rPr>
              <a:t> </a:t>
            </a:r>
            <a:r>
              <a:rPr dirty="0" sz="2000" spc="-10" i="1">
                <a:solidFill>
                  <a:srgbClr val="27C5F1"/>
                </a:solidFill>
                <a:latin typeface="Arial"/>
                <a:cs typeface="Arial"/>
              </a:rPr>
              <a:t>streaming</a:t>
            </a:r>
            <a:r>
              <a:rPr dirty="0" sz="2000" spc="-10" i="1">
                <a:solidFill>
                  <a:srgbClr val="27C5F1"/>
                </a:solidFill>
                <a:latin typeface="Arial"/>
                <a:cs typeface="Arial"/>
              </a:rPr>
              <a:t> </a:t>
            </a:r>
            <a:r>
              <a:rPr dirty="0" sz="2000" spc="-75" i="1">
                <a:solidFill>
                  <a:srgbClr val="27C5F1"/>
                </a:solidFill>
                <a:latin typeface="Arial"/>
                <a:cs typeface="Arial"/>
              </a:rPr>
              <a:t>TV</a:t>
            </a:r>
            <a:r>
              <a:rPr dirty="0" sz="2000" spc="-110" i="1">
                <a:solidFill>
                  <a:srgbClr val="27C5F1"/>
                </a:solidFill>
                <a:latin typeface="Arial"/>
                <a:cs typeface="Arial"/>
              </a:rPr>
              <a:t> </a:t>
            </a:r>
            <a:r>
              <a:rPr dirty="0" sz="2000" spc="-10" i="1">
                <a:solidFill>
                  <a:srgbClr val="27C5F1"/>
                </a:solidFill>
                <a:latin typeface="Arial"/>
                <a:cs typeface="Arial"/>
              </a:rPr>
              <a:t>shows’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8274177" y="2114170"/>
            <a:ext cx="3651250" cy="3788410"/>
            <a:chOff x="8274177" y="2114170"/>
            <a:chExt cx="3651250" cy="3788410"/>
          </a:xfrm>
        </p:grpSpPr>
        <p:sp>
          <p:nvSpPr>
            <p:cNvPr id="14" name="object 14" descr=""/>
            <p:cNvSpPr/>
            <p:nvPr/>
          </p:nvSpPr>
          <p:spPr>
            <a:xfrm>
              <a:off x="8283702" y="2123695"/>
              <a:ext cx="3632200" cy="3769360"/>
            </a:xfrm>
            <a:custGeom>
              <a:avLst/>
              <a:gdLst/>
              <a:ahLst/>
              <a:cxnLst/>
              <a:rect l="l" t="t" r="r" b="b"/>
              <a:pathLst>
                <a:path w="3632200" h="3769360">
                  <a:moveTo>
                    <a:pt x="3026397" y="0"/>
                  </a:moveTo>
                  <a:lnTo>
                    <a:pt x="605294" y="0"/>
                  </a:lnTo>
                  <a:lnTo>
                    <a:pt x="557992" y="1821"/>
                  </a:lnTo>
                  <a:lnTo>
                    <a:pt x="511684" y="7194"/>
                  </a:lnTo>
                  <a:lnTo>
                    <a:pt x="466507" y="15986"/>
                  </a:lnTo>
                  <a:lnTo>
                    <a:pt x="422595" y="28061"/>
                  </a:lnTo>
                  <a:lnTo>
                    <a:pt x="380082" y="43285"/>
                  </a:lnTo>
                  <a:lnTo>
                    <a:pt x="339103" y="61523"/>
                  </a:lnTo>
                  <a:lnTo>
                    <a:pt x="299793" y="82641"/>
                  </a:lnTo>
                  <a:lnTo>
                    <a:pt x="262285" y="106504"/>
                  </a:lnTo>
                  <a:lnTo>
                    <a:pt x="226716" y="132978"/>
                  </a:lnTo>
                  <a:lnTo>
                    <a:pt x="193218" y="161927"/>
                  </a:lnTo>
                  <a:lnTo>
                    <a:pt x="161927" y="193218"/>
                  </a:lnTo>
                  <a:lnTo>
                    <a:pt x="132978" y="226716"/>
                  </a:lnTo>
                  <a:lnTo>
                    <a:pt x="106504" y="262285"/>
                  </a:lnTo>
                  <a:lnTo>
                    <a:pt x="82641" y="299793"/>
                  </a:lnTo>
                  <a:lnTo>
                    <a:pt x="61523" y="339103"/>
                  </a:lnTo>
                  <a:lnTo>
                    <a:pt x="43285" y="380082"/>
                  </a:lnTo>
                  <a:lnTo>
                    <a:pt x="28061" y="422595"/>
                  </a:lnTo>
                  <a:lnTo>
                    <a:pt x="15986" y="466507"/>
                  </a:lnTo>
                  <a:lnTo>
                    <a:pt x="7194" y="511684"/>
                  </a:lnTo>
                  <a:lnTo>
                    <a:pt x="1821" y="557992"/>
                  </a:lnTo>
                  <a:lnTo>
                    <a:pt x="0" y="605294"/>
                  </a:lnTo>
                  <a:lnTo>
                    <a:pt x="0" y="3163557"/>
                  </a:lnTo>
                  <a:lnTo>
                    <a:pt x="1821" y="3210859"/>
                  </a:lnTo>
                  <a:lnTo>
                    <a:pt x="7194" y="3257167"/>
                  </a:lnTo>
                  <a:lnTo>
                    <a:pt x="15986" y="3302344"/>
                  </a:lnTo>
                  <a:lnTo>
                    <a:pt x="28061" y="3346256"/>
                  </a:lnTo>
                  <a:lnTo>
                    <a:pt x="43285" y="3388769"/>
                  </a:lnTo>
                  <a:lnTo>
                    <a:pt x="61523" y="3429748"/>
                  </a:lnTo>
                  <a:lnTo>
                    <a:pt x="82641" y="3469058"/>
                  </a:lnTo>
                  <a:lnTo>
                    <a:pt x="106504" y="3506566"/>
                  </a:lnTo>
                  <a:lnTo>
                    <a:pt x="132978" y="3542135"/>
                  </a:lnTo>
                  <a:lnTo>
                    <a:pt x="161927" y="3575633"/>
                  </a:lnTo>
                  <a:lnTo>
                    <a:pt x="193218" y="3606924"/>
                  </a:lnTo>
                  <a:lnTo>
                    <a:pt x="226716" y="3635873"/>
                  </a:lnTo>
                  <a:lnTo>
                    <a:pt x="262285" y="3662347"/>
                  </a:lnTo>
                  <a:lnTo>
                    <a:pt x="299793" y="3686210"/>
                  </a:lnTo>
                  <a:lnTo>
                    <a:pt x="339103" y="3707328"/>
                  </a:lnTo>
                  <a:lnTo>
                    <a:pt x="380082" y="3725566"/>
                  </a:lnTo>
                  <a:lnTo>
                    <a:pt x="422595" y="3740790"/>
                  </a:lnTo>
                  <a:lnTo>
                    <a:pt x="466507" y="3752865"/>
                  </a:lnTo>
                  <a:lnTo>
                    <a:pt x="511684" y="3761657"/>
                  </a:lnTo>
                  <a:lnTo>
                    <a:pt x="557992" y="3767030"/>
                  </a:lnTo>
                  <a:lnTo>
                    <a:pt x="605294" y="3768852"/>
                  </a:lnTo>
                  <a:lnTo>
                    <a:pt x="3026397" y="3768852"/>
                  </a:lnTo>
                  <a:lnTo>
                    <a:pt x="3073699" y="3767030"/>
                  </a:lnTo>
                  <a:lnTo>
                    <a:pt x="3120007" y="3761657"/>
                  </a:lnTo>
                  <a:lnTo>
                    <a:pt x="3165184" y="3752865"/>
                  </a:lnTo>
                  <a:lnTo>
                    <a:pt x="3209096" y="3740790"/>
                  </a:lnTo>
                  <a:lnTo>
                    <a:pt x="3251609" y="3725566"/>
                  </a:lnTo>
                  <a:lnTo>
                    <a:pt x="3292588" y="3707328"/>
                  </a:lnTo>
                  <a:lnTo>
                    <a:pt x="3331898" y="3686210"/>
                  </a:lnTo>
                  <a:lnTo>
                    <a:pt x="3369406" y="3662347"/>
                  </a:lnTo>
                  <a:lnTo>
                    <a:pt x="3404975" y="3635873"/>
                  </a:lnTo>
                  <a:lnTo>
                    <a:pt x="3438473" y="3606924"/>
                  </a:lnTo>
                  <a:lnTo>
                    <a:pt x="3469764" y="3575633"/>
                  </a:lnTo>
                  <a:lnTo>
                    <a:pt x="3498713" y="3542135"/>
                  </a:lnTo>
                  <a:lnTo>
                    <a:pt x="3525187" y="3506566"/>
                  </a:lnTo>
                  <a:lnTo>
                    <a:pt x="3549050" y="3469058"/>
                  </a:lnTo>
                  <a:lnTo>
                    <a:pt x="3570168" y="3429748"/>
                  </a:lnTo>
                  <a:lnTo>
                    <a:pt x="3588406" y="3388769"/>
                  </a:lnTo>
                  <a:lnTo>
                    <a:pt x="3603630" y="3346256"/>
                  </a:lnTo>
                  <a:lnTo>
                    <a:pt x="3615705" y="3302344"/>
                  </a:lnTo>
                  <a:lnTo>
                    <a:pt x="3624497" y="3257167"/>
                  </a:lnTo>
                  <a:lnTo>
                    <a:pt x="3629870" y="3210859"/>
                  </a:lnTo>
                  <a:lnTo>
                    <a:pt x="3631691" y="3163557"/>
                  </a:lnTo>
                  <a:lnTo>
                    <a:pt x="3631691" y="605294"/>
                  </a:lnTo>
                  <a:lnTo>
                    <a:pt x="3629870" y="557992"/>
                  </a:lnTo>
                  <a:lnTo>
                    <a:pt x="3624497" y="511684"/>
                  </a:lnTo>
                  <a:lnTo>
                    <a:pt x="3615705" y="466507"/>
                  </a:lnTo>
                  <a:lnTo>
                    <a:pt x="3603630" y="422595"/>
                  </a:lnTo>
                  <a:lnTo>
                    <a:pt x="3588406" y="380082"/>
                  </a:lnTo>
                  <a:lnTo>
                    <a:pt x="3570168" y="339103"/>
                  </a:lnTo>
                  <a:lnTo>
                    <a:pt x="3549050" y="299793"/>
                  </a:lnTo>
                  <a:lnTo>
                    <a:pt x="3525187" y="262285"/>
                  </a:lnTo>
                  <a:lnTo>
                    <a:pt x="3498713" y="226716"/>
                  </a:lnTo>
                  <a:lnTo>
                    <a:pt x="3469764" y="193218"/>
                  </a:lnTo>
                  <a:lnTo>
                    <a:pt x="3438473" y="161927"/>
                  </a:lnTo>
                  <a:lnTo>
                    <a:pt x="3404975" y="132978"/>
                  </a:lnTo>
                  <a:lnTo>
                    <a:pt x="3369406" y="106504"/>
                  </a:lnTo>
                  <a:lnTo>
                    <a:pt x="3331898" y="82641"/>
                  </a:lnTo>
                  <a:lnTo>
                    <a:pt x="3292588" y="61523"/>
                  </a:lnTo>
                  <a:lnTo>
                    <a:pt x="3251609" y="43285"/>
                  </a:lnTo>
                  <a:lnTo>
                    <a:pt x="3209096" y="28061"/>
                  </a:lnTo>
                  <a:lnTo>
                    <a:pt x="3165184" y="15986"/>
                  </a:lnTo>
                  <a:lnTo>
                    <a:pt x="3120007" y="7194"/>
                  </a:lnTo>
                  <a:lnTo>
                    <a:pt x="3073699" y="1821"/>
                  </a:lnTo>
                  <a:lnTo>
                    <a:pt x="30263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8283702" y="2123695"/>
              <a:ext cx="3632200" cy="3769360"/>
            </a:xfrm>
            <a:custGeom>
              <a:avLst/>
              <a:gdLst/>
              <a:ahLst/>
              <a:cxnLst/>
              <a:rect l="l" t="t" r="r" b="b"/>
              <a:pathLst>
                <a:path w="3632200" h="3769360">
                  <a:moveTo>
                    <a:pt x="0" y="605294"/>
                  </a:moveTo>
                  <a:lnTo>
                    <a:pt x="1821" y="557992"/>
                  </a:lnTo>
                  <a:lnTo>
                    <a:pt x="7194" y="511684"/>
                  </a:lnTo>
                  <a:lnTo>
                    <a:pt x="15986" y="466507"/>
                  </a:lnTo>
                  <a:lnTo>
                    <a:pt x="28061" y="422595"/>
                  </a:lnTo>
                  <a:lnTo>
                    <a:pt x="43285" y="380082"/>
                  </a:lnTo>
                  <a:lnTo>
                    <a:pt x="61523" y="339103"/>
                  </a:lnTo>
                  <a:lnTo>
                    <a:pt x="82641" y="299793"/>
                  </a:lnTo>
                  <a:lnTo>
                    <a:pt x="106504" y="262285"/>
                  </a:lnTo>
                  <a:lnTo>
                    <a:pt x="132978" y="226716"/>
                  </a:lnTo>
                  <a:lnTo>
                    <a:pt x="161927" y="193218"/>
                  </a:lnTo>
                  <a:lnTo>
                    <a:pt x="193218" y="161927"/>
                  </a:lnTo>
                  <a:lnTo>
                    <a:pt x="226716" y="132978"/>
                  </a:lnTo>
                  <a:lnTo>
                    <a:pt x="262285" y="106504"/>
                  </a:lnTo>
                  <a:lnTo>
                    <a:pt x="299793" y="82641"/>
                  </a:lnTo>
                  <a:lnTo>
                    <a:pt x="339103" y="61523"/>
                  </a:lnTo>
                  <a:lnTo>
                    <a:pt x="380082" y="43285"/>
                  </a:lnTo>
                  <a:lnTo>
                    <a:pt x="422595" y="28061"/>
                  </a:lnTo>
                  <a:lnTo>
                    <a:pt x="466507" y="15986"/>
                  </a:lnTo>
                  <a:lnTo>
                    <a:pt x="511684" y="7194"/>
                  </a:lnTo>
                  <a:lnTo>
                    <a:pt x="557992" y="1821"/>
                  </a:lnTo>
                  <a:lnTo>
                    <a:pt x="605294" y="0"/>
                  </a:lnTo>
                  <a:lnTo>
                    <a:pt x="3026397" y="0"/>
                  </a:lnTo>
                  <a:lnTo>
                    <a:pt x="3073699" y="1821"/>
                  </a:lnTo>
                  <a:lnTo>
                    <a:pt x="3120007" y="7194"/>
                  </a:lnTo>
                  <a:lnTo>
                    <a:pt x="3165184" y="15986"/>
                  </a:lnTo>
                  <a:lnTo>
                    <a:pt x="3209096" y="28061"/>
                  </a:lnTo>
                  <a:lnTo>
                    <a:pt x="3251609" y="43285"/>
                  </a:lnTo>
                  <a:lnTo>
                    <a:pt x="3292588" y="61523"/>
                  </a:lnTo>
                  <a:lnTo>
                    <a:pt x="3331898" y="82641"/>
                  </a:lnTo>
                  <a:lnTo>
                    <a:pt x="3369406" y="106504"/>
                  </a:lnTo>
                  <a:lnTo>
                    <a:pt x="3404975" y="132978"/>
                  </a:lnTo>
                  <a:lnTo>
                    <a:pt x="3438473" y="161927"/>
                  </a:lnTo>
                  <a:lnTo>
                    <a:pt x="3469764" y="193218"/>
                  </a:lnTo>
                  <a:lnTo>
                    <a:pt x="3498713" y="226716"/>
                  </a:lnTo>
                  <a:lnTo>
                    <a:pt x="3525187" y="262285"/>
                  </a:lnTo>
                  <a:lnTo>
                    <a:pt x="3549050" y="299793"/>
                  </a:lnTo>
                  <a:lnTo>
                    <a:pt x="3570168" y="339103"/>
                  </a:lnTo>
                  <a:lnTo>
                    <a:pt x="3588406" y="380082"/>
                  </a:lnTo>
                  <a:lnTo>
                    <a:pt x="3603630" y="422595"/>
                  </a:lnTo>
                  <a:lnTo>
                    <a:pt x="3615705" y="466507"/>
                  </a:lnTo>
                  <a:lnTo>
                    <a:pt x="3624497" y="511684"/>
                  </a:lnTo>
                  <a:lnTo>
                    <a:pt x="3629870" y="557992"/>
                  </a:lnTo>
                  <a:lnTo>
                    <a:pt x="3631691" y="605294"/>
                  </a:lnTo>
                  <a:lnTo>
                    <a:pt x="3631691" y="3163557"/>
                  </a:lnTo>
                  <a:lnTo>
                    <a:pt x="3629870" y="3210859"/>
                  </a:lnTo>
                  <a:lnTo>
                    <a:pt x="3624497" y="3257167"/>
                  </a:lnTo>
                  <a:lnTo>
                    <a:pt x="3615705" y="3302344"/>
                  </a:lnTo>
                  <a:lnTo>
                    <a:pt x="3603630" y="3346256"/>
                  </a:lnTo>
                  <a:lnTo>
                    <a:pt x="3588406" y="3388769"/>
                  </a:lnTo>
                  <a:lnTo>
                    <a:pt x="3570168" y="3429748"/>
                  </a:lnTo>
                  <a:lnTo>
                    <a:pt x="3549050" y="3469058"/>
                  </a:lnTo>
                  <a:lnTo>
                    <a:pt x="3525187" y="3506566"/>
                  </a:lnTo>
                  <a:lnTo>
                    <a:pt x="3498713" y="3542135"/>
                  </a:lnTo>
                  <a:lnTo>
                    <a:pt x="3469764" y="3575633"/>
                  </a:lnTo>
                  <a:lnTo>
                    <a:pt x="3438473" y="3606924"/>
                  </a:lnTo>
                  <a:lnTo>
                    <a:pt x="3404975" y="3635873"/>
                  </a:lnTo>
                  <a:lnTo>
                    <a:pt x="3369406" y="3662347"/>
                  </a:lnTo>
                  <a:lnTo>
                    <a:pt x="3331898" y="3686210"/>
                  </a:lnTo>
                  <a:lnTo>
                    <a:pt x="3292588" y="3707328"/>
                  </a:lnTo>
                  <a:lnTo>
                    <a:pt x="3251609" y="3725566"/>
                  </a:lnTo>
                  <a:lnTo>
                    <a:pt x="3209096" y="3740790"/>
                  </a:lnTo>
                  <a:lnTo>
                    <a:pt x="3165184" y="3752865"/>
                  </a:lnTo>
                  <a:lnTo>
                    <a:pt x="3120007" y="3761657"/>
                  </a:lnTo>
                  <a:lnTo>
                    <a:pt x="3073699" y="3767030"/>
                  </a:lnTo>
                  <a:lnTo>
                    <a:pt x="3026397" y="3768852"/>
                  </a:lnTo>
                  <a:lnTo>
                    <a:pt x="605294" y="3768852"/>
                  </a:lnTo>
                  <a:lnTo>
                    <a:pt x="557992" y="3767030"/>
                  </a:lnTo>
                  <a:lnTo>
                    <a:pt x="511684" y="3761657"/>
                  </a:lnTo>
                  <a:lnTo>
                    <a:pt x="466507" y="3752865"/>
                  </a:lnTo>
                  <a:lnTo>
                    <a:pt x="422595" y="3740790"/>
                  </a:lnTo>
                  <a:lnTo>
                    <a:pt x="380082" y="3725566"/>
                  </a:lnTo>
                  <a:lnTo>
                    <a:pt x="339103" y="3707328"/>
                  </a:lnTo>
                  <a:lnTo>
                    <a:pt x="299793" y="3686210"/>
                  </a:lnTo>
                  <a:lnTo>
                    <a:pt x="262285" y="3662347"/>
                  </a:lnTo>
                  <a:lnTo>
                    <a:pt x="226716" y="3635873"/>
                  </a:lnTo>
                  <a:lnTo>
                    <a:pt x="193218" y="3606924"/>
                  </a:lnTo>
                  <a:lnTo>
                    <a:pt x="161927" y="3575633"/>
                  </a:lnTo>
                  <a:lnTo>
                    <a:pt x="132978" y="3542135"/>
                  </a:lnTo>
                  <a:lnTo>
                    <a:pt x="106504" y="3506566"/>
                  </a:lnTo>
                  <a:lnTo>
                    <a:pt x="82641" y="3469058"/>
                  </a:lnTo>
                  <a:lnTo>
                    <a:pt x="61523" y="3429748"/>
                  </a:lnTo>
                  <a:lnTo>
                    <a:pt x="43285" y="3388769"/>
                  </a:lnTo>
                  <a:lnTo>
                    <a:pt x="28061" y="3346256"/>
                  </a:lnTo>
                  <a:lnTo>
                    <a:pt x="15986" y="3302344"/>
                  </a:lnTo>
                  <a:lnTo>
                    <a:pt x="7194" y="3257167"/>
                  </a:lnTo>
                  <a:lnTo>
                    <a:pt x="1821" y="3210859"/>
                  </a:lnTo>
                  <a:lnTo>
                    <a:pt x="0" y="3163557"/>
                  </a:lnTo>
                  <a:lnTo>
                    <a:pt x="0" y="605294"/>
                  </a:lnTo>
                  <a:close/>
                </a:path>
              </a:pathLst>
            </a:custGeom>
            <a:ln w="19050">
              <a:solidFill>
                <a:srgbClr val="4EBDA3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47860" y="2257056"/>
              <a:ext cx="1100327" cy="1100315"/>
            </a:xfrm>
            <a:prstGeom prst="rect">
              <a:avLst/>
            </a:prstGeom>
          </p:spPr>
        </p:pic>
      </p:grpSp>
      <p:sp>
        <p:nvSpPr>
          <p:cNvPr id="17" name="object 17" descr=""/>
          <p:cNvSpPr txBox="1"/>
          <p:nvPr/>
        </p:nvSpPr>
        <p:spPr>
          <a:xfrm>
            <a:off x="8433300" y="3420452"/>
            <a:ext cx="3329940" cy="224218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algn="ctr" marR="81915">
              <a:lnSpc>
                <a:spcPct val="100000"/>
              </a:lnSpc>
              <a:spcBef>
                <a:spcPts val="325"/>
              </a:spcBef>
            </a:pPr>
            <a:r>
              <a:rPr dirty="0" u="sng" sz="1800" spc="-10" b="1">
                <a:solidFill>
                  <a:srgbClr val="4EBDA3"/>
                </a:solidFill>
                <a:uFill>
                  <a:solidFill>
                    <a:srgbClr val="4EBDA3"/>
                  </a:solidFill>
                </a:uFill>
                <a:latin typeface="Arial"/>
                <a:cs typeface="Arial"/>
              </a:rPr>
              <a:t>Cinema</a:t>
            </a:r>
            <a:endParaRPr sz="1800">
              <a:latin typeface="Arial"/>
              <a:cs typeface="Arial"/>
            </a:endParaRPr>
          </a:p>
          <a:p>
            <a:pPr marL="974090">
              <a:lnSpc>
                <a:spcPct val="100000"/>
              </a:lnSpc>
              <a:spcBef>
                <a:spcPts val="675"/>
              </a:spcBef>
            </a:pPr>
            <a:r>
              <a:rPr dirty="0" sz="5400" spc="-25" b="1">
                <a:solidFill>
                  <a:srgbClr val="4EBDA3"/>
                </a:solidFill>
                <a:latin typeface="Arial"/>
                <a:cs typeface="Arial"/>
              </a:rPr>
              <a:t>95%</a:t>
            </a:r>
            <a:endParaRPr sz="5400">
              <a:latin typeface="Arial"/>
              <a:cs typeface="Arial"/>
            </a:endParaRPr>
          </a:p>
          <a:p>
            <a:pPr marL="12700" marR="5080" indent="685165">
              <a:lnSpc>
                <a:spcPct val="100000"/>
              </a:lnSpc>
              <a:spcBef>
                <a:spcPts val="710"/>
              </a:spcBef>
            </a:pPr>
            <a:r>
              <a:rPr dirty="0" sz="2000">
                <a:solidFill>
                  <a:srgbClr val="4EBDA3"/>
                </a:solidFill>
                <a:latin typeface="Arial"/>
                <a:cs typeface="Arial"/>
              </a:rPr>
              <a:t>of adults</a:t>
            </a:r>
            <a:r>
              <a:rPr dirty="0" sz="2000" spc="20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4EBDA3"/>
                </a:solidFill>
                <a:latin typeface="Arial"/>
                <a:cs typeface="Arial"/>
              </a:rPr>
              <a:t>say</a:t>
            </a:r>
            <a:r>
              <a:rPr dirty="0" sz="2000" spc="20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2000" spc="-20">
                <a:solidFill>
                  <a:srgbClr val="4EBDA3"/>
                </a:solidFill>
                <a:latin typeface="Arial"/>
                <a:cs typeface="Arial"/>
              </a:rPr>
              <a:t>that </a:t>
            </a:r>
            <a:r>
              <a:rPr dirty="0" sz="2000" i="1">
                <a:solidFill>
                  <a:srgbClr val="4EBDA3"/>
                </a:solidFill>
                <a:latin typeface="Arial"/>
                <a:cs typeface="Arial"/>
              </a:rPr>
              <a:t>‘going</a:t>
            </a:r>
            <a:r>
              <a:rPr dirty="0" sz="2000" spc="114" i="1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2000" i="1">
                <a:solidFill>
                  <a:srgbClr val="4EBDA3"/>
                </a:solidFill>
                <a:latin typeface="Arial"/>
                <a:cs typeface="Arial"/>
              </a:rPr>
              <a:t>to movies</a:t>
            </a:r>
            <a:r>
              <a:rPr dirty="0" sz="2000" spc="-15" i="1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2000" i="1">
                <a:solidFill>
                  <a:srgbClr val="4EBDA3"/>
                </a:solidFill>
                <a:latin typeface="Arial"/>
                <a:cs typeface="Arial"/>
              </a:rPr>
              <a:t>is</a:t>
            </a:r>
            <a:r>
              <a:rPr dirty="0" sz="2000" spc="-5" i="1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2000" i="1">
                <a:solidFill>
                  <a:srgbClr val="4EBDA3"/>
                </a:solidFill>
                <a:latin typeface="Arial"/>
                <a:cs typeface="Arial"/>
              </a:rPr>
              <a:t>an</a:t>
            </a:r>
            <a:r>
              <a:rPr dirty="0" sz="2000" spc="5" i="1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2000" spc="-10" i="1">
                <a:solidFill>
                  <a:srgbClr val="4EBDA3"/>
                </a:solidFill>
                <a:latin typeface="Arial"/>
                <a:cs typeface="Arial"/>
              </a:rPr>
              <a:t>event</a:t>
            </a:r>
            <a:r>
              <a:rPr dirty="0" sz="2000" spc="500" i="1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2000" i="1">
                <a:solidFill>
                  <a:srgbClr val="4EBDA3"/>
                </a:solidFill>
                <a:latin typeface="Arial"/>
                <a:cs typeface="Arial"/>
              </a:rPr>
              <a:t>I</a:t>
            </a:r>
            <a:r>
              <a:rPr dirty="0" sz="2000" spc="5" i="1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2000" i="1">
                <a:solidFill>
                  <a:srgbClr val="4EBDA3"/>
                </a:solidFill>
                <a:latin typeface="Arial"/>
                <a:cs typeface="Arial"/>
              </a:rPr>
              <a:t>make</a:t>
            </a:r>
            <a:r>
              <a:rPr dirty="0" sz="2000" spc="-15" i="1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2000" i="1">
                <a:solidFill>
                  <a:srgbClr val="4EBDA3"/>
                </a:solidFill>
                <a:latin typeface="Arial"/>
                <a:cs typeface="Arial"/>
              </a:rPr>
              <a:t>plans</a:t>
            </a:r>
            <a:r>
              <a:rPr dirty="0" sz="2000" spc="5" i="1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2000" i="1">
                <a:solidFill>
                  <a:srgbClr val="4EBDA3"/>
                </a:solidFill>
                <a:latin typeface="Arial"/>
                <a:cs typeface="Arial"/>
              </a:rPr>
              <a:t>for</a:t>
            </a:r>
            <a:r>
              <a:rPr dirty="0" sz="2000" spc="5" i="1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2000" i="1">
                <a:solidFill>
                  <a:srgbClr val="4EBDA3"/>
                </a:solidFill>
                <a:latin typeface="Arial"/>
                <a:cs typeface="Arial"/>
              </a:rPr>
              <a:t>in</a:t>
            </a:r>
            <a:r>
              <a:rPr dirty="0" sz="2000" spc="10" i="1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2000" spc="-10" i="1">
                <a:solidFill>
                  <a:srgbClr val="4EBDA3"/>
                </a:solidFill>
                <a:latin typeface="Arial"/>
                <a:cs typeface="Arial"/>
              </a:rPr>
              <a:t>advance’*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531098" y="6226185"/>
            <a:ext cx="7139305" cy="566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Click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here</a:t>
            </a:r>
            <a:r>
              <a:rPr dirty="0" u="sng" sz="1200" spc="-5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to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download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the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full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report,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‘New</a:t>
            </a:r>
            <a:r>
              <a:rPr dirty="0" u="sng" sz="1200" spc="-4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Year’s</a:t>
            </a:r>
            <a:r>
              <a:rPr dirty="0" u="sng" sz="1200" spc="-6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Resolutions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#1:</a:t>
            </a:r>
            <a:r>
              <a:rPr dirty="0" u="sng" sz="1200" spc="-4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Prioritize</a:t>
            </a:r>
            <a:r>
              <a:rPr dirty="0" u="sng" sz="1200" spc="-4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Quality’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to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learn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40"/>
              </a:spcBef>
            </a:pPr>
            <a:endParaRPr sz="1200">
              <a:latin typeface="Arial"/>
              <a:cs typeface="Arial"/>
            </a:endParaRPr>
          </a:p>
          <a:p>
            <a:pPr marL="148844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57117" y="440550"/>
            <a:ext cx="938212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Engaging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content</a:t>
            </a:r>
            <a:r>
              <a:rPr dirty="0" sz="26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creates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audience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love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excitement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for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quality,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premium</a:t>
            </a:r>
            <a:r>
              <a:rPr dirty="0" sz="2600" spc="-7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video</a:t>
            </a:r>
            <a:r>
              <a:rPr dirty="0" sz="26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content</a:t>
            </a:r>
            <a:r>
              <a:rPr dirty="0" sz="2600" spc="-8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across</a:t>
            </a:r>
            <a:r>
              <a:rPr dirty="0" sz="26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platforms</a:t>
            </a:r>
            <a:endParaRPr sz="2600">
              <a:latin typeface="Arial"/>
              <a:cs typeface="Arial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0" y="0"/>
            <a:ext cx="2830195" cy="277495"/>
          </a:xfrm>
          <a:custGeom>
            <a:avLst/>
            <a:gdLst/>
            <a:ahLst/>
            <a:cxnLst/>
            <a:rect l="l" t="t" r="r" b="b"/>
            <a:pathLst>
              <a:path w="2830195" h="277495">
                <a:moveTo>
                  <a:pt x="2830068" y="0"/>
                </a:moveTo>
                <a:lnTo>
                  <a:pt x="0" y="0"/>
                </a:lnTo>
                <a:lnTo>
                  <a:pt x="0" y="277368"/>
                </a:lnTo>
                <a:lnTo>
                  <a:pt x="2830068" y="277368"/>
                </a:lnTo>
                <a:lnTo>
                  <a:pt x="2830068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 txBox="1"/>
          <p:nvPr/>
        </p:nvSpPr>
        <p:spPr>
          <a:xfrm>
            <a:off x="78737" y="28264"/>
            <a:ext cx="25971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Consumer</a:t>
            </a:r>
            <a:r>
              <a:rPr dirty="0" sz="12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Passion</a:t>
            </a:r>
            <a:r>
              <a:rPr dirty="0" sz="12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12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Premium</a:t>
            </a:r>
            <a:r>
              <a:rPr dirty="0" sz="12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Video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540119" y="5964396"/>
            <a:ext cx="531050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MRI-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Simmons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Cord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Evolution,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August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2023.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Base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=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Adults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18+,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any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agree.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*NCM,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Behind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 Screens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Survey,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August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2022.</a:t>
            </a:r>
            <a:endParaRPr sz="7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0377837" y="54504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1445" marR="5080" indent="-11938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video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25" name="object 25" descr="">
              <a:hlinkClick r:id="rId6"/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26" name="object 26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BB517C-2AFC-4CD9-84FD-04AB6E4FC7F9}"/>
</file>

<file path=customXml/itemProps2.xml><?xml version="1.0" encoding="utf-8"?>
<ds:datastoreItem xmlns:ds="http://schemas.openxmlformats.org/officeDocument/2006/customXml" ds:itemID="{75395F7D-2C4D-41F8-88B7-BAD4AAF6AA3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2024-05-01T17:46:54Z</dcterms:created>
  <dcterms:modified xsi:type="dcterms:W3CDTF">2024-05-01T17:46:54Z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