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6481571"/>
            <a:ext cx="12191365" cy="376555"/>
          </a:xfrm>
          <a:custGeom>
            <a:avLst/>
            <a:gdLst/>
            <a:ahLst/>
            <a:cxnLst/>
            <a:rect l="l" t="t" r="r" b="b"/>
            <a:pathLst>
              <a:path w="12191365" h="376554">
                <a:moveTo>
                  <a:pt x="0" y="376427"/>
                </a:moveTo>
                <a:lnTo>
                  <a:pt x="12191238" y="376427"/>
                </a:lnTo>
                <a:lnTo>
                  <a:pt x="12191238" y="0"/>
                </a:lnTo>
                <a:lnTo>
                  <a:pt x="0" y="0"/>
                </a:lnTo>
                <a:lnTo>
                  <a:pt x="0" y="376427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61" y="1686305"/>
            <a:ext cx="12191365" cy="4518025"/>
          </a:xfrm>
          <a:custGeom>
            <a:avLst/>
            <a:gdLst/>
            <a:ahLst/>
            <a:cxnLst/>
            <a:rect l="l" t="t" r="r" b="b"/>
            <a:pathLst>
              <a:path w="12191365" h="4518025">
                <a:moveTo>
                  <a:pt x="0" y="4517898"/>
                </a:moveTo>
                <a:lnTo>
                  <a:pt x="12191238" y="4517898"/>
                </a:lnTo>
                <a:lnTo>
                  <a:pt x="12191238" y="0"/>
                </a:lnTo>
                <a:lnTo>
                  <a:pt x="0" y="0"/>
                </a:lnTo>
                <a:lnTo>
                  <a:pt x="0" y="4517898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07479"/>
            <a:ext cx="11708774" cy="350519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6204203"/>
            <a:ext cx="12192000" cy="277495"/>
          </a:xfrm>
          <a:custGeom>
            <a:avLst/>
            <a:gdLst/>
            <a:ahLst/>
            <a:cxnLst/>
            <a:rect l="l" t="t" r="r" b="b"/>
            <a:pathLst>
              <a:path w="12192000" h="277495">
                <a:moveTo>
                  <a:pt x="12192000" y="0"/>
                </a:moveTo>
                <a:lnTo>
                  <a:pt x="0" y="0"/>
                </a:lnTo>
                <a:lnTo>
                  <a:pt x="0" y="277368"/>
                </a:lnTo>
                <a:lnTo>
                  <a:pt x="12192000" y="277368"/>
                </a:lnTo>
                <a:lnTo>
                  <a:pt x="12192000" y="0"/>
                </a:lnTo>
                <a:close/>
              </a:path>
            </a:pathLst>
          </a:custGeom>
          <a:solidFill>
            <a:srgbClr val="EC3B8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0" y="6204203"/>
            <a:ext cx="12192000" cy="277495"/>
          </a:xfrm>
          <a:custGeom>
            <a:avLst/>
            <a:gdLst/>
            <a:ahLst/>
            <a:cxnLst/>
            <a:rect l="l" t="t" r="r" b="b"/>
            <a:pathLst>
              <a:path w="12192000" h="277495">
                <a:moveTo>
                  <a:pt x="0" y="0"/>
                </a:moveTo>
                <a:lnTo>
                  <a:pt x="12192000" y="0"/>
                </a:lnTo>
                <a:lnTo>
                  <a:pt x="12192000" y="277368"/>
                </a:lnTo>
                <a:lnTo>
                  <a:pt x="0" y="277368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signin?utm_source=website&amp;utm_medium=resource-center&amp;utm_campaign=grab-n-gos" TargetMode="External"/><Relationship Id="rId3" Type="http://schemas.openxmlformats.org/officeDocument/2006/relationships/image" Target="../media/image2.png"/><Relationship Id="rId4" Type="http://schemas.openxmlformats.org/officeDocument/2006/relationships/hyperlink" Target="https://thevab.com/insight/cinema-15-reasons?utm_source=website&amp;utm_medium=resource-center&amp;utm_campaign=grab-n-gos" TargetMode="External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0" Type="http://schemas.openxmlformats.org/officeDocument/2006/relationships/image" Target="../media/image8.png"/><Relationship Id="rId11" Type="http://schemas.openxmlformats.org/officeDocument/2006/relationships/image" Target="../media/image9.png"/><Relationship Id="rId12" Type="http://schemas.openxmlformats.org/officeDocument/2006/relationships/image" Target="../media/image10.png"/><Relationship Id="rId13" Type="http://schemas.openxmlformats.org/officeDocument/2006/relationships/image" Target="../media/image11.png"/><Relationship Id="rId14" Type="http://schemas.openxmlformats.org/officeDocument/2006/relationships/image" Target="../media/image12.png"/><Relationship Id="rId15" Type="http://schemas.openxmlformats.org/officeDocument/2006/relationships/image" Target="../media/image13.png"/><Relationship Id="rId16" Type="http://schemas.openxmlformats.org/officeDocument/2006/relationships/image" Target="../media/image14.png"/><Relationship Id="rId17" Type="http://schemas.openxmlformats.org/officeDocument/2006/relationships/image" Target="../media/image15.png"/><Relationship Id="rId18" Type="http://schemas.openxmlformats.org/officeDocument/2006/relationships/image" Target="../media/image16.png"/><Relationship Id="rId19" Type="http://schemas.openxmlformats.org/officeDocument/2006/relationships/image" Target="../media/image17.png"/><Relationship Id="rId20" Type="http://schemas.openxmlformats.org/officeDocument/2006/relationships/image" Target="../media/image18.png"/><Relationship Id="rId21" Type="http://schemas.openxmlformats.org/officeDocument/2006/relationships/image" Target="../media/image19.png"/><Relationship Id="rId22" Type="http://schemas.openxmlformats.org/officeDocument/2006/relationships/image" Target="../media/image20.png"/><Relationship Id="rId23" Type="http://schemas.openxmlformats.org/officeDocument/2006/relationships/image" Target="../media/image21.png"/><Relationship Id="rId24" Type="http://schemas.openxmlformats.org/officeDocument/2006/relationships/image" Target="../media/image22.png"/><Relationship Id="rId25" Type="http://schemas.openxmlformats.org/officeDocument/2006/relationships/image" Target="../media/image23.png"/><Relationship Id="rId26" Type="http://schemas.openxmlformats.org/officeDocument/2006/relationships/image" Target="../media/image24.png"/><Relationship Id="rId27" Type="http://schemas.openxmlformats.org/officeDocument/2006/relationships/image" Target="../media/image25.png"/><Relationship Id="rId28" Type="http://schemas.openxmlformats.org/officeDocument/2006/relationships/image" Target="../media/image26.png"/><Relationship Id="rId29" Type="http://schemas.openxmlformats.org/officeDocument/2006/relationships/image" Target="../media/image27.png"/><Relationship Id="rId30" Type="http://schemas.openxmlformats.org/officeDocument/2006/relationships/image" Target="../media/image28.png"/><Relationship Id="rId31" Type="http://schemas.openxmlformats.org/officeDocument/2006/relationships/image" Target="../media/image29.png"/><Relationship Id="rId32" Type="http://schemas.openxmlformats.org/officeDocument/2006/relationships/image" Target="../media/image30.png"/><Relationship Id="rId33" Type="http://schemas.openxmlformats.org/officeDocument/2006/relationships/image" Target="../media/image31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1625" y="398387"/>
            <a:ext cx="9955530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When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‘going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out,’</a:t>
            </a:r>
            <a:r>
              <a:rPr dirty="0" sz="2600" spc="-16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cost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 movie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ticket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is much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more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affordable</a:t>
            </a:r>
            <a:r>
              <a:rPr dirty="0" sz="2600" spc="-7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than</a:t>
            </a:r>
            <a:r>
              <a:rPr dirty="0" sz="2600" spc="-5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alternative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activities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across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markets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2600" spc="-6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all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sizes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0377837" y="54504"/>
            <a:ext cx="17062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8580" marR="5080" indent="-56515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200" spc="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cinema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5" name="object 5" descr="">
              <a:hlinkClick r:id="rId2"/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3645542" y="6233158"/>
            <a:ext cx="5001260" cy="559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Click</a:t>
            </a:r>
            <a:r>
              <a:rPr dirty="0" u="sng" sz="1200" spc="-3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here</a:t>
            </a:r>
            <a:r>
              <a:rPr dirty="0" u="sng" sz="1200" spc="-4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download</a:t>
            </a:r>
            <a:r>
              <a:rPr dirty="0" u="sng" sz="1200" spc="-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the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full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report,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‘At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the</a:t>
            </a:r>
            <a:r>
              <a:rPr dirty="0" u="sng" sz="1200" spc="-2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Movies’</a:t>
            </a:r>
            <a:r>
              <a:rPr dirty="0" u="sng" sz="1200" spc="-4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learn</a:t>
            </a:r>
            <a:r>
              <a:rPr dirty="0" u="sng" sz="1200" spc="-5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more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85"/>
              </a:spcBef>
            </a:pPr>
            <a:endParaRPr sz="1200">
              <a:latin typeface="Arial"/>
              <a:cs typeface="Arial"/>
            </a:endParaRPr>
          </a:p>
          <a:p>
            <a:pPr marL="374015">
              <a:lnSpc>
                <a:spcPct val="100000"/>
              </a:lnSpc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761" y="774"/>
            <a:ext cx="2723515" cy="273050"/>
          </a:xfrm>
          <a:custGeom>
            <a:avLst/>
            <a:gdLst/>
            <a:ahLst/>
            <a:cxnLst/>
            <a:rect l="l" t="t" r="r" b="b"/>
            <a:pathLst>
              <a:path w="2723515" h="273050">
                <a:moveTo>
                  <a:pt x="2723375" y="0"/>
                </a:moveTo>
                <a:lnTo>
                  <a:pt x="0" y="0"/>
                </a:lnTo>
                <a:lnTo>
                  <a:pt x="0" y="272783"/>
                </a:lnTo>
                <a:lnTo>
                  <a:pt x="2723375" y="272783"/>
                </a:lnTo>
                <a:lnTo>
                  <a:pt x="2723375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761" y="761"/>
            <a:ext cx="2723515" cy="273050"/>
          </a:xfrm>
          <a:prstGeom prst="rect">
            <a:avLst/>
          </a:prstGeom>
          <a:ln w="19050">
            <a:solidFill>
              <a:srgbClr val="042333"/>
            </a:solidFill>
          </a:ln>
        </p:spPr>
        <p:txBody>
          <a:bodyPr wrap="square" lIns="0" tIns="37465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295"/>
              </a:spcBef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Entertainment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Costs</a:t>
            </a:r>
            <a:r>
              <a:rPr dirty="0" sz="12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dirty="0" sz="1200" spc="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Market</a:t>
            </a:r>
            <a:r>
              <a:rPr dirty="0" sz="12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FFFFFF"/>
                </a:solidFill>
                <a:latin typeface="Arial"/>
                <a:cs typeface="Arial"/>
              </a:rPr>
              <a:t>Size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129920" y="2368673"/>
            <a:ext cx="11934190" cy="628650"/>
            <a:chOff x="129920" y="2368673"/>
            <a:chExt cx="11934190" cy="628650"/>
          </a:xfrm>
        </p:grpSpPr>
        <p:sp>
          <p:nvSpPr>
            <p:cNvPr id="11" name="object 11" descr=""/>
            <p:cNvSpPr/>
            <p:nvPr/>
          </p:nvSpPr>
          <p:spPr>
            <a:xfrm>
              <a:off x="139445" y="2378198"/>
              <a:ext cx="11915140" cy="609600"/>
            </a:xfrm>
            <a:custGeom>
              <a:avLst/>
              <a:gdLst/>
              <a:ahLst/>
              <a:cxnLst/>
              <a:rect l="l" t="t" r="r" b="b"/>
              <a:pathLst>
                <a:path w="11915140" h="609600">
                  <a:moveTo>
                    <a:pt x="11813032" y="0"/>
                  </a:moveTo>
                  <a:lnTo>
                    <a:pt x="101600" y="0"/>
                  </a:lnTo>
                  <a:lnTo>
                    <a:pt x="62054" y="7984"/>
                  </a:lnTo>
                  <a:lnTo>
                    <a:pt x="29759" y="29759"/>
                  </a:lnTo>
                  <a:lnTo>
                    <a:pt x="7984" y="62054"/>
                  </a:lnTo>
                  <a:lnTo>
                    <a:pt x="0" y="101600"/>
                  </a:lnTo>
                  <a:lnTo>
                    <a:pt x="0" y="508012"/>
                  </a:lnTo>
                  <a:lnTo>
                    <a:pt x="7984" y="547556"/>
                  </a:lnTo>
                  <a:lnTo>
                    <a:pt x="29759" y="579847"/>
                  </a:lnTo>
                  <a:lnTo>
                    <a:pt x="62054" y="601617"/>
                  </a:lnTo>
                  <a:lnTo>
                    <a:pt x="101600" y="609600"/>
                  </a:lnTo>
                  <a:lnTo>
                    <a:pt x="11813032" y="609600"/>
                  </a:lnTo>
                  <a:lnTo>
                    <a:pt x="11852577" y="601617"/>
                  </a:lnTo>
                  <a:lnTo>
                    <a:pt x="11884872" y="579847"/>
                  </a:lnTo>
                  <a:lnTo>
                    <a:pt x="11906647" y="547556"/>
                  </a:lnTo>
                  <a:lnTo>
                    <a:pt x="11914632" y="508012"/>
                  </a:lnTo>
                  <a:lnTo>
                    <a:pt x="11914632" y="101600"/>
                  </a:lnTo>
                  <a:lnTo>
                    <a:pt x="11906647" y="62054"/>
                  </a:lnTo>
                  <a:lnTo>
                    <a:pt x="11884872" y="29759"/>
                  </a:lnTo>
                  <a:lnTo>
                    <a:pt x="11852577" y="7984"/>
                  </a:lnTo>
                  <a:lnTo>
                    <a:pt x="1181303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39445" y="2378198"/>
              <a:ext cx="11915140" cy="609600"/>
            </a:xfrm>
            <a:custGeom>
              <a:avLst/>
              <a:gdLst/>
              <a:ahLst/>
              <a:cxnLst/>
              <a:rect l="l" t="t" r="r" b="b"/>
              <a:pathLst>
                <a:path w="11915140" h="609600">
                  <a:moveTo>
                    <a:pt x="0" y="101600"/>
                  </a:moveTo>
                  <a:lnTo>
                    <a:pt x="7984" y="62054"/>
                  </a:lnTo>
                  <a:lnTo>
                    <a:pt x="29759" y="29759"/>
                  </a:lnTo>
                  <a:lnTo>
                    <a:pt x="62054" y="7984"/>
                  </a:lnTo>
                  <a:lnTo>
                    <a:pt x="101600" y="0"/>
                  </a:lnTo>
                  <a:lnTo>
                    <a:pt x="11813032" y="0"/>
                  </a:lnTo>
                  <a:lnTo>
                    <a:pt x="11852577" y="7984"/>
                  </a:lnTo>
                  <a:lnTo>
                    <a:pt x="11884872" y="29759"/>
                  </a:lnTo>
                  <a:lnTo>
                    <a:pt x="11906647" y="62054"/>
                  </a:lnTo>
                  <a:lnTo>
                    <a:pt x="11914632" y="101600"/>
                  </a:lnTo>
                  <a:lnTo>
                    <a:pt x="11914632" y="508012"/>
                  </a:lnTo>
                  <a:lnTo>
                    <a:pt x="11906647" y="547556"/>
                  </a:lnTo>
                  <a:lnTo>
                    <a:pt x="11884872" y="579847"/>
                  </a:lnTo>
                  <a:lnTo>
                    <a:pt x="11852577" y="601617"/>
                  </a:lnTo>
                  <a:lnTo>
                    <a:pt x="11813032" y="609600"/>
                  </a:lnTo>
                  <a:lnTo>
                    <a:pt x="101600" y="609600"/>
                  </a:lnTo>
                  <a:lnTo>
                    <a:pt x="62054" y="601617"/>
                  </a:lnTo>
                  <a:lnTo>
                    <a:pt x="29759" y="579847"/>
                  </a:lnTo>
                  <a:lnTo>
                    <a:pt x="7984" y="547556"/>
                  </a:lnTo>
                  <a:lnTo>
                    <a:pt x="0" y="508012"/>
                  </a:lnTo>
                  <a:lnTo>
                    <a:pt x="0" y="101600"/>
                  </a:lnTo>
                  <a:close/>
                </a:path>
              </a:pathLst>
            </a:custGeom>
            <a:ln w="19050">
              <a:solidFill>
                <a:srgbClr val="00BEF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3946894" y="1717694"/>
            <a:ext cx="43078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u="sng" sz="14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Entertainment</a:t>
            </a:r>
            <a:r>
              <a:rPr dirty="0" u="sng" sz="1400" spc="-4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4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Costs</a:t>
            </a:r>
            <a:r>
              <a:rPr dirty="0" u="sng" sz="1400" spc="-7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4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Across</a:t>
            </a:r>
            <a:r>
              <a:rPr dirty="0" u="sng" sz="1400" spc="3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4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Different</a:t>
            </a:r>
            <a:r>
              <a:rPr dirty="0" u="sng" sz="1400" spc="-4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4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Market</a:t>
            </a:r>
            <a:r>
              <a:rPr dirty="0" u="sng" sz="1400" spc="-4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4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Sizes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2018028" y="1978416"/>
            <a:ext cx="5708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1B1363"/>
                </a:solidFill>
                <a:latin typeface="Arial"/>
                <a:cs typeface="Arial"/>
              </a:rPr>
              <a:t>Activity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241639" y="1981536"/>
            <a:ext cx="966469" cy="3302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ts val="1320"/>
              </a:lnSpc>
              <a:spcBef>
                <a:spcPts val="105"/>
              </a:spcBef>
            </a:pPr>
            <a:r>
              <a:rPr dirty="0" sz="1100" b="1">
                <a:solidFill>
                  <a:srgbClr val="1B1363"/>
                </a:solidFill>
                <a:latin typeface="Arial"/>
                <a:cs typeface="Arial"/>
              </a:rPr>
              <a:t>New</a:t>
            </a:r>
            <a:r>
              <a:rPr dirty="0" sz="11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1B1363"/>
                </a:solidFill>
                <a:latin typeface="Arial"/>
                <a:cs typeface="Arial"/>
              </a:rPr>
              <a:t>York</a:t>
            </a:r>
            <a:r>
              <a:rPr dirty="0" sz="11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100" spc="-20" b="1">
                <a:solidFill>
                  <a:srgbClr val="1B1363"/>
                </a:solidFill>
                <a:latin typeface="Arial"/>
                <a:cs typeface="Arial"/>
              </a:rPr>
              <a:t>City</a:t>
            </a:r>
            <a:endParaRPr sz="1100">
              <a:latin typeface="Arial"/>
              <a:cs typeface="Arial"/>
            </a:endParaRPr>
          </a:p>
          <a:p>
            <a:pPr algn="ctr">
              <a:lnSpc>
                <a:spcPts val="1080"/>
              </a:lnSpc>
            </a:pP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(County</a:t>
            </a:r>
            <a:r>
              <a:rPr dirty="0" sz="9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 spc="-20">
                <a:solidFill>
                  <a:srgbClr val="1B1363"/>
                </a:solidFill>
                <a:latin typeface="Arial"/>
                <a:cs typeface="Arial"/>
              </a:rPr>
              <a:t>‘A’)</a:t>
            </a:r>
            <a:endParaRPr sz="9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6233222" y="1981536"/>
            <a:ext cx="972819" cy="3302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ts val="1320"/>
              </a:lnSpc>
              <a:spcBef>
                <a:spcPts val="105"/>
              </a:spcBef>
            </a:pPr>
            <a:r>
              <a:rPr dirty="0" sz="1100" b="1">
                <a:solidFill>
                  <a:srgbClr val="1B1363"/>
                </a:solidFill>
                <a:latin typeface="Arial"/>
                <a:cs typeface="Arial"/>
              </a:rPr>
              <a:t>Cleveland,</a:t>
            </a:r>
            <a:r>
              <a:rPr dirty="0" sz="1100" spc="-6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100" spc="-25" b="1">
                <a:solidFill>
                  <a:srgbClr val="1B1363"/>
                </a:solidFill>
                <a:latin typeface="Arial"/>
                <a:cs typeface="Arial"/>
              </a:rPr>
              <a:t>OH</a:t>
            </a:r>
            <a:endParaRPr sz="1100">
              <a:latin typeface="Arial"/>
              <a:cs typeface="Arial"/>
            </a:endParaRPr>
          </a:p>
          <a:p>
            <a:pPr algn="ctr">
              <a:lnSpc>
                <a:spcPts val="1080"/>
              </a:lnSpc>
            </a:pP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(County</a:t>
            </a:r>
            <a:r>
              <a:rPr dirty="0" sz="9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 spc="-20">
                <a:solidFill>
                  <a:srgbClr val="1B1363"/>
                </a:solidFill>
                <a:latin typeface="Arial"/>
                <a:cs typeface="Arial"/>
              </a:rPr>
              <a:t>‘B’)</a:t>
            </a:r>
            <a:endParaRPr sz="9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8321865" y="1981536"/>
            <a:ext cx="1018540" cy="3302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ts val="1320"/>
              </a:lnSpc>
              <a:spcBef>
                <a:spcPts val="105"/>
              </a:spcBef>
            </a:pPr>
            <a:r>
              <a:rPr dirty="0" sz="1100" b="1">
                <a:solidFill>
                  <a:srgbClr val="1B1363"/>
                </a:solidFill>
                <a:latin typeface="Arial"/>
                <a:cs typeface="Arial"/>
              </a:rPr>
              <a:t>Des</a:t>
            </a:r>
            <a:r>
              <a:rPr dirty="0" sz="11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1B1363"/>
                </a:solidFill>
                <a:latin typeface="Arial"/>
                <a:cs typeface="Arial"/>
              </a:rPr>
              <a:t>Moines,</a:t>
            </a:r>
            <a:r>
              <a:rPr dirty="0" sz="1100" spc="-5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100" spc="-25" b="1">
                <a:solidFill>
                  <a:srgbClr val="1B1363"/>
                </a:solidFill>
                <a:latin typeface="Arial"/>
                <a:cs typeface="Arial"/>
              </a:rPr>
              <a:t>IA</a:t>
            </a:r>
            <a:endParaRPr sz="1100">
              <a:latin typeface="Arial"/>
              <a:cs typeface="Arial"/>
            </a:endParaRPr>
          </a:p>
          <a:p>
            <a:pPr algn="ctr">
              <a:lnSpc>
                <a:spcPts val="1080"/>
              </a:lnSpc>
            </a:pP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(County</a:t>
            </a:r>
            <a:r>
              <a:rPr dirty="0" sz="9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 spc="-20">
                <a:solidFill>
                  <a:srgbClr val="1B1363"/>
                </a:solidFill>
                <a:latin typeface="Arial"/>
                <a:cs typeface="Arial"/>
              </a:rPr>
              <a:t>‘C’)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0461011" y="1987580"/>
            <a:ext cx="1056640" cy="3302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ts val="1320"/>
              </a:lnSpc>
              <a:spcBef>
                <a:spcPts val="105"/>
              </a:spcBef>
            </a:pPr>
            <a:r>
              <a:rPr dirty="0" sz="1100" b="1">
                <a:solidFill>
                  <a:srgbClr val="1B1363"/>
                </a:solidFill>
                <a:latin typeface="Arial"/>
                <a:cs typeface="Arial"/>
              </a:rPr>
              <a:t>Bakersfield,</a:t>
            </a:r>
            <a:r>
              <a:rPr dirty="0" sz="1100" spc="-7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100" spc="-25" b="1">
                <a:solidFill>
                  <a:srgbClr val="1B1363"/>
                </a:solidFill>
                <a:latin typeface="Arial"/>
                <a:cs typeface="Arial"/>
              </a:rPr>
              <a:t>CA</a:t>
            </a:r>
            <a:endParaRPr sz="1100">
              <a:latin typeface="Arial"/>
              <a:cs typeface="Arial"/>
            </a:endParaRPr>
          </a:p>
          <a:p>
            <a:pPr algn="ctr">
              <a:lnSpc>
                <a:spcPts val="1080"/>
              </a:lnSpc>
            </a:pP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(County</a:t>
            </a:r>
            <a:r>
              <a:rPr dirty="0" sz="9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 spc="-20">
                <a:solidFill>
                  <a:srgbClr val="1B1363"/>
                </a:solidFill>
                <a:latin typeface="Arial"/>
                <a:cs typeface="Arial"/>
              </a:rPr>
              <a:t>‘D’)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19" name="object 19" descr=""/>
          <p:cNvGrpSpPr/>
          <p:nvPr/>
        </p:nvGrpSpPr>
        <p:grpSpPr>
          <a:xfrm>
            <a:off x="405129" y="1964182"/>
            <a:ext cx="11655425" cy="3944620"/>
            <a:chOff x="405129" y="1964182"/>
            <a:chExt cx="11655425" cy="3944620"/>
          </a:xfrm>
        </p:grpSpPr>
        <p:sp>
          <p:nvSpPr>
            <p:cNvPr id="20" name="object 20" descr=""/>
            <p:cNvSpPr/>
            <p:nvPr/>
          </p:nvSpPr>
          <p:spPr>
            <a:xfrm>
              <a:off x="9887711" y="1970532"/>
              <a:ext cx="0" cy="3931920"/>
            </a:xfrm>
            <a:custGeom>
              <a:avLst/>
              <a:gdLst/>
              <a:ahLst/>
              <a:cxnLst/>
              <a:rect l="l" t="t" r="r" b="b"/>
              <a:pathLst>
                <a:path w="0" h="3931920">
                  <a:moveTo>
                    <a:pt x="0" y="0"/>
                  </a:moveTo>
                  <a:lnTo>
                    <a:pt x="0" y="3931920"/>
                  </a:lnTo>
                </a:path>
              </a:pathLst>
            </a:custGeom>
            <a:ln w="12700">
              <a:solidFill>
                <a:srgbClr val="1B1363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7749539" y="1970532"/>
              <a:ext cx="0" cy="3931920"/>
            </a:xfrm>
            <a:custGeom>
              <a:avLst/>
              <a:gdLst/>
              <a:ahLst/>
              <a:cxnLst/>
              <a:rect l="l" t="t" r="r" b="b"/>
              <a:pathLst>
                <a:path w="0" h="3931920">
                  <a:moveTo>
                    <a:pt x="0" y="0"/>
                  </a:moveTo>
                  <a:lnTo>
                    <a:pt x="0" y="3931920"/>
                  </a:lnTo>
                </a:path>
              </a:pathLst>
            </a:custGeom>
            <a:ln w="12700">
              <a:solidFill>
                <a:srgbClr val="1B1363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5644893" y="1970532"/>
              <a:ext cx="17780" cy="3931920"/>
            </a:xfrm>
            <a:custGeom>
              <a:avLst/>
              <a:gdLst/>
              <a:ahLst/>
              <a:cxnLst/>
              <a:rect l="l" t="t" r="r" b="b"/>
              <a:pathLst>
                <a:path w="17779" h="3931920">
                  <a:moveTo>
                    <a:pt x="17513" y="0"/>
                  </a:moveTo>
                  <a:lnTo>
                    <a:pt x="0" y="3931920"/>
                  </a:lnTo>
                </a:path>
              </a:pathLst>
            </a:custGeom>
            <a:ln w="12699">
              <a:solidFill>
                <a:srgbClr val="1B1363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3765801" y="1970532"/>
              <a:ext cx="8255" cy="3931920"/>
            </a:xfrm>
            <a:custGeom>
              <a:avLst/>
              <a:gdLst/>
              <a:ahLst/>
              <a:cxnLst/>
              <a:rect l="l" t="t" r="r" b="b"/>
              <a:pathLst>
                <a:path w="8254" h="3931920">
                  <a:moveTo>
                    <a:pt x="8039" y="0"/>
                  </a:moveTo>
                  <a:lnTo>
                    <a:pt x="0" y="3931920"/>
                  </a:lnTo>
                </a:path>
              </a:pathLst>
            </a:custGeom>
            <a:ln w="12700">
              <a:solidFill>
                <a:srgbClr val="1B1363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411479" y="2330196"/>
              <a:ext cx="11642725" cy="0"/>
            </a:xfrm>
            <a:custGeom>
              <a:avLst/>
              <a:gdLst/>
              <a:ahLst/>
              <a:cxnLst/>
              <a:rect l="l" t="t" r="r" b="b"/>
              <a:pathLst>
                <a:path w="11642725" h="0">
                  <a:moveTo>
                    <a:pt x="0" y="0"/>
                  </a:moveTo>
                  <a:lnTo>
                    <a:pt x="11642153" y="0"/>
                  </a:lnTo>
                </a:path>
              </a:pathLst>
            </a:custGeom>
            <a:ln w="12700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5" name="object 25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60481" y="2462263"/>
              <a:ext cx="925677" cy="279806"/>
            </a:xfrm>
            <a:prstGeom prst="rect">
              <a:avLst/>
            </a:prstGeom>
          </p:spPr>
        </p:pic>
        <p:pic>
          <p:nvPicPr>
            <p:cNvPr id="26" name="object 26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256921" y="2469883"/>
              <a:ext cx="925677" cy="279806"/>
            </a:xfrm>
            <a:prstGeom prst="rect">
              <a:avLst/>
            </a:prstGeom>
          </p:spPr>
        </p:pic>
        <p:sp>
          <p:nvSpPr>
            <p:cNvPr id="27" name="object 27" descr=""/>
            <p:cNvSpPr/>
            <p:nvPr/>
          </p:nvSpPr>
          <p:spPr>
            <a:xfrm>
              <a:off x="8381149" y="2476741"/>
              <a:ext cx="897890" cy="266700"/>
            </a:xfrm>
            <a:custGeom>
              <a:avLst/>
              <a:gdLst/>
              <a:ahLst/>
              <a:cxnLst/>
              <a:rect l="l" t="t" r="r" b="b"/>
              <a:pathLst>
                <a:path w="897890" h="266700">
                  <a:moveTo>
                    <a:pt x="543763" y="193852"/>
                  </a:moveTo>
                  <a:lnTo>
                    <a:pt x="502005" y="193852"/>
                  </a:lnTo>
                  <a:lnTo>
                    <a:pt x="502005" y="235610"/>
                  </a:lnTo>
                  <a:lnTo>
                    <a:pt x="543763" y="235610"/>
                  </a:lnTo>
                  <a:lnTo>
                    <a:pt x="543763" y="193852"/>
                  </a:lnTo>
                  <a:close/>
                </a:path>
                <a:path w="897890" h="266700">
                  <a:moveTo>
                    <a:pt x="38722" y="170078"/>
                  </a:moveTo>
                  <a:lnTo>
                    <a:pt x="0" y="174650"/>
                  </a:lnTo>
                  <a:lnTo>
                    <a:pt x="2960" y="188364"/>
                  </a:lnTo>
                  <a:lnTo>
                    <a:pt x="7366" y="200434"/>
                  </a:lnTo>
                  <a:lnTo>
                    <a:pt x="38969" y="232362"/>
                  </a:lnTo>
                  <a:lnTo>
                    <a:pt x="62179" y="238658"/>
                  </a:lnTo>
                  <a:lnTo>
                    <a:pt x="62179" y="266090"/>
                  </a:lnTo>
                  <a:lnTo>
                    <a:pt x="83832" y="266090"/>
                  </a:lnTo>
                  <a:lnTo>
                    <a:pt x="83832" y="238353"/>
                  </a:lnTo>
                  <a:lnTo>
                    <a:pt x="97608" y="235217"/>
                  </a:lnTo>
                  <a:lnTo>
                    <a:pt x="136502" y="205650"/>
                  </a:lnTo>
                  <a:lnTo>
                    <a:pt x="136604" y="205435"/>
                  </a:lnTo>
                  <a:lnTo>
                    <a:pt x="83832" y="205435"/>
                  </a:lnTo>
                  <a:lnTo>
                    <a:pt x="83832" y="202996"/>
                  </a:lnTo>
                  <a:lnTo>
                    <a:pt x="62179" y="202996"/>
                  </a:lnTo>
                  <a:lnTo>
                    <a:pt x="56857" y="200431"/>
                  </a:lnTo>
                  <a:lnTo>
                    <a:pt x="52006" y="196278"/>
                  </a:lnTo>
                  <a:lnTo>
                    <a:pt x="43281" y="184810"/>
                  </a:lnTo>
                  <a:lnTo>
                    <a:pt x="40309" y="177990"/>
                  </a:lnTo>
                  <a:lnTo>
                    <a:pt x="38722" y="170078"/>
                  </a:lnTo>
                  <a:close/>
                </a:path>
                <a:path w="897890" h="266700">
                  <a:moveTo>
                    <a:pt x="142023" y="147180"/>
                  </a:moveTo>
                  <a:lnTo>
                    <a:pt x="83832" y="147180"/>
                  </a:lnTo>
                  <a:lnTo>
                    <a:pt x="92798" y="149745"/>
                  </a:lnTo>
                  <a:lnTo>
                    <a:pt x="99263" y="153441"/>
                  </a:lnTo>
                  <a:lnTo>
                    <a:pt x="107149" y="163042"/>
                  </a:lnTo>
                  <a:lnTo>
                    <a:pt x="109131" y="168757"/>
                  </a:lnTo>
                  <a:lnTo>
                    <a:pt x="109067" y="182991"/>
                  </a:lnTo>
                  <a:lnTo>
                    <a:pt x="106781" y="189268"/>
                  </a:lnTo>
                  <a:lnTo>
                    <a:pt x="97383" y="200253"/>
                  </a:lnTo>
                  <a:lnTo>
                    <a:pt x="91300" y="203809"/>
                  </a:lnTo>
                  <a:lnTo>
                    <a:pt x="83832" y="205435"/>
                  </a:lnTo>
                  <a:lnTo>
                    <a:pt x="136604" y="205435"/>
                  </a:lnTo>
                  <a:lnTo>
                    <a:pt x="141614" y="194849"/>
                  </a:lnTo>
                  <a:lnTo>
                    <a:pt x="144683" y="182991"/>
                  </a:lnTo>
                  <a:lnTo>
                    <a:pt x="145707" y="170078"/>
                  </a:lnTo>
                  <a:lnTo>
                    <a:pt x="144895" y="158583"/>
                  </a:lnTo>
                  <a:lnTo>
                    <a:pt x="142459" y="148178"/>
                  </a:lnTo>
                  <a:lnTo>
                    <a:pt x="142023" y="147180"/>
                  </a:lnTo>
                  <a:close/>
                </a:path>
                <a:path w="897890" h="266700">
                  <a:moveTo>
                    <a:pt x="83832" y="0"/>
                  </a:moveTo>
                  <a:lnTo>
                    <a:pt x="62179" y="0"/>
                  </a:lnTo>
                  <a:lnTo>
                    <a:pt x="62179" y="14630"/>
                  </a:lnTo>
                  <a:lnTo>
                    <a:pt x="50089" y="16773"/>
                  </a:lnTo>
                  <a:lnTo>
                    <a:pt x="14718" y="42498"/>
                  </a:lnTo>
                  <a:lnTo>
                    <a:pt x="6108" y="74663"/>
                  </a:lnTo>
                  <a:lnTo>
                    <a:pt x="6954" y="86252"/>
                  </a:lnTo>
                  <a:lnTo>
                    <a:pt x="27378" y="123511"/>
                  </a:lnTo>
                  <a:lnTo>
                    <a:pt x="62179" y="140792"/>
                  </a:lnTo>
                  <a:lnTo>
                    <a:pt x="62179" y="202996"/>
                  </a:lnTo>
                  <a:lnTo>
                    <a:pt x="83832" y="202996"/>
                  </a:lnTo>
                  <a:lnTo>
                    <a:pt x="83832" y="147180"/>
                  </a:lnTo>
                  <a:lnTo>
                    <a:pt x="142023" y="147180"/>
                  </a:lnTo>
                  <a:lnTo>
                    <a:pt x="113993" y="116687"/>
                  </a:lnTo>
                  <a:lnTo>
                    <a:pt x="83832" y="105600"/>
                  </a:lnTo>
                  <a:lnTo>
                    <a:pt x="83832" y="98475"/>
                  </a:lnTo>
                  <a:lnTo>
                    <a:pt x="62179" y="98475"/>
                  </a:lnTo>
                  <a:lnTo>
                    <a:pt x="55778" y="95707"/>
                  </a:lnTo>
                  <a:lnTo>
                    <a:pt x="51015" y="92075"/>
                  </a:lnTo>
                  <a:lnTo>
                    <a:pt x="44830" y="83058"/>
                  </a:lnTo>
                  <a:lnTo>
                    <a:pt x="43281" y="78181"/>
                  </a:lnTo>
                  <a:lnTo>
                    <a:pt x="43281" y="67195"/>
                  </a:lnTo>
                  <a:lnTo>
                    <a:pt x="44983" y="61950"/>
                  </a:lnTo>
                  <a:lnTo>
                    <a:pt x="51765" y="52450"/>
                  </a:lnTo>
                  <a:lnTo>
                    <a:pt x="56362" y="49034"/>
                  </a:lnTo>
                  <a:lnTo>
                    <a:pt x="62179" y="46939"/>
                  </a:lnTo>
                  <a:lnTo>
                    <a:pt x="133409" y="46939"/>
                  </a:lnTo>
                  <a:lnTo>
                    <a:pt x="133175" y="46362"/>
                  </a:lnTo>
                  <a:lnTo>
                    <a:pt x="105178" y="20078"/>
                  </a:lnTo>
                  <a:lnTo>
                    <a:pt x="83832" y="14630"/>
                  </a:lnTo>
                  <a:lnTo>
                    <a:pt x="83832" y="0"/>
                  </a:lnTo>
                  <a:close/>
                </a:path>
                <a:path w="897890" h="266700">
                  <a:moveTo>
                    <a:pt x="133409" y="46939"/>
                  </a:moveTo>
                  <a:lnTo>
                    <a:pt x="62179" y="46939"/>
                  </a:lnTo>
                  <a:lnTo>
                    <a:pt x="62179" y="98475"/>
                  </a:lnTo>
                  <a:lnTo>
                    <a:pt x="83832" y="98475"/>
                  </a:lnTo>
                  <a:lnTo>
                    <a:pt x="83832" y="47548"/>
                  </a:lnTo>
                  <a:lnTo>
                    <a:pt x="133656" y="47548"/>
                  </a:lnTo>
                  <a:lnTo>
                    <a:pt x="133409" y="46939"/>
                  </a:lnTo>
                  <a:close/>
                </a:path>
                <a:path w="897890" h="266700">
                  <a:moveTo>
                    <a:pt x="133656" y="47548"/>
                  </a:moveTo>
                  <a:lnTo>
                    <a:pt x="83832" y="47548"/>
                  </a:lnTo>
                  <a:lnTo>
                    <a:pt x="90392" y="51377"/>
                  </a:lnTo>
                  <a:lnTo>
                    <a:pt x="95575" y="56616"/>
                  </a:lnTo>
                  <a:lnTo>
                    <a:pt x="99379" y="63265"/>
                  </a:lnTo>
                  <a:lnTo>
                    <a:pt x="101803" y="71323"/>
                  </a:lnTo>
                  <a:lnTo>
                    <a:pt x="139598" y="66446"/>
                  </a:lnTo>
                  <a:lnTo>
                    <a:pt x="137021" y="55843"/>
                  </a:lnTo>
                  <a:lnTo>
                    <a:pt x="133656" y="47548"/>
                  </a:lnTo>
                  <a:close/>
                </a:path>
                <a:path w="897890" h="266700">
                  <a:moveTo>
                    <a:pt x="870203" y="191719"/>
                  </a:moveTo>
                  <a:lnTo>
                    <a:pt x="829665" y="191719"/>
                  </a:lnTo>
                  <a:lnTo>
                    <a:pt x="829665" y="235610"/>
                  </a:lnTo>
                  <a:lnTo>
                    <a:pt x="870203" y="235610"/>
                  </a:lnTo>
                  <a:lnTo>
                    <a:pt x="870203" y="191719"/>
                  </a:lnTo>
                  <a:close/>
                </a:path>
                <a:path w="897890" h="266700">
                  <a:moveTo>
                    <a:pt x="870203" y="16459"/>
                  </a:moveTo>
                  <a:lnTo>
                    <a:pt x="835037" y="16459"/>
                  </a:lnTo>
                  <a:lnTo>
                    <a:pt x="740767" y="155143"/>
                  </a:lnTo>
                  <a:lnTo>
                    <a:pt x="740664" y="191719"/>
                  </a:lnTo>
                  <a:lnTo>
                    <a:pt x="897331" y="191719"/>
                  </a:lnTo>
                  <a:lnTo>
                    <a:pt x="897331" y="155143"/>
                  </a:lnTo>
                  <a:lnTo>
                    <a:pt x="779767" y="155143"/>
                  </a:lnTo>
                  <a:lnTo>
                    <a:pt x="829665" y="80645"/>
                  </a:lnTo>
                  <a:lnTo>
                    <a:pt x="870203" y="80645"/>
                  </a:lnTo>
                  <a:lnTo>
                    <a:pt x="870203" y="16459"/>
                  </a:lnTo>
                  <a:close/>
                </a:path>
                <a:path w="897890" h="266700">
                  <a:moveTo>
                    <a:pt x="870203" y="80645"/>
                  </a:moveTo>
                  <a:lnTo>
                    <a:pt x="829665" y="80645"/>
                  </a:lnTo>
                  <a:lnTo>
                    <a:pt x="829665" y="155143"/>
                  </a:lnTo>
                  <a:lnTo>
                    <a:pt x="870203" y="155143"/>
                  </a:lnTo>
                  <a:lnTo>
                    <a:pt x="870203" y="80645"/>
                  </a:lnTo>
                  <a:close/>
                </a:path>
                <a:path w="897890" h="266700">
                  <a:moveTo>
                    <a:pt x="714042" y="50901"/>
                  </a:moveTo>
                  <a:lnTo>
                    <a:pt x="658482" y="50901"/>
                  </a:lnTo>
                  <a:lnTo>
                    <a:pt x="665378" y="53416"/>
                  </a:lnTo>
                  <a:lnTo>
                    <a:pt x="675386" y="63449"/>
                  </a:lnTo>
                  <a:lnTo>
                    <a:pt x="677887" y="70637"/>
                  </a:lnTo>
                  <a:lnTo>
                    <a:pt x="677811" y="80873"/>
                  </a:lnTo>
                  <a:lnTo>
                    <a:pt x="677347" y="86332"/>
                  </a:lnTo>
                  <a:lnTo>
                    <a:pt x="657396" y="119254"/>
                  </a:lnTo>
                  <a:lnTo>
                    <a:pt x="634606" y="141401"/>
                  </a:lnTo>
                  <a:lnTo>
                    <a:pt x="618509" y="156915"/>
                  </a:lnTo>
                  <a:lnTo>
                    <a:pt x="587616" y="193801"/>
                  </a:lnTo>
                  <a:lnTo>
                    <a:pt x="573341" y="235610"/>
                  </a:lnTo>
                  <a:lnTo>
                    <a:pt x="719950" y="235610"/>
                  </a:lnTo>
                  <a:lnTo>
                    <a:pt x="719950" y="196900"/>
                  </a:lnTo>
                  <a:lnTo>
                    <a:pt x="636739" y="196900"/>
                  </a:lnTo>
                  <a:lnTo>
                    <a:pt x="638924" y="193128"/>
                  </a:lnTo>
                  <a:lnTo>
                    <a:pt x="670445" y="161086"/>
                  </a:lnTo>
                  <a:lnTo>
                    <a:pt x="679613" y="152512"/>
                  </a:lnTo>
                  <a:lnTo>
                    <a:pt x="707832" y="118864"/>
                  </a:lnTo>
                  <a:lnTo>
                    <a:pt x="719817" y="79971"/>
                  </a:lnTo>
                  <a:lnTo>
                    <a:pt x="719901" y="76526"/>
                  </a:lnTo>
                  <a:lnTo>
                    <a:pt x="718795" y="64599"/>
                  </a:lnTo>
                  <a:lnTo>
                    <a:pt x="715332" y="53209"/>
                  </a:lnTo>
                  <a:lnTo>
                    <a:pt x="714042" y="50901"/>
                  </a:lnTo>
                  <a:close/>
                </a:path>
                <a:path w="897890" h="266700">
                  <a:moveTo>
                    <a:pt x="650709" y="16154"/>
                  </a:moveTo>
                  <a:lnTo>
                    <a:pt x="612022" y="24630"/>
                  </a:lnTo>
                  <a:lnTo>
                    <a:pt x="581067" y="64797"/>
                  </a:lnTo>
                  <a:lnTo>
                    <a:pt x="578205" y="80873"/>
                  </a:lnTo>
                  <a:lnTo>
                    <a:pt x="619975" y="85039"/>
                  </a:lnTo>
                  <a:lnTo>
                    <a:pt x="620975" y="76526"/>
                  </a:lnTo>
                  <a:lnTo>
                    <a:pt x="622793" y="69315"/>
                  </a:lnTo>
                  <a:lnTo>
                    <a:pt x="625428" y="63406"/>
                  </a:lnTo>
                  <a:lnTo>
                    <a:pt x="628878" y="58800"/>
                  </a:lnTo>
                  <a:lnTo>
                    <a:pt x="634022" y="53543"/>
                  </a:lnTo>
                  <a:lnTo>
                    <a:pt x="640956" y="50901"/>
                  </a:lnTo>
                  <a:lnTo>
                    <a:pt x="714042" y="50901"/>
                  </a:lnTo>
                  <a:lnTo>
                    <a:pt x="709561" y="42882"/>
                  </a:lnTo>
                  <a:lnTo>
                    <a:pt x="701484" y="33616"/>
                  </a:lnTo>
                  <a:lnTo>
                    <a:pt x="691388" y="25980"/>
                  </a:lnTo>
                  <a:lnTo>
                    <a:pt x="679559" y="20523"/>
                  </a:lnTo>
                  <a:lnTo>
                    <a:pt x="665999" y="17246"/>
                  </a:lnTo>
                  <a:lnTo>
                    <a:pt x="650709" y="16154"/>
                  </a:lnTo>
                  <a:close/>
                </a:path>
                <a:path w="897890" h="266700">
                  <a:moveTo>
                    <a:pt x="430999" y="77609"/>
                  </a:moveTo>
                  <a:lnTo>
                    <a:pt x="389229" y="77609"/>
                  </a:lnTo>
                  <a:lnTo>
                    <a:pt x="389229" y="235610"/>
                  </a:lnTo>
                  <a:lnTo>
                    <a:pt x="430999" y="235610"/>
                  </a:lnTo>
                  <a:lnTo>
                    <a:pt x="430999" y="77609"/>
                  </a:lnTo>
                  <a:close/>
                </a:path>
                <a:path w="897890" h="266700">
                  <a:moveTo>
                    <a:pt x="430999" y="16154"/>
                  </a:moveTo>
                  <a:lnTo>
                    <a:pt x="397103" y="16154"/>
                  </a:lnTo>
                  <a:lnTo>
                    <a:pt x="392786" y="25807"/>
                  </a:lnTo>
                  <a:lnTo>
                    <a:pt x="386962" y="34839"/>
                  </a:lnTo>
                  <a:lnTo>
                    <a:pt x="352340" y="63576"/>
                  </a:lnTo>
                  <a:lnTo>
                    <a:pt x="335279" y="71323"/>
                  </a:lnTo>
                  <a:lnTo>
                    <a:pt x="335279" y="109423"/>
                  </a:lnTo>
                  <a:lnTo>
                    <a:pt x="350303" y="103570"/>
                  </a:lnTo>
                  <a:lnTo>
                    <a:pt x="364302" y="96316"/>
                  </a:lnTo>
                  <a:lnTo>
                    <a:pt x="377278" y="87663"/>
                  </a:lnTo>
                  <a:lnTo>
                    <a:pt x="389229" y="77609"/>
                  </a:lnTo>
                  <a:lnTo>
                    <a:pt x="430999" y="77609"/>
                  </a:lnTo>
                  <a:lnTo>
                    <a:pt x="430999" y="16154"/>
                  </a:lnTo>
                  <a:close/>
                </a:path>
                <a:path w="897890" h="266700">
                  <a:moveTo>
                    <a:pt x="278599" y="77609"/>
                  </a:moveTo>
                  <a:lnTo>
                    <a:pt x="236829" y="77609"/>
                  </a:lnTo>
                  <a:lnTo>
                    <a:pt x="236829" y="235610"/>
                  </a:lnTo>
                  <a:lnTo>
                    <a:pt x="278599" y="235610"/>
                  </a:lnTo>
                  <a:lnTo>
                    <a:pt x="278599" y="77609"/>
                  </a:lnTo>
                  <a:close/>
                </a:path>
                <a:path w="897890" h="266700">
                  <a:moveTo>
                    <a:pt x="278599" y="16154"/>
                  </a:moveTo>
                  <a:lnTo>
                    <a:pt x="244703" y="16154"/>
                  </a:lnTo>
                  <a:lnTo>
                    <a:pt x="240386" y="25807"/>
                  </a:lnTo>
                  <a:lnTo>
                    <a:pt x="234562" y="34839"/>
                  </a:lnTo>
                  <a:lnTo>
                    <a:pt x="199940" y="63576"/>
                  </a:lnTo>
                  <a:lnTo>
                    <a:pt x="182879" y="71323"/>
                  </a:lnTo>
                  <a:lnTo>
                    <a:pt x="182879" y="109423"/>
                  </a:lnTo>
                  <a:lnTo>
                    <a:pt x="197903" y="103570"/>
                  </a:lnTo>
                  <a:lnTo>
                    <a:pt x="211902" y="96316"/>
                  </a:lnTo>
                  <a:lnTo>
                    <a:pt x="224878" y="87663"/>
                  </a:lnTo>
                  <a:lnTo>
                    <a:pt x="236829" y="77609"/>
                  </a:lnTo>
                  <a:lnTo>
                    <a:pt x="278599" y="77609"/>
                  </a:lnTo>
                  <a:lnTo>
                    <a:pt x="278599" y="16154"/>
                  </a:lnTo>
                  <a:close/>
                </a:path>
              </a:pathLst>
            </a:custGeom>
            <a:solidFill>
              <a:srgbClr val="00BE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8424430" y="2492895"/>
              <a:ext cx="854075" cy="219710"/>
            </a:xfrm>
            <a:custGeom>
              <a:avLst/>
              <a:gdLst/>
              <a:ahLst/>
              <a:cxnLst/>
              <a:rect l="l" t="t" r="r" b="b"/>
              <a:pathLst>
                <a:path w="854075" h="219710">
                  <a:moveTo>
                    <a:pt x="458724" y="177698"/>
                  </a:moveTo>
                  <a:lnTo>
                    <a:pt x="500481" y="177698"/>
                  </a:lnTo>
                  <a:lnTo>
                    <a:pt x="500481" y="219456"/>
                  </a:lnTo>
                  <a:lnTo>
                    <a:pt x="458724" y="219456"/>
                  </a:lnTo>
                  <a:lnTo>
                    <a:pt x="458724" y="177698"/>
                  </a:lnTo>
                  <a:close/>
                </a:path>
                <a:path w="854075" h="219710">
                  <a:moveTo>
                    <a:pt x="40551" y="131025"/>
                  </a:moveTo>
                  <a:lnTo>
                    <a:pt x="40551" y="189280"/>
                  </a:lnTo>
                  <a:lnTo>
                    <a:pt x="48018" y="187655"/>
                  </a:lnTo>
                  <a:lnTo>
                    <a:pt x="54101" y="184099"/>
                  </a:lnTo>
                  <a:lnTo>
                    <a:pt x="58800" y="178612"/>
                  </a:lnTo>
                  <a:lnTo>
                    <a:pt x="63500" y="173113"/>
                  </a:lnTo>
                  <a:lnTo>
                    <a:pt x="65849" y="166662"/>
                  </a:lnTo>
                  <a:lnTo>
                    <a:pt x="65849" y="159232"/>
                  </a:lnTo>
                  <a:lnTo>
                    <a:pt x="65849" y="152603"/>
                  </a:lnTo>
                  <a:lnTo>
                    <a:pt x="63868" y="146888"/>
                  </a:lnTo>
                  <a:lnTo>
                    <a:pt x="59918" y="142087"/>
                  </a:lnTo>
                  <a:lnTo>
                    <a:pt x="55981" y="137287"/>
                  </a:lnTo>
                  <a:lnTo>
                    <a:pt x="49517" y="133591"/>
                  </a:lnTo>
                  <a:lnTo>
                    <a:pt x="40551" y="131025"/>
                  </a:lnTo>
                  <a:close/>
                </a:path>
                <a:path w="854075" h="219710">
                  <a:moveTo>
                    <a:pt x="786383" y="64490"/>
                  </a:moveTo>
                  <a:lnTo>
                    <a:pt x="736485" y="138988"/>
                  </a:lnTo>
                  <a:lnTo>
                    <a:pt x="786383" y="138988"/>
                  </a:lnTo>
                  <a:lnTo>
                    <a:pt x="786383" y="64490"/>
                  </a:lnTo>
                  <a:close/>
                </a:path>
                <a:path w="854075" h="219710">
                  <a:moveTo>
                    <a:pt x="18897" y="30784"/>
                  </a:moveTo>
                  <a:lnTo>
                    <a:pt x="0" y="51041"/>
                  </a:lnTo>
                  <a:lnTo>
                    <a:pt x="0" y="56781"/>
                  </a:lnTo>
                  <a:lnTo>
                    <a:pt x="0" y="62026"/>
                  </a:lnTo>
                  <a:lnTo>
                    <a:pt x="1549" y="66903"/>
                  </a:lnTo>
                  <a:lnTo>
                    <a:pt x="4648" y="71412"/>
                  </a:lnTo>
                  <a:lnTo>
                    <a:pt x="7734" y="75920"/>
                  </a:lnTo>
                  <a:lnTo>
                    <a:pt x="12496" y="79552"/>
                  </a:lnTo>
                  <a:lnTo>
                    <a:pt x="18897" y="82321"/>
                  </a:lnTo>
                  <a:lnTo>
                    <a:pt x="18897" y="30784"/>
                  </a:lnTo>
                  <a:close/>
                </a:path>
                <a:path w="854075" h="219710">
                  <a:moveTo>
                    <a:pt x="791756" y="304"/>
                  </a:moveTo>
                  <a:lnTo>
                    <a:pt x="826922" y="304"/>
                  </a:lnTo>
                  <a:lnTo>
                    <a:pt x="826922" y="138988"/>
                  </a:lnTo>
                  <a:lnTo>
                    <a:pt x="854049" y="138988"/>
                  </a:lnTo>
                  <a:lnTo>
                    <a:pt x="854049" y="175564"/>
                  </a:lnTo>
                  <a:lnTo>
                    <a:pt x="826922" y="175564"/>
                  </a:lnTo>
                  <a:lnTo>
                    <a:pt x="826922" y="219456"/>
                  </a:lnTo>
                  <a:lnTo>
                    <a:pt x="786383" y="219456"/>
                  </a:lnTo>
                  <a:lnTo>
                    <a:pt x="786383" y="175564"/>
                  </a:lnTo>
                  <a:lnTo>
                    <a:pt x="697382" y="175564"/>
                  </a:lnTo>
                  <a:lnTo>
                    <a:pt x="697382" y="139141"/>
                  </a:lnTo>
                  <a:lnTo>
                    <a:pt x="791756" y="304"/>
                  </a:lnTo>
                  <a:close/>
                </a:path>
                <a:path w="854075" h="219710">
                  <a:moveTo>
                    <a:pt x="607428" y="0"/>
                  </a:moveTo>
                  <a:lnTo>
                    <a:pt x="648106" y="9826"/>
                  </a:lnTo>
                  <a:lnTo>
                    <a:pt x="675513" y="48444"/>
                  </a:lnTo>
                  <a:lnTo>
                    <a:pt x="676668" y="60896"/>
                  </a:lnTo>
                  <a:lnTo>
                    <a:pt x="676337" y="68197"/>
                  </a:lnTo>
                  <a:lnTo>
                    <a:pt x="659980" y="109783"/>
                  </a:lnTo>
                  <a:lnTo>
                    <a:pt x="627164" y="144932"/>
                  </a:lnTo>
                  <a:lnTo>
                    <a:pt x="618141" y="153271"/>
                  </a:lnTo>
                  <a:lnTo>
                    <a:pt x="610943" y="160080"/>
                  </a:lnTo>
                  <a:lnTo>
                    <a:pt x="593458" y="180746"/>
                  </a:lnTo>
                  <a:lnTo>
                    <a:pt x="676668" y="180746"/>
                  </a:lnTo>
                  <a:lnTo>
                    <a:pt x="676668" y="219456"/>
                  </a:lnTo>
                  <a:lnTo>
                    <a:pt x="530059" y="219456"/>
                  </a:lnTo>
                  <a:lnTo>
                    <a:pt x="531843" y="208571"/>
                  </a:lnTo>
                  <a:lnTo>
                    <a:pt x="551730" y="166963"/>
                  </a:lnTo>
                  <a:lnTo>
                    <a:pt x="591324" y="125247"/>
                  </a:lnTo>
                  <a:lnTo>
                    <a:pt x="604085" y="113109"/>
                  </a:lnTo>
                  <a:lnTo>
                    <a:pt x="614114" y="103100"/>
                  </a:lnTo>
                  <a:lnTo>
                    <a:pt x="634065" y="70177"/>
                  </a:lnTo>
                  <a:lnTo>
                    <a:pt x="634606" y="63817"/>
                  </a:lnTo>
                  <a:lnTo>
                    <a:pt x="634606" y="54483"/>
                  </a:lnTo>
                  <a:lnTo>
                    <a:pt x="632104" y="47294"/>
                  </a:lnTo>
                  <a:lnTo>
                    <a:pt x="627100" y="42278"/>
                  </a:lnTo>
                  <a:lnTo>
                    <a:pt x="622096" y="37261"/>
                  </a:lnTo>
                  <a:lnTo>
                    <a:pt x="615200" y="34747"/>
                  </a:lnTo>
                  <a:lnTo>
                    <a:pt x="606386" y="34747"/>
                  </a:lnTo>
                  <a:lnTo>
                    <a:pt x="597674" y="34747"/>
                  </a:lnTo>
                  <a:lnTo>
                    <a:pt x="576694" y="68884"/>
                  </a:lnTo>
                  <a:lnTo>
                    <a:pt x="534924" y="64719"/>
                  </a:lnTo>
                  <a:lnTo>
                    <a:pt x="549477" y="23815"/>
                  </a:lnTo>
                  <a:lnTo>
                    <a:pt x="593305" y="942"/>
                  </a:lnTo>
                  <a:lnTo>
                    <a:pt x="607428" y="0"/>
                  </a:lnTo>
                  <a:close/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9" name="object 29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709571" y="2486037"/>
              <a:ext cx="109435" cy="233172"/>
            </a:xfrm>
            <a:prstGeom prst="rect">
              <a:avLst/>
            </a:prstGeom>
          </p:spPr>
        </p:pic>
        <p:pic>
          <p:nvPicPr>
            <p:cNvPr id="30" name="object 30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557171" y="2486037"/>
              <a:ext cx="109435" cy="233172"/>
            </a:xfrm>
            <a:prstGeom prst="rect">
              <a:avLst/>
            </a:prstGeom>
          </p:spPr>
        </p:pic>
        <p:sp>
          <p:nvSpPr>
            <p:cNvPr id="31" name="object 31" descr=""/>
            <p:cNvSpPr/>
            <p:nvPr/>
          </p:nvSpPr>
          <p:spPr>
            <a:xfrm>
              <a:off x="8381149" y="2476741"/>
              <a:ext cx="146050" cy="266700"/>
            </a:xfrm>
            <a:custGeom>
              <a:avLst/>
              <a:gdLst/>
              <a:ahLst/>
              <a:cxnLst/>
              <a:rect l="l" t="t" r="r" b="b"/>
              <a:pathLst>
                <a:path w="146050" h="266700">
                  <a:moveTo>
                    <a:pt x="62179" y="0"/>
                  </a:moveTo>
                  <a:lnTo>
                    <a:pt x="83832" y="0"/>
                  </a:lnTo>
                  <a:lnTo>
                    <a:pt x="83832" y="14630"/>
                  </a:lnTo>
                  <a:lnTo>
                    <a:pt x="95112" y="16697"/>
                  </a:lnTo>
                  <a:lnTo>
                    <a:pt x="128057" y="38008"/>
                  </a:lnTo>
                  <a:lnTo>
                    <a:pt x="139598" y="66446"/>
                  </a:lnTo>
                  <a:lnTo>
                    <a:pt x="101803" y="71323"/>
                  </a:lnTo>
                  <a:lnTo>
                    <a:pt x="99379" y="63265"/>
                  </a:lnTo>
                  <a:lnTo>
                    <a:pt x="95575" y="56616"/>
                  </a:lnTo>
                  <a:lnTo>
                    <a:pt x="90392" y="51377"/>
                  </a:lnTo>
                  <a:lnTo>
                    <a:pt x="83832" y="47548"/>
                  </a:lnTo>
                  <a:lnTo>
                    <a:pt x="83832" y="105600"/>
                  </a:lnTo>
                  <a:lnTo>
                    <a:pt x="100341" y="110786"/>
                  </a:lnTo>
                  <a:lnTo>
                    <a:pt x="113993" y="116687"/>
                  </a:lnTo>
                  <a:lnTo>
                    <a:pt x="142459" y="148178"/>
                  </a:lnTo>
                  <a:lnTo>
                    <a:pt x="145707" y="170078"/>
                  </a:lnTo>
                  <a:lnTo>
                    <a:pt x="144683" y="182991"/>
                  </a:lnTo>
                  <a:lnTo>
                    <a:pt x="120367" y="223735"/>
                  </a:lnTo>
                  <a:lnTo>
                    <a:pt x="83832" y="238353"/>
                  </a:lnTo>
                  <a:lnTo>
                    <a:pt x="83832" y="266090"/>
                  </a:lnTo>
                  <a:lnTo>
                    <a:pt x="62179" y="266090"/>
                  </a:lnTo>
                  <a:lnTo>
                    <a:pt x="62179" y="238658"/>
                  </a:lnTo>
                  <a:lnTo>
                    <a:pt x="49980" y="236312"/>
                  </a:lnTo>
                  <a:lnTo>
                    <a:pt x="13219" y="210862"/>
                  </a:lnTo>
                  <a:lnTo>
                    <a:pt x="0" y="174650"/>
                  </a:lnTo>
                  <a:lnTo>
                    <a:pt x="38722" y="170078"/>
                  </a:lnTo>
                  <a:lnTo>
                    <a:pt x="40309" y="177990"/>
                  </a:lnTo>
                  <a:lnTo>
                    <a:pt x="43281" y="184810"/>
                  </a:lnTo>
                  <a:lnTo>
                    <a:pt x="47650" y="190550"/>
                  </a:lnTo>
                  <a:lnTo>
                    <a:pt x="52006" y="196278"/>
                  </a:lnTo>
                  <a:lnTo>
                    <a:pt x="56857" y="200431"/>
                  </a:lnTo>
                  <a:lnTo>
                    <a:pt x="62179" y="202996"/>
                  </a:lnTo>
                  <a:lnTo>
                    <a:pt x="62179" y="140792"/>
                  </a:lnTo>
                  <a:lnTo>
                    <a:pt x="48646" y="136103"/>
                  </a:lnTo>
                  <a:lnTo>
                    <a:pt x="37045" y="130343"/>
                  </a:lnTo>
                  <a:lnTo>
                    <a:pt x="9491" y="96940"/>
                  </a:lnTo>
                  <a:lnTo>
                    <a:pt x="6108" y="74663"/>
                  </a:lnTo>
                  <a:lnTo>
                    <a:pt x="7064" y="62966"/>
                  </a:lnTo>
                  <a:lnTo>
                    <a:pt x="29714" y="26322"/>
                  </a:lnTo>
                  <a:lnTo>
                    <a:pt x="62179" y="14630"/>
                  </a:lnTo>
                  <a:lnTo>
                    <a:pt x="62179" y="0"/>
                  </a:lnTo>
                  <a:close/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2" name="object 32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16514" y="2469883"/>
              <a:ext cx="925677" cy="279806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16051" y="2395728"/>
              <a:ext cx="530351" cy="528827"/>
            </a:xfrm>
            <a:prstGeom prst="rect">
              <a:avLst/>
            </a:prstGeom>
          </p:spPr>
        </p:pic>
        <p:sp>
          <p:nvSpPr>
            <p:cNvPr id="34" name="object 34" descr=""/>
            <p:cNvSpPr/>
            <p:nvPr/>
          </p:nvSpPr>
          <p:spPr>
            <a:xfrm>
              <a:off x="4343069" y="3094901"/>
              <a:ext cx="759460" cy="222250"/>
            </a:xfrm>
            <a:custGeom>
              <a:avLst/>
              <a:gdLst/>
              <a:ahLst/>
              <a:cxnLst/>
              <a:rect l="l" t="t" r="r" b="b"/>
              <a:pathLst>
                <a:path w="759460" h="222250">
                  <a:moveTo>
                    <a:pt x="469468" y="161874"/>
                  </a:moveTo>
                  <a:lnTo>
                    <a:pt x="434606" y="161874"/>
                  </a:lnTo>
                  <a:lnTo>
                    <a:pt x="434606" y="196735"/>
                  </a:lnTo>
                  <a:lnTo>
                    <a:pt x="469468" y="196735"/>
                  </a:lnTo>
                  <a:lnTo>
                    <a:pt x="469468" y="161874"/>
                  </a:lnTo>
                  <a:close/>
                </a:path>
                <a:path w="759460" h="222250">
                  <a:moveTo>
                    <a:pt x="32321" y="142011"/>
                  </a:moveTo>
                  <a:lnTo>
                    <a:pt x="0" y="145834"/>
                  </a:lnTo>
                  <a:lnTo>
                    <a:pt x="2464" y="157283"/>
                  </a:lnTo>
                  <a:lnTo>
                    <a:pt x="6142" y="167360"/>
                  </a:lnTo>
                  <a:lnTo>
                    <a:pt x="41728" y="197318"/>
                  </a:lnTo>
                  <a:lnTo>
                    <a:pt x="51917" y="199275"/>
                  </a:lnTo>
                  <a:lnTo>
                    <a:pt x="51917" y="222186"/>
                  </a:lnTo>
                  <a:lnTo>
                    <a:pt x="69989" y="222186"/>
                  </a:lnTo>
                  <a:lnTo>
                    <a:pt x="69989" y="199021"/>
                  </a:lnTo>
                  <a:lnTo>
                    <a:pt x="81493" y="196402"/>
                  </a:lnTo>
                  <a:lnTo>
                    <a:pt x="113964" y="171715"/>
                  </a:lnTo>
                  <a:lnTo>
                    <a:pt x="114048" y="171538"/>
                  </a:lnTo>
                  <a:lnTo>
                    <a:pt x="69989" y="171538"/>
                  </a:lnTo>
                  <a:lnTo>
                    <a:pt x="69989" y="169506"/>
                  </a:lnTo>
                  <a:lnTo>
                    <a:pt x="51917" y="169506"/>
                  </a:lnTo>
                  <a:lnTo>
                    <a:pt x="47472" y="167360"/>
                  </a:lnTo>
                  <a:lnTo>
                    <a:pt x="43421" y="163893"/>
                  </a:lnTo>
                  <a:lnTo>
                    <a:pt x="36131" y="154317"/>
                  </a:lnTo>
                  <a:lnTo>
                    <a:pt x="33642" y="148615"/>
                  </a:lnTo>
                  <a:lnTo>
                    <a:pt x="32321" y="142011"/>
                  </a:lnTo>
                  <a:close/>
                </a:path>
                <a:path w="759460" h="222250">
                  <a:moveTo>
                    <a:pt x="118571" y="122885"/>
                  </a:moveTo>
                  <a:lnTo>
                    <a:pt x="69989" y="122885"/>
                  </a:lnTo>
                  <a:lnTo>
                    <a:pt x="77482" y="125044"/>
                  </a:lnTo>
                  <a:lnTo>
                    <a:pt x="82867" y="128117"/>
                  </a:lnTo>
                  <a:lnTo>
                    <a:pt x="89458" y="136131"/>
                  </a:lnTo>
                  <a:lnTo>
                    <a:pt x="91109" y="140906"/>
                  </a:lnTo>
                  <a:lnTo>
                    <a:pt x="91052" y="152798"/>
                  </a:lnTo>
                  <a:lnTo>
                    <a:pt x="89154" y="158038"/>
                  </a:lnTo>
                  <a:lnTo>
                    <a:pt x="81305" y="167208"/>
                  </a:lnTo>
                  <a:lnTo>
                    <a:pt x="76225" y="170180"/>
                  </a:lnTo>
                  <a:lnTo>
                    <a:pt x="69989" y="171538"/>
                  </a:lnTo>
                  <a:lnTo>
                    <a:pt x="114048" y="171538"/>
                  </a:lnTo>
                  <a:lnTo>
                    <a:pt x="118235" y="162699"/>
                  </a:lnTo>
                  <a:lnTo>
                    <a:pt x="120798" y="152798"/>
                  </a:lnTo>
                  <a:lnTo>
                    <a:pt x="121653" y="142011"/>
                  </a:lnTo>
                  <a:lnTo>
                    <a:pt x="120974" y="132417"/>
                  </a:lnTo>
                  <a:lnTo>
                    <a:pt x="118940" y="123731"/>
                  </a:lnTo>
                  <a:lnTo>
                    <a:pt x="118571" y="122885"/>
                  </a:lnTo>
                  <a:close/>
                </a:path>
                <a:path w="759460" h="222250">
                  <a:moveTo>
                    <a:pt x="69989" y="0"/>
                  </a:moveTo>
                  <a:lnTo>
                    <a:pt x="51917" y="0"/>
                  </a:lnTo>
                  <a:lnTo>
                    <a:pt x="51917" y="12217"/>
                  </a:lnTo>
                  <a:lnTo>
                    <a:pt x="41818" y="14005"/>
                  </a:lnTo>
                  <a:lnTo>
                    <a:pt x="8286" y="43626"/>
                  </a:lnTo>
                  <a:lnTo>
                    <a:pt x="5092" y="62344"/>
                  </a:lnTo>
                  <a:lnTo>
                    <a:pt x="5797" y="72018"/>
                  </a:lnTo>
                  <a:lnTo>
                    <a:pt x="30927" y="108829"/>
                  </a:lnTo>
                  <a:lnTo>
                    <a:pt x="51917" y="117563"/>
                  </a:lnTo>
                  <a:lnTo>
                    <a:pt x="51917" y="169506"/>
                  </a:lnTo>
                  <a:lnTo>
                    <a:pt x="69989" y="169506"/>
                  </a:lnTo>
                  <a:lnTo>
                    <a:pt x="69989" y="122885"/>
                  </a:lnTo>
                  <a:lnTo>
                    <a:pt x="118571" y="122885"/>
                  </a:lnTo>
                  <a:lnTo>
                    <a:pt x="83777" y="92505"/>
                  </a:lnTo>
                  <a:lnTo>
                    <a:pt x="69989" y="88176"/>
                  </a:lnTo>
                  <a:lnTo>
                    <a:pt x="69989" y="82232"/>
                  </a:lnTo>
                  <a:lnTo>
                    <a:pt x="51917" y="82232"/>
                  </a:lnTo>
                  <a:lnTo>
                    <a:pt x="46558" y="79908"/>
                  </a:lnTo>
                  <a:lnTo>
                    <a:pt x="42595" y="76873"/>
                  </a:lnTo>
                  <a:lnTo>
                    <a:pt x="37426" y="69354"/>
                  </a:lnTo>
                  <a:lnTo>
                    <a:pt x="36131" y="65290"/>
                  </a:lnTo>
                  <a:lnTo>
                    <a:pt x="36131" y="56108"/>
                  </a:lnTo>
                  <a:lnTo>
                    <a:pt x="37553" y="51727"/>
                  </a:lnTo>
                  <a:lnTo>
                    <a:pt x="43218" y="43802"/>
                  </a:lnTo>
                  <a:lnTo>
                    <a:pt x="47053" y="40944"/>
                  </a:lnTo>
                  <a:lnTo>
                    <a:pt x="51917" y="39192"/>
                  </a:lnTo>
                  <a:lnTo>
                    <a:pt x="111390" y="39192"/>
                  </a:lnTo>
                  <a:lnTo>
                    <a:pt x="111196" y="38714"/>
                  </a:lnTo>
                  <a:lnTo>
                    <a:pt x="79407" y="13939"/>
                  </a:lnTo>
                  <a:lnTo>
                    <a:pt x="69989" y="12217"/>
                  </a:lnTo>
                  <a:lnTo>
                    <a:pt x="69989" y="0"/>
                  </a:lnTo>
                  <a:close/>
                </a:path>
                <a:path w="759460" h="222250">
                  <a:moveTo>
                    <a:pt x="111390" y="39192"/>
                  </a:moveTo>
                  <a:lnTo>
                    <a:pt x="51917" y="39192"/>
                  </a:lnTo>
                  <a:lnTo>
                    <a:pt x="51917" y="82232"/>
                  </a:lnTo>
                  <a:lnTo>
                    <a:pt x="69989" y="82232"/>
                  </a:lnTo>
                  <a:lnTo>
                    <a:pt x="69989" y="39700"/>
                  </a:lnTo>
                  <a:lnTo>
                    <a:pt x="111596" y="39700"/>
                  </a:lnTo>
                  <a:lnTo>
                    <a:pt x="111390" y="39192"/>
                  </a:lnTo>
                  <a:close/>
                </a:path>
                <a:path w="759460" h="222250">
                  <a:moveTo>
                    <a:pt x="111596" y="39700"/>
                  </a:moveTo>
                  <a:lnTo>
                    <a:pt x="69989" y="39700"/>
                  </a:lnTo>
                  <a:lnTo>
                    <a:pt x="78066" y="43180"/>
                  </a:lnTo>
                  <a:lnTo>
                    <a:pt x="83070" y="49796"/>
                  </a:lnTo>
                  <a:lnTo>
                    <a:pt x="85001" y="59562"/>
                  </a:lnTo>
                  <a:lnTo>
                    <a:pt x="116560" y="55486"/>
                  </a:lnTo>
                  <a:lnTo>
                    <a:pt x="114410" y="46630"/>
                  </a:lnTo>
                  <a:lnTo>
                    <a:pt x="111596" y="39700"/>
                  </a:lnTo>
                  <a:close/>
                </a:path>
                <a:path w="759460" h="222250">
                  <a:moveTo>
                    <a:pt x="599643" y="160083"/>
                  </a:moveTo>
                  <a:lnTo>
                    <a:pt x="565797" y="160083"/>
                  </a:lnTo>
                  <a:lnTo>
                    <a:pt x="565797" y="196735"/>
                  </a:lnTo>
                  <a:lnTo>
                    <a:pt x="599643" y="196735"/>
                  </a:lnTo>
                  <a:lnTo>
                    <a:pt x="599643" y="160083"/>
                  </a:lnTo>
                  <a:close/>
                </a:path>
                <a:path w="759460" h="222250">
                  <a:moveTo>
                    <a:pt x="599643" y="13741"/>
                  </a:moveTo>
                  <a:lnTo>
                    <a:pt x="570280" y="13741"/>
                  </a:lnTo>
                  <a:lnTo>
                    <a:pt x="491554" y="129552"/>
                  </a:lnTo>
                  <a:lnTo>
                    <a:pt x="491477" y="160083"/>
                  </a:lnTo>
                  <a:lnTo>
                    <a:pt x="622300" y="160083"/>
                  </a:lnTo>
                  <a:lnTo>
                    <a:pt x="622300" y="129552"/>
                  </a:lnTo>
                  <a:lnTo>
                    <a:pt x="524129" y="129552"/>
                  </a:lnTo>
                  <a:lnTo>
                    <a:pt x="565797" y="67335"/>
                  </a:lnTo>
                  <a:lnTo>
                    <a:pt x="599643" y="67335"/>
                  </a:lnTo>
                  <a:lnTo>
                    <a:pt x="599643" y="13741"/>
                  </a:lnTo>
                  <a:close/>
                </a:path>
                <a:path w="759460" h="222250">
                  <a:moveTo>
                    <a:pt x="599643" y="67335"/>
                  </a:moveTo>
                  <a:lnTo>
                    <a:pt x="565797" y="67335"/>
                  </a:lnTo>
                  <a:lnTo>
                    <a:pt x="565797" y="129552"/>
                  </a:lnTo>
                  <a:lnTo>
                    <a:pt x="599643" y="129552"/>
                  </a:lnTo>
                  <a:lnTo>
                    <a:pt x="599643" y="67335"/>
                  </a:lnTo>
                  <a:close/>
                </a:path>
                <a:path w="759460" h="222250">
                  <a:moveTo>
                    <a:pt x="246075" y="160083"/>
                  </a:moveTo>
                  <a:lnTo>
                    <a:pt x="212229" y="160083"/>
                  </a:lnTo>
                  <a:lnTo>
                    <a:pt x="212229" y="196735"/>
                  </a:lnTo>
                  <a:lnTo>
                    <a:pt x="246075" y="196735"/>
                  </a:lnTo>
                  <a:lnTo>
                    <a:pt x="246075" y="160083"/>
                  </a:lnTo>
                  <a:close/>
                </a:path>
                <a:path w="759460" h="222250">
                  <a:moveTo>
                    <a:pt x="246075" y="13741"/>
                  </a:moveTo>
                  <a:lnTo>
                    <a:pt x="216712" y="13741"/>
                  </a:lnTo>
                  <a:lnTo>
                    <a:pt x="137986" y="129552"/>
                  </a:lnTo>
                  <a:lnTo>
                    <a:pt x="137909" y="160083"/>
                  </a:lnTo>
                  <a:lnTo>
                    <a:pt x="268732" y="160083"/>
                  </a:lnTo>
                  <a:lnTo>
                    <a:pt x="268732" y="129552"/>
                  </a:lnTo>
                  <a:lnTo>
                    <a:pt x="170561" y="129552"/>
                  </a:lnTo>
                  <a:lnTo>
                    <a:pt x="212229" y="67335"/>
                  </a:lnTo>
                  <a:lnTo>
                    <a:pt x="246075" y="67335"/>
                  </a:lnTo>
                  <a:lnTo>
                    <a:pt x="246075" y="13741"/>
                  </a:lnTo>
                  <a:close/>
                </a:path>
                <a:path w="759460" h="222250">
                  <a:moveTo>
                    <a:pt x="246075" y="67335"/>
                  </a:moveTo>
                  <a:lnTo>
                    <a:pt x="212229" y="67335"/>
                  </a:lnTo>
                  <a:lnTo>
                    <a:pt x="212229" y="129552"/>
                  </a:lnTo>
                  <a:lnTo>
                    <a:pt x="246075" y="129552"/>
                  </a:lnTo>
                  <a:lnTo>
                    <a:pt x="246075" y="67335"/>
                  </a:lnTo>
                  <a:close/>
                </a:path>
                <a:path w="759460" h="222250">
                  <a:moveTo>
                    <a:pt x="671893" y="144310"/>
                  </a:moveTo>
                  <a:lnTo>
                    <a:pt x="638048" y="148424"/>
                  </a:lnTo>
                  <a:lnTo>
                    <a:pt x="640205" y="159409"/>
                  </a:lnTo>
                  <a:lnTo>
                    <a:pt x="644067" y="169294"/>
                  </a:lnTo>
                  <a:lnTo>
                    <a:pt x="675282" y="196478"/>
                  </a:lnTo>
                  <a:lnTo>
                    <a:pt x="697877" y="200050"/>
                  </a:lnTo>
                  <a:lnTo>
                    <a:pt x="710372" y="198991"/>
                  </a:lnTo>
                  <a:lnTo>
                    <a:pt x="749096" y="174218"/>
                  </a:lnTo>
                  <a:lnTo>
                    <a:pt x="750877" y="171030"/>
                  </a:lnTo>
                  <a:lnTo>
                    <a:pt x="690930" y="171030"/>
                  </a:lnTo>
                  <a:lnTo>
                    <a:pt x="685241" y="168744"/>
                  </a:lnTo>
                  <a:lnTo>
                    <a:pt x="675855" y="159588"/>
                  </a:lnTo>
                  <a:lnTo>
                    <a:pt x="672973" y="152971"/>
                  </a:lnTo>
                  <a:lnTo>
                    <a:pt x="671893" y="144310"/>
                  </a:lnTo>
                  <a:close/>
                </a:path>
                <a:path w="759460" h="222250">
                  <a:moveTo>
                    <a:pt x="747688" y="111988"/>
                  </a:moveTo>
                  <a:lnTo>
                    <a:pt x="705561" y="111988"/>
                  </a:lnTo>
                  <a:lnTo>
                    <a:pt x="711301" y="114554"/>
                  </a:lnTo>
                  <a:lnTo>
                    <a:pt x="720699" y="124853"/>
                  </a:lnTo>
                  <a:lnTo>
                    <a:pt x="723049" y="131838"/>
                  </a:lnTo>
                  <a:lnTo>
                    <a:pt x="723049" y="149936"/>
                  </a:lnTo>
                  <a:lnTo>
                    <a:pt x="720598" y="157327"/>
                  </a:lnTo>
                  <a:lnTo>
                    <a:pt x="710793" y="168287"/>
                  </a:lnTo>
                  <a:lnTo>
                    <a:pt x="704761" y="171030"/>
                  </a:lnTo>
                  <a:lnTo>
                    <a:pt x="750877" y="171030"/>
                  </a:lnTo>
                  <a:lnTo>
                    <a:pt x="754565" y="164426"/>
                  </a:lnTo>
                  <a:lnTo>
                    <a:pt x="757846" y="153749"/>
                  </a:lnTo>
                  <a:lnTo>
                    <a:pt x="758939" y="142189"/>
                  </a:lnTo>
                  <a:lnTo>
                    <a:pt x="758353" y="134216"/>
                  </a:lnTo>
                  <a:lnTo>
                    <a:pt x="756594" y="126852"/>
                  </a:lnTo>
                  <a:lnTo>
                    <a:pt x="753661" y="120095"/>
                  </a:lnTo>
                  <a:lnTo>
                    <a:pt x="749554" y="113944"/>
                  </a:lnTo>
                  <a:lnTo>
                    <a:pt x="747688" y="111988"/>
                  </a:lnTo>
                  <a:close/>
                </a:path>
                <a:path w="759460" h="222250">
                  <a:moveTo>
                    <a:pt x="746613" y="42506"/>
                  </a:moveTo>
                  <a:lnTo>
                    <a:pt x="701713" y="42506"/>
                  </a:lnTo>
                  <a:lnTo>
                    <a:pt x="706551" y="44335"/>
                  </a:lnTo>
                  <a:lnTo>
                    <a:pt x="713854" y="51650"/>
                  </a:lnTo>
                  <a:lnTo>
                    <a:pt x="715670" y="56553"/>
                  </a:lnTo>
                  <a:lnTo>
                    <a:pt x="715670" y="69938"/>
                  </a:lnTo>
                  <a:lnTo>
                    <a:pt x="713193" y="75742"/>
                  </a:lnTo>
                  <a:lnTo>
                    <a:pt x="703287" y="84467"/>
                  </a:lnTo>
                  <a:lnTo>
                    <a:pt x="696099" y="86525"/>
                  </a:lnTo>
                  <a:lnTo>
                    <a:pt x="686643" y="86525"/>
                  </a:lnTo>
                  <a:lnTo>
                    <a:pt x="682840" y="114592"/>
                  </a:lnTo>
                  <a:lnTo>
                    <a:pt x="689025" y="112852"/>
                  </a:lnTo>
                  <a:lnTo>
                    <a:pt x="694347" y="111988"/>
                  </a:lnTo>
                  <a:lnTo>
                    <a:pt x="747688" y="111988"/>
                  </a:lnTo>
                  <a:lnTo>
                    <a:pt x="744472" y="108617"/>
                  </a:lnTo>
                  <a:lnTo>
                    <a:pt x="738603" y="104332"/>
                  </a:lnTo>
                  <a:lnTo>
                    <a:pt x="731948" y="101087"/>
                  </a:lnTo>
                  <a:lnTo>
                    <a:pt x="724509" y="98882"/>
                  </a:lnTo>
                  <a:lnTo>
                    <a:pt x="736011" y="91098"/>
                  </a:lnTo>
                  <a:lnTo>
                    <a:pt x="740182" y="86525"/>
                  </a:lnTo>
                  <a:lnTo>
                    <a:pt x="696099" y="86525"/>
                  </a:lnTo>
                  <a:lnTo>
                    <a:pt x="686676" y="86283"/>
                  </a:lnTo>
                  <a:lnTo>
                    <a:pt x="740403" y="86283"/>
                  </a:lnTo>
                  <a:lnTo>
                    <a:pt x="744226" y="82092"/>
                  </a:lnTo>
                  <a:lnTo>
                    <a:pt x="749155" y="71868"/>
                  </a:lnTo>
                  <a:lnTo>
                    <a:pt x="750798" y="60426"/>
                  </a:lnTo>
                  <a:lnTo>
                    <a:pt x="749998" y="52158"/>
                  </a:lnTo>
                  <a:lnTo>
                    <a:pt x="747598" y="44327"/>
                  </a:lnTo>
                  <a:lnTo>
                    <a:pt x="746613" y="42506"/>
                  </a:lnTo>
                  <a:close/>
                </a:path>
                <a:path w="759460" h="222250">
                  <a:moveTo>
                    <a:pt x="696747" y="13487"/>
                  </a:moveTo>
                  <a:lnTo>
                    <a:pt x="655231" y="28206"/>
                  </a:lnTo>
                  <a:lnTo>
                    <a:pt x="640588" y="61455"/>
                  </a:lnTo>
                  <a:lnTo>
                    <a:pt x="672655" y="66941"/>
                  </a:lnTo>
                  <a:lnTo>
                    <a:pt x="673569" y="58966"/>
                  </a:lnTo>
                  <a:lnTo>
                    <a:pt x="676135" y="52895"/>
                  </a:lnTo>
                  <a:lnTo>
                    <a:pt x="684593" y="44576"/>
                  </a:lnTo>
                  <a:lnTo>
                    <a:pt x="689686" y="42506"/>
                  </a:lnTo>
                  <a:lnTo>
                    <a:pt x="746613" y="42506"/>
                  </a:lnTo>
                  <a:lnTo>
                    <a:pt x="743597" y="36932"/>
                  </a:lnTo>
                  <a:lnTo>
                    <a:pt x="737997" y="29972"/>
                  </a:lnTo>
                  <a:lnTo>
                    <a:pt x="729596" y="22761"/>
                  </a:lnTo>
                  <a:lnTo>
                    <a:pt x="719920" y="17610"/>
                  </a:lnTo>
                  <a:lnTo>
                    <a:pt x="708970" y="14518"/>
                  </a:lnTo>
                  <a:lnTo>
                    <a:pt x="696747" y="13487"/>
                  </a:lnTo>
                  <a:close/>
                </a:path>
                <a:path w="759460" h="222250">
                  <a:moveTo>
                    <a:pt x="374827" y="64795"/>
                  </a:moveTo>
                  <a:lnTo>
                    <a:pt x="339966" y="64795"/>
                  </a:lnTo>
                  <a:lnTo>
                    <a:pt x="339966" y="196735"/>
                  </a:lnTo>
                  <a:lnTo>
                    <a:pt x="374827" y="196735"/>
                  </a:lnTo>
                  <a:lnTo>
                    <a:pt x="374827" y="64795"/>
                  </a:lnTo>
                  <a:close/>
                </a:path>
                <a:path w="759460" h="222250">
                  <a:moveTo>
                    <a:pt x="374827" y="13487"/>
                  </a:moveTo>
                  <a:lnTo>
                    <a:pt x="346532" y="13487"/>
                  </a:lnTo>
                  <a:lnTo>
                    <a:pt x="342929" y="21550"/>
                  </a:lnTo>
                  <a:lnTo>
                    <a:pt x="338067" y="29090"/>
                  </a:lnTo>
                  <a:lnTo>
                    <a:pt x="301888" y="56824"/>
                  </a:lnTo>
                  <a:lnTo>
                    <a:pt x="294919" y="59562"/>
                  </a:lnTo>
                  <a:lnTo>
                    <a:pt x="294919" y="91376"/>
                  </a:lnTo>
                  <a:lnTo>
                    <a:pt x="307456" y="86485"/>
                  </a:lnTo>
                  <a:lnTo>
                    <a:pt x="319143" y="80424"/>
                  </a:lnTo>
                  <a:lnTo>
                    <a:pt x="329979" y="73193"/>
                  </a:lnTo>
                  <a:lnTo>
                    <a:pt x="339966" y="64795"/>
                  </a:lnTo>
                  <a:lnTo>
                    <a:pt x="374827" y="64795"/>
                  </a:lnTo>
                  <a:lnTo>
                    <a:pt x="374827" y="13487"/>
                  </a:lnTo>
                  <a:close/>
                </a:path>
              </a:pathLst>
            </a:custGeom>
            <a:solidFill>
              <a:srgbClr val="1B136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4343069" y="3094901"/>
              <a:ext cx="759460" cy="222250"/>
            </a:xfrm>
            <a:custGeom>
              <a:avLst/>
              <a:gdLst/>
              <a:ahLst/>
              <a:cxnLst/>
              <a:rect l="l" t="t" r="r" b="b"/>
              <a:pathLst>
                <a:path w="759460" h="222250">
                  <a:moveTo>
                    <a:pt x="434606" y="161874"/>
                  </a:moveTo>
                  <a:lnTo>
                    <a:pt x="469468" y="161874"/>
                  </a:lnTo>
                  <a:lnTo>
                    <a:pt x="469468" y="196735"/>
                  </a:lnTo>
                  <a:lnTo>
                    <a:pt x="434606" y="196735"/>
                  </a:lnTo>
                  <a:lnTo>
                    <a:pt x="434606" y="161874"/>
                  </a:lnTo>
                  <a:close/>
                </a:path>
                <a:path w="759460" h="222250">
                  <a:moveTo>
                    <a:pt x="69989" y="122885"/>
                  </a:moveTo>
                  <a:lnTo>
                    <a:pt x="69989" y="171538"/>
                  </a:lnTo>
                  <a:lnTo>
                    <a:pt x="76225" y="170180"/>
                  </a:lnTo>
                  <a:lnTo>
                    <a:pt x="81305" y="167208"/>
                  </a:lnTo>
                  <a:lnTo>
                    <a:pt x="85229" y="162623"/>
                  </a:lnTo>
                  <a:lnTo>
                    <a:pt x="89154" y="158038"/>
                  </a:lnTo>
                  <a:lnTo>
                    <a:pt x="91109" y="152641"/>
                  </a:lnTo>
                  <a:lnTo>
                    <a:pt x="91109" y="146443"/>
                  </a:lnTo>
                  <a:lnTo>
                    <a:pt x="91109" y="140906"/>
                  </a:lnTo>
                  <a:lnTo>
                    <a:pt x="89458" y="136131"/>
                  </a:lnTo>
                  <a:lnTo>
                    <a:pt x="86169" y="132130"/>
                  </a:lnTo>
                  <a:lnTo>
                    <a:pt x="82867" y="128117"/>
                  </a:lnTo>
                  <a:lnTo>
                    <a:pt x="77482" y="125044"/>
                  </a:lnTo>
                  <a:lnTo>
                    <a:pt x="69989" y="122885"/>
                  </a:lnTo>
                  <a:close/>
                </a:path>
                <a:path w="759460" h="222250">
                  <a:moveTo>
                    <a:pt x="565797" y="67335"/>
                  </a:moveTo>
                  <a:lnTo>
                    <a:pt x="524129" y="129552"/>
                  </a:lnTo>
                  <a:lnTo>
                    <a:pt x="565797" y="129552"/>
                  </a:lnTo>
                  <a:lnTo>
                    <a:pt x="565797" y="67335"/>
                  </a:lnTo>
                  <a:close/>
                </a:path>
                <a:path w="759460" h="222250">
                  <a:moveTo>
                    <a:pt x="212229" y="67335"/>
                  </a:moveTo>
                  <a:lnTo>
                    <a:pt x="170561" y="129552"/>
                  </a:lnTo>
                  <a:lnTo>
                    <a:pt x="212229" y="129552"/>
                  </a:lnTo>
                  <a:lnTo>
                    <a:pt x="212229" y="67335"/>
                  </a:lnTo>
                  <a:close/>
                </a:path>
                <a:path w="759460" h="222250">
                  <a:moveTo>
                    <a:pt x="51917" y="39192"/>
                  </a:moveTo>
                  <a:lnTo>
                    <a:pt x="47053" y="40944"/>
                  </a:lnTo>
                  <a:lnTo>
                    <a:pt x="43218" y="43802"/>
                  </a:lnTo>
                  <a:lnTo>
                    <a:pt x="40386" y="47764"/>
                  </a:lnTo>
                  <a:lnTo>
                    <a:pt x="37553" y="51727"/>
                  </a:lnTo>
                  <a:lnTo>
                    <a:pt x="36131" y="56108"/>
                  </a:lnTo>
                  <a:lnTo>
                    <a:pt x="36131" y="60909"/>
                  </a:lnTo>
                  <a:lnTo>
                    <a:pt x="36131" y="65290"/>
                  </a:lnTo>
                  <a:lnTo>
                    <a:pt x="51917" y="82232"/>
                  </a:lnTo>
                  <a:lnTo>
                    <a:pt x="51917" y="39192"/>
                  </a:lnTo>
                  <a:close/>
                </a:path>
                <a:path w="759460" h="222250">
                  <a:moveTo>
                    <a:pt x="570280" y="13741"/>
                  </a:moveTo>
                  <a:lnTo>
                    <a:pt x="599643" y="13741"/>
                  </a:lnTo>
                  <a:lnTo>
                    <a:pt x="599643" y="129552"/>
                  </a:lnTo>
                  <a:lnTo>
                    <a:pt x="622300" y="129552"/>
                  </a:lnTo>
                  <a:lnTo>
                    <a:pt x="622300" y="160083"/>
                  </a:lnTo>
                  <a:lnTo>
                    <a:pt x="599643" y="160083"/>
                  </a:lnTo>
                  <a:lnTo>
                    <a:pt x="599643" y="196735"/>
                  </a:lnTo>
                  <a:lnTo>
                    <a:pt x="565797" y="196735"/>
                  </a:lnTo>
                  <a:lnTo>
                    <a:pt x="565797" y="160083"/>
                  </a:lnTo>
                  <a:lnTo>
                    <a:pt x="491477" y="160083"/>
                  </a:lnTo>
                  <a:lnTo>
                    <a:pt x="491477" y="129667"/>
                  </a:lnTo>
                  <a:lnTo>
                    <a:pt x="570280" y="13741"/>
                  </a:lnTo>
                  <a:close/>
                </a:path>
                <a:path w="759460" h="222250">
                  <a:moveTo>
                    <a:pt x="216712" y="13741"/>
                  </a:moveTo>
                  <a:lnTo>
                    <a:pt x="246075" y="13741"/>
                  </a:lnTo>
                  <a:lnTo>
                    <a:pt x="246075" y="129552"/>
                  </a:lnTo>
                  <a:lnTo>
                    <a:pt x="268732" y="129552"/>
                  </a:lnTo>
                  <a:lnTo>
                    <a:pt x="268732" y="160083"/>
                  </a:lnTo>
                  <a:lnTo>
                    <a:pt x="246075" y="160083"/>
                  </a:lnTo>
                  <a:lnTo>
                    <a:pt x="246075" y="196735"/>
                  </a:lnTo>
                  <a:lnTo>
                    <a:pt x="212229" y="196735"/>
                  </a:lnTo>
                  <a:lnTo>
                    <a:pt x="212229" y="160083"/>
                  </a:lnTo>
                  <a:lnTo>
                    <a:pt x="137909" y="160083"/>
                  </a:lnTo>
                  <a:lnTo>
                    <a:pt x="137909" y="129667"/>
                  </a:lnTo>
                  <a:lnTo>
                    <a:pt x="216712" y="13741"/>
                  </a:lnTo>
                  <a:close/>
                </a:path>
                <a:path w="759460" h="222250">
                  <a:moveTo>
                    <a:pt x="696747" y="13487"/>
                  </a:moveTo>
                  <a:lnTo>
                    <a:pt x="737997" y="29972"/>
                  </a:lnTo>
                  <a:lnTo>
                    <a:pt x="750798" y="60426"/>
                  </a:lnTo>
                  <a:lnTo>
                    <a:pt x="749155" y="71868"/>
                  </a:lnTo>
                  <a:lnTo>
                    <a:pt x="744226" y="82092"/>
                  </a:lnTo>
                  <a:lnTo>
                    <a:pt x="736011" y="91098"/>
                  </a:lnTo>
                  <a:lnTo>
                    <a:pt x="724509" y="98882"/>
                  </a:lnTo>
                  <a:lnTo>
                    <a:pt x="731948" y="101087"/>
                  </a:lnTo>
                  <a:lnTo>
                    <a:pt x="758353" y="134216"/>
                  </a:lnTo>
                  <a:lnTo>
                    <a:pt x="758939" y="142189"/>
                  </a:lnTo>
                  <a:lnTo>
                    <a:pt x="757846" y="153749"/>
                  </a:lnTo>
                  <a:lnTo>
                    <a:pt x="732151" y="190524"/>
                  </a:lnTo>
                  <a:lnTo>
                    <a:pt x="697877" y="200050"/>
                  </a:lnTo>
                  <a:lnTo>
                    <a:pt x="686052" y="199157"/>
                  </a:lnTo>
                  <a:lnTo>
                    <a:pt x="649635" y="178078"/>
                  </a:lnTo>
                  <a:lnTo>
                    <a:pt x="638048" y="148424"/>
                  </a:lnTo>
                  <a:lnTo>
                    <a:pt x="671893" y="144310"/>
                  </a:lnTo>
                  <a:lnTo>
                    <a:pt x="672973" y="152971"/>
                  </a:lnTo>
                  <a:lnTo>
                    <a:pt x="675855" y="159588"/>
                  </a:lnTo>
                  <a:lnTo>
                    <a:pt x="680542" y="164160"/>
                  </a:lnTo>
                  <a:lnTo>
                    <a:pt x="685241" y="168744"/>
                  </a:lnTo>
                  <a:lnTo>
                    <a:pt x="690930" y="171030"/>
                  </a:lnTo>
                  <a:lnTo>
                    <a:pt x="697598" y="171030"/>
                  </a:lnTo>
                  <a:lnTo>
                    <a:pt x="704761" y="171030"/>
                  </a:lnTo>
                  <a:lnTo>
                    <a:pt x="710793" y="168287"/>
                  </a:lnTo>
                  <a:lnTo>
                    <a:pt x="715695" y="162813"/>
                  </a:lnTo>
                  <a:lnTo>
                    <a:pt x="720598" y="157327"/>
                  </a:lnTo>
                  <a:lnTo>
                    <a:pt x="723049" y="149936"/>
                  </a:lnTo>
                  <a:lnTo>
                    <a:pt x="723049" y="140639"/>
                  </a:lnTo>
                  <a:lnTo>
                    <a:pt x="723049" y="131838"/>
                  </a:lnTo>
                  <a:lnTo>
                    <a:pt x="720699" y="124853"/>
                  </a:lnTo>
                  <a:lnTo>
                    <a:pt x="716000" y="119710"/>
                  </a:lnTo>
                  <a:lnTo>
                    <a:pt x="711301" y="114554"/>
                  </a:lnTo>
                  <a:lnTo>
                    <a:pt x="705561" y="111988"/>
                  </a:lnTo>
                  <a:lnTo>
                    <a:pt x="698804" y="111988"/>
                  </a:lnTo>
                  <a:lnTo>
                    <a:pt x="694347" y="111988"/>
                  </a:lnTo>
                  <a:lnTo>
                    <a:pt x="689025" y="112852"/>
                  </a:lnTo>
                  <a:lnTo>
                    <a:pt x="682840" y="114592"/>
                  </a:lnTo>
                  <a:lnTo>
                    <a:pt x="686676" y="86283"/>
                  </a:lnTo>
                  <a:lnTo>
                    <a:pt x="715670" y="69938"/>
                  </a:lnTo>
                  <a:lnTo>
                    <a:pt x="715670" y="62712"/>
                  </a:lnTo>
                  <a:lnTo>
                    <a:pt x="715670" y="56553"/>
                  </a:lnTo>
                  <a:lnTo>
                    <a:pt x="713854" y="51650"/>
                  </a:lnTo>
                  <a:lnTo>
                    <a:pt x="710196" y="47993"/>
                  </a:lnTo>
                  <a:lnTo>
                    <a:pt x="706551" y="44335"/>
                  </a:lnTo>
                  <a:lnTo>
                    <a:pt x="701713" y="42506"/>
                  </a:lnTo>
                  <a:lnTo>
                    <a:pt x="695655" y="42506"/>
                  </a:lnTo>
                  <a:lnTo>
                    <a:pt x="689686" y="42506"/>
                  </a:lnTo>
                  <a:lnTo>
                    <a:pt x="684593" y="44576"/>
                  </a:lnTo>
                  <a:lnTo>
                    <a:pt x="680364" y="48742"/>
                  </a:lnTo>
                  <a:lnTo>
                    <a:pt x="676135" y="52895"/>
                  </a:lnTo>
                  <a:lnTo>
                    <a:pt x="673569" y="58966"/>
                  </a:lnTo>
                  <a:lnTo>
                    <a:pt x="672655" y="66941"/>
                  </a:lnTo>
                  <a:lnTo>
                    <a:pt x="640588" y="61455"/>
                  </a:lnTo>
                  <a:lnTo>
                    <a:pt x="661530" y="22987"/>
                  </a:lnTo>
                  <a:lnTo>
                    <a:pt x="689413" y="13844"/>
                  </a:lnTo>
                  <a:lnTo>
                    <a:pt x="696747" y="13487"/>
                  </a:lnTo>
                  <a:close/>
                </a:path>
                <a:path w="759460" h="222250">
                  <a:moveTo>
                    <a:pt x="346532" y="13487"/>
                  </a:moveTo>
                  <a:lnTo>
                    <a:pt x="374827" y="13487"/>
                  </a:lnTo>
                  <a:lnTo>
                    <a:pt x="374827" y="196735"/>
                  </a:lnTo>
                  <a:lnTo>
                    <a:pt x="339966" y="196735"/>
                  </a:lnTo>
                  <a:lnTo>
                    <a:pt x="339966" y="64795"/>
                  </a:lnTo>
                  <a:lnTo>
                    <a:pt x="329979" y="73193"/>
                  </a:lnTo>
                  <a:lnTo>
                    <a:pt x="319143" y="80424"/>
                  </a:lnTo>
                  <a:lnTo>
                    <a:pt x="307456" y="86485"/>
                  </a:lnTo>
                  <a:lnTo>
                    <a:pt x="294919" y="91376"/>
                  </a:lnTo>
                  <a:lnTo>
                    <a:pt x="294919" y="59562"/>
                  </a:lnTo>
                  <a:lnTo>
                    <a:pt x="301888" y="56824"/>
                  </a:lnTo>
                  <a:lnTo>
                    <a:pt x="309156" y="53086"/>
                  </a:lnTo>
                  <a:lnTo>
                    <a:pt x="342929" y="21550"/>
                  </a:lnTo>
                  <a:lnTo>
                    <a:pt x="346532" y="13487"/>
                  </a:lnTo>
                  <a:close/>
                </a:path>
                <a:path w="759460" h="222250">
                  <a:moveTo>
                    <a:pt x="51917" y="0"/>
                  </a:moveTo>
                  <a:lnTo>
                    <a:pt x="69989" y="0"/>
                  </a:lnTo>
                  <a:lnTo>
                    <a:pt x="69989" y="12217"/>
                  </a:lnTo>
                  <a:lnTo>
                    <a:pt x="79407" y="13939"/>
                  </a:lnTo>
                  <a:lnTo>
                    <a:pt x="111196" y="38714"/>
                  </a:lnTo>
                  <a:lnTo>
                    <a:pt x="116560" y="55486"/>
                  </a:lnTo>
                  <a:lnTo>
                    <a:pt x="85001" y="59562"/>
                  </a:lnTo>
                  <a:lnTo>
                    <a:pt x="83070" y="49796"/>
                  </a:lnTo>
                  <a:lnTo>
                    <a:pt x="78066" y="43180"/>
                  </a:lnTo>
                  <a:lnTo>
                    <a:pt x="69989" y="39700"/>
                  </a:lnTo>
                  <a:lnTo>
                    <a:pt x="69989" y="88176"/>
                  </a:lnTo>
                  <a:lnTo>
                    <a:pt x="83777" y="92505"/>
                  </a:lnTo>
                  <a:lnTo>
                    <a:pt x="95175" y="97432"/>
                  </a:lnTo>
                  <a:lnTo>
                    <a:pt x="120974" y="132417"/>
                  </a:lnTo>
                  <a:lnTo>
                    <a:pt x="121653" y="142011"/>
                  </a:lnTo>
                  <a:lnTo>
                    <a:pt x="120798" y="152798"/>
                  </a:lnTo>
                  <a:lnTo>
                    <a:pt x="100491" y="186814"/>
                  </a:lnTo>
                  <a:lnTo>
                    <a:pt x="69989" y="199021"/>
                  </a:lnTo>
                  <a:lnTo>
                    <a:pt x="69989" y="222186"/>
                  </a:lnTo>
                  <a:lnTo>
                    <a:pt x="51917" y="222186"/>
                  </a:lnTo>
                  <a:lnTo>
                    <a:pt x="51917" y="199275"/>
                  </a:lnTo>
                  <a:lnTo>
                    <a:pt x="41728" y="197318"/>
                  </a:lnTo>
                  <a:lnTo>
                    <a:pt x="6142" y="167360"/>
                  </a:lnTo>
                  <a:lnTo>
                    <a:pt x="0" y="145834"/>
                  </a:lnTo>
                  <a:lnTo>
                    <a:pt x="32321" y="142011"/>
                  </a:lnTo>
                  <a:lnTo>
                    <a:pt x="33642" y="148615"/>
                  </a:lnTo>
                  <a:lnTo>
                    <a:pt x="36131" y="154317"/>
                  </a:lnTo>
                  <a:lnTo>
                    <a:pt x="39776" y="159105"/>
                  </a:lnTo>
                  <a:lnTo>
                    <a:pt x="43421" y="163893"/>
                  </a:lnTo>
                  <a:lnTo>
                    <a:pt x="47472" y="167360"/>
                  </a:lnTo>
                  <a:lnTo>
                    <a:pt x="51917" y="169506"/>
                  </a:lnTo>
                  <a:lnTo>
                    <a:pt x="51917" y="117563"/>
                  </a:lnTo>
                  <a:lnTo>
                    <a:pt x="40616" y="113641"/>
                  </a:lnTo>
                  <a:lnTo>
                    <a:pt x="30927" y="108829"/>
                  </a:lnTo>
                  <a:lnTo>
                    <a:pt x="5797" y="72018"/>
                  </a:lnTo>
                  <a:lnTo>
                    <a:pt x="5092" y="62344"/>
                  </a:lnTo>
                  <a:lnTo>
                    <a:pt x="5890" y="52578"/>
                  </a:lnTo>
                  <a:lnTo>
                    <a:pt x="32780" y="17257"/>
                  </a:lnTo>
                  <a:lnTo>
                    <a:pt x="51917" y="12217"/>
                  </a:lnTo>
                  <a:lnTo>
                    <a:pt x="51917" y="0"/>
                  </a:lnTo>
                  <a:close/>
                </a:path>
              </a:pathLst>
            </a:custGeom>
            <a:ln w="13716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6" name="object 36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331572" y="3095663"/>
              <a:ext cx="774433" cy="235902"/>
            </a:xfrm>
            <a:prstGeom prst="rect">
              <a:avLst/>
            </a:prstGeom>
          </p:spPr>
        </p:pic>
        <p:pic>
          <p:nvPicPr>
            <p:cNvPr id="37" name="object 37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441321" y="3095663"/>
              <a:ext cx="771131" cy="235902"/>
            </a:xfrm>
            <a:prstGeom prst="rect">
              <a:avLst/>
            </a:prstGeom>
          </p:spPr>
        </p:pic>
        <p:pic>
          <p:nvPicPr>
            <p:cNvPr id="38" name="object 38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0629887" y="3095663"/>
              <a:ext cx="771131" cy="235902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29767" y="3063240"/>
              <a:ext cx="502919" cy="504431"/>
            </a:xfrm>
            <a:prstGeom prst="rect">
              <a:avLst/>
            </a:prstGeom>
          </p:spPr>
        </p:pic>
        <p:pic>
          <p:nvPicPr>
            <p:cNvPr id="40" name="object 40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336211" y="3673246"/>
              <a:ext cx="772147" cy="235889"/>
            </a:xfrm>
            <a:prstGeom prst="rect">
              <a:avLst/>
            </a:prstGeom>
          </p:spPr>
        </p:pic>
        <p:pic>
          <p:nvPicPr>
            <p:cNvPr id="41" name="object 41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331572" y="3673246"/>
              <a:ext cx="772147" cy="235889"/>
            </a:xfrm>
            <a:prstGeom prst="rect">
              <a:avLst/>
            </a:prstGeom>
          </p:spPr>
        </p:pic>
        <p:pic>
          <p:nvPicPr>
            <p:cNvPr id="42" name="object 42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8441321" y="3673246"/>
              <a:ext cx="771131" cy="235889"/>
            </a:xfrm>
            <a:prstGeom prst="rect">
              <a:avLst/>
            </a:prstGeom>
          </p:spPr>
        </p:pic>
        <p:pic>
          <p:nvPicPr>
            <p:cNvPr id="43" name="object 43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0629887" y="3673246"/>
              <a:ext cx="771131" cy="235889"/>
            </a:xfrm>
            <a:prstGeom prst="rect">
              <a:avLst/>
            </a:prstGeom>
          </p:spPr>
        </p:pic>
      </p:grpSp>
      <p:sp>
        <p:nvSpPr>
          <p:cNvPr id="44" name="object 44" descr=""/>
          <p:cNvSpPr txBox="1"/>
          <p:nvPr/>
        </p:nvSpPr>
        <p:spPr>
          <a:xfrm>
            <a:off x="1830576" y="2403134"/>
            <a:ext cx="940435" cy="46735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0960" marR="5080" indent="-48895">
              <a:lnSpc>
                <a:spcPct val="100000"/>
              </a:lnSpc>
              <a:spcBef>
                <a:spcPts val="105"/>
              </a:spcBef>
            </a:pPr>
            <a:r>
              <a:rPr dirty="0" u="sng" sz="11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Movie</a:t>
            </a:r>
            <a:r>
              <a:rPr dirty="0" u="sng" sz="1100" spc="-3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1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Tickets</a:t>
            </a:r>
            <a:r>
              <a:rPr dirty="0" u="none" sz="1100" spc="-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u="none" sz="900" spc="-10">
                <a:solidFill>
                  <a:srgbClr val="1B1363"/>
                </a:solidFill>
                <a:latin typeface="Arial"/>
                <a:cs typeface="Arial"/>
              </a:rPr>
              <a:t>From</a:t>
            </a:r>
            <a:r>
              <a:rPr dirty="0" u="none" sz="9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u="none" sz="900" spc="-10">
                <a:solidFill>
                  <a:srgbClr val="1B1363"/>
                </a:solidFill>
                <a:latin typeface="Arial"/>
                <a:cs typeface="Arial"/>
              </a:rPr>
              <a:t>Fandango</a:t>
            </a:r>
            <a:r>
              <a:rPr dirty="0" u="none" sz="900" spc="50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u="none" sz="900">
                <a:solidFill>
                  <a:srgbClr val="1B1363"/>
                </a:solidFill>
                <a:latin typeface="Arial"/>
                <a:cs typeface="Arial"/>
              </a:rPr>
              <a:t>1 Adult</a:t>
            </a:r>
            <a:r>
              <a:rPr dirty="0" u="none" sz="9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u="none" sz="900" spc="-10">
                <a:solidFill>
                  <a:srgbClr val="1B1363"/>
                </a:solidFill>
                <a:latin typeface="Arial"/>
                <a:cs typeface="Arial"/>
              </a:rPr>
              <a:t>Ticket</a:t>
            </a:r>
            <a:endParaRPr sz="900">
              <a:latin typeface="Arial"/>
              <a:cs typeface="Arial"/>
            </a:endParaRPr>
          </a:p>
        </p:txBody>
      </p:sp>
      <p:sp>
        <p:nvSpPr>
          <p:cNvPr id="45" name="object 45" descr=""/>
          <p:cNvSpPr txBox="1"/>
          <p:nvPr/>
        </p:nvSpPr>
        <p:spPr>
          <a:xfrm>
            <a:off x="1528665" y="3057767"/>
            <a:ext cx="1570355" cy="46735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ts val="1320"/>
              </a:lnSpc>
              <a:spcBef>
                <a:spcPts val="105"/>
              </a:spcBef>
            </a:pPr>
            <a:r>
              <a:rPr dirty="0" u="sng" sz="11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Bowling</a:t>
            </a:r>
            <a:endParaRPr sz="1100">
              <a:latin typeface="Arial"/>
              <a:cs typeface="Arial"/>
            </a:endParaRPr>
          </a:p>
          <a:p>
            <a:pPr algn="ctr" marL="12700" marR="5080">
              <a:lnSpc>
                <a:spcPts val="1080"/>
              </a:lnSpc>
              <a:spcBef>
                <a:spcPts val="30"/>
              </a:spcBef>
            </a:pP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1</a:t>
            </a:r>
            <a:r>
              <a:rPr dirty="0" sz="9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lane</a:t>
            </a: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for</a:t>
            </a:r>
            <a:r>
              <a:rPr dirty="0" sz="9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2</a:t>
            </a:r>
            <a:r>
              <a:rPr dirty="0" sz="9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hours</a:t>
            </a:r>
            <a:r>
              <a:rPr dirty="0" sz="9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(Group</a:t>
            </a:r>
            <a:r>
              <a:rPr dirty="0" sz="9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of </a:t>
            </a:r>
            <a:r>
              <a:rPr dirty="0" sz="900" spc="-25">
                <a:solidFill>
                  <a:srgbClr val="1B1363"/>
                </a:solidFill>
                <a:latin typeface="Arial"/>
                <a:cs typeface="Arial"/>
              </a:rPr>
              <a:t>6)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Price</a:t>
            </a:r>
            <a:r>
              <a:rPr dirty="0" sz="900" spc="-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Per</a:t>
            </a:r>
            <a:r>
              <a:rPr dirty="0" sz="9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Person</a:t>
            </a:r>
            <a:endParaRPr sz="900">
              <a:latin typeface="Arial"/>
              <a:cs typeface="Arial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1122424" y="3638744"/>
            <a:ext cx="2357755" cy="46735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320"/>
              </a:lnSpc>
              <a:spcBef>
                <a:spcPts val="100"/>
              </a:spcBef>
            </a:pPr>
            <a:r>
              <a:rPr dirty="0" u="sng" sz="11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Mini</a:t>
            </a:r>
            <a:r>
              <a:rPr dirty="0" u="sng" sz="1100" spc="-3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100" spc="-2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Golf</a:t>
            </a:r>
            <a:endParaRPr sz="1100">
              <a:latin typeface="Arial"/>
              <a:cs typeface="Arial"/>
            </a:endParaRPr>
          </a:p>
          <a:p>
            <a:pPr algn="ctr" marL="12700" marR="5080">
              <a:lnSpc>
                <a:spcPts val="1080"/>
              </a:lnSpc>
              <a:spcBef>
                <a:spcPts val="35"/>
              </a:spcBef>
            </a:pP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2</a:t>
            </a:r>
            <a:r>
              <a:rPr dirty="0" sz="9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rounds of mini</a:t>
            </a:r>
            <a:r>
              <a:rPr dirty="0" sz="9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golf</a:t>
            </a:r>
            <a:r>
              <a:rPr dirty="0" sz="9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(estimated</a:t>
            </a:r>
            <a:r>
              <a:rPr dirty="0" sz="9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50</a:t>
            </a:r>
            <a:r>
              <a:rPr dirty="0" sz="9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–</a:t>
            </a:r>
            <a:r>
              <a:rPr dirty="0" sz="900" spc="-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90 </a:t>
            </a:r>
            <a:r>
              <a:rPr dirty="0" sz="900" spc="-20">
                <a:solidFill>
                  <a:srgbClr val="1B1363"/>
                </a:solidFill>
                <a:latin typeface="Arial"/>
                <a:cs typeface="Arial"/>
              </a:rPr>
              <a:t>mins)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Price</a:t>
            </a:r>
            <a:r>
              <a:rPr dirty="0" sz="900" spc="-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Per</a:t>
            </a:r>
            <a:r>
              <a:rPr dirty="0" sz="9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Person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47" name="object 47" descr=""/>
          <p:cNvGrpSpPr/>
          <p:nvPr/>
        </p:nvGrpSpPr>
        <p:grpSpPr>
          <a:xfrm>
            <a:off x="441960" y="3592080"/>
            <a:ext cx="10959465" cy="1602105"/>
            <a:chOff x="441960" y="3592080"/>
            <a:chExt cx="10959465" cy="1602105"/>
          </a:xfrm>
        </p:grpSpPr>
        <p:pic>
          <p:nvPicPr>
            <p:cNvPr id="48" name="object 48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445008" y="3592080"/>
              <a:ext cx="473963" cy="473951"/>
            </a:xfrm>
            <a:prstGeom prst="rect">
              <a:avLst/>
            </a:prstGeom>
          </p:spPr>
        </p:pic>
        <p:pic>
          <p:nvPicPr>
            <p:cNvPr id="49" name="object 49" descr="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4336211" y="4233138"/>
              <a:ext cx="771131" cy="235902"/>
            </a:xfrm>
            <a:prstGeom prst="rect">
              <a:avLst/>
            </a:prstGeom>
          </p:spPr>
        </p:pic>
        <p:pic>
          <p:nvPicPr>
            <p:cNvPr id="50" name="object 50" descr="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6331572" y="4233138"/>
              <a:ext cx="771131" cy="235902"/>
            </a:xfrm>
            <a:prstGeom prst="rect">
              <a:avLst/>
            </a:prstGeom>
          </p:spPr>
        </p:pic>
        <p:pic>
          <p:nvPicPr>
            <p:cNvPr id="51" name="object 51" descr="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8441321" y="4233138"/>
              <a:ext cx="771131" cy="235902"/>
            </a:xfrm>
            <a:prstGeom prst="rect">
              <a:avLst/>
            </a:prstGeom>
          </p:spPr>
        </p:pic>
        <p:pic>
          <p:nvPicPr>
            <p:cNvPr id="52" name="object 52" descr="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0629887" y="4233138"/>
              <a:ext cx="771131" cy="235902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441960" y="4191000"/>
              <a:ext cx="478535" cy="480059"/>
            </a:xfrm>
            <a:prstGeom prst="rect">
              <a:avLst/>
            </a:prstGeom>
          </p:spPr>
        </p:pic>
        <p:pic>
          <p:nvPicPr>
            <p:cNvPr id="54" name="object 54" descr="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4336211" y="4771669"/>
              <a:ext cx="771131" cy="235902"/>
            </a:xfrm>
            <a:prstGeom prst="rect">
              <a:avLst/>
            </a:prstGeom>
          </p:spPr>
        </p:pic>
        <p:pic>
          <p:nvPicPr>
            <p:cNvPr id="55" name="object 55" descr="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6331572" y="4771669"/>
              <a:ext cx="771893" cy="235902"/>
            </a:xfrm>
            <a:prstGeom prst="rect">
              <a:avLst/>
            </a:prstGeom>
          </p:spPr>
        </p:pic>
        <p:pic>
          <p:nvPicPr>
            <p:cNvPr id="56" name="object 56" descr="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8441321" y="4771669"/>
              <a:ext cx="771131" cy="235902"/>
            </a:xfrm>
            <a:prstGeom prst="rect">
              <a:avLst/>
            </a:prstGeom>
          </p:spPr>
        </p:pic>
        <p:pic>
          <p:nvPicPr>
            <p:cNvPr id="57" name="object 57" descr="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10629887" y="4771669"/>
              <a:ext cx="771131" cy="235902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455676" y="4744212"/>
              <a:ext cx="451091" cy="449567"/>
            </a:xfrm>
            <a:prstGeom prst="rect">
              <a:avLst/>
            </a:prstGeom>
          </p:spPr>
        </p:pic>
      </p:grpSp>
      <p:sp>
        <p:nvSpPr>
          <p:cNvPr id="59" name="object 59" descr=""/>
          <p:cNvSpPr txBox="1"/>
          <p:nvPr/>
        </p:nvSpPr>
        <p:spPr>
          <a:xfrm>
            <a:off x="1861056" y="4218034"/>
            <a:ext cx="87947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2540">
              <a:lnSpc>
                <a:spcPts val="1320"/>
              </a:lnSpc>
              <a:spcBef>
                <a:spcPts val="100"/>
              </a:spcBef>
            </a:pPr>
            <a:r>
              <a:rPr dirty="0" u="sng" sz="11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Archery</a:t>
            </a:r>
            <a:endParaRPr sz="1100">
              <a:latin typeface="Arial"/>
              <a:cs typeface="Arial"/>
            </a:endParaRPr>
          </a:p>
          <a:p>
            <a:pPr algn="ctr">
              <a:lnSpc>
                <a:spcPts val="1080"/>
              </a:lnSpc>
            </a:pP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Price</a:t>
            </a:r>
            <a:r>
              <a:rPr dirty="0" sz="900" spc="-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Per</a:t>
            </a:r>
            <a:r>
              <a:rPr dirty="0" sz="9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Person</a:t>
            </a:r>
            <a:endParaRPr sz="900">
              <a:latin typeface="Arial"/>
              <a:cs typeface="Arial"/>
            </a:endParaRPr>
          </a:p>
        </p:txBody>
      </p:sp>
      <p:sp>
        <p:nvSpPr>
          <p:cNvPr id="60" name="object 60" descr=""/>
          <p:cNvSpPr txBox="1"/>
          <p:nvPr/>
        </p:nvSpPr>
        <p:spPr>
          <a:xfrm>
            <a:off x="1573211" y="4806307"/>
            <a:ext cx="145605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320"/>
              </a:lnSpc>
              <a:spcBef>
                <a:spcPts val="100"/>
              </a:spcBef>
            </a:pPr>
            <a:r>
              <a:rPr dirty="0" u="sng" sz="11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Axe</a:t>
            </a:r>
            <a:r>
              <a:rPr dirty="0" u="sng" sz="1100" spc="-2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1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Throwing</a:t>
            </a:r>
            <a:endParaRPr sz="1100">
              <a:latin typeface="Arial"/>
              <a:cs typeface="Arial"/>
            </a:endParaRPr>
          </a:p>
          <a:p>
            <a:pPr algn="ctr">
              <a:lnSpc>
                <a:spcPts val="1080"/>
              </a:lnSpc>
            </a:pP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Price</a:t>
            </a:r>
            <a:r>
              <a:rPr dirty="0" sz="9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Per</a:t>
            </a:r>
            <a:r>
              <a:rPr dirty="0" sz="9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Person</a:t>
            </a:r>
            <a:r>
              <a:rPr dirty="0" sz="9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for</a:t>
            </a:r>
            <a:r>
              <a:rPr dirty="0" sz="9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2 </a:t>
            </a: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hours</a:t>
            </a:r>
            <a:endParaRPr sz="900">
              <a:latin typeface="Arial"/>
              <a:cs typeface="Arial"/>
            </a:endParaRPr>
          </a:p>
        </p:txBody>
      </p:sp>
      <p:sp>
        <p:nvSpPr>
          <p:cNvPr id="61" name="object 61" descr=""/>
          <p:cNvSpPr txBox="1"/>
          <p:nvPr/>
        </p:nvSpPr>
        <p:spPr>
          <a:xfrm>
            <a:off x="4394558" y="2750129"/>
            <a:ext cx="71374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Regal </a:t>
            </a:r>
            <a:r>
              <a:rPr dirty="0" sz="900" spc="-35">
                <a:solidFill>
                  <a:srgbClr val="1B1363"/>
                </a:solidFill>
                <a:latin typeface="Arial"/>
                <a:cs typeface="Arial"/>
              </a:rPr>
              <a:t>E-</a:t>
            </a:r>
            <a:r>
              <a:rPr dirty="0" sz="900" spc="-20">
                <a:solidFill>
                  <a:srgbClr val="1B1363"/>
                </a:solidFill>
                <a:latin typeface="Arial"/>
                <a:cs typeface="Arial"/>
              </a:rPr>
              <a:t>Walk</a:t>
            </a:r>
            <a:endParaRPr sz="900">
              <a:latin typeface="Arial"/>
              <a:cs typeface="Arial"/>
            </a:endParaRPr>
          </a:p>
        </p:txBody>
      </p:sp>
      <p:sp>
        <p:nvSpPr>
          <p:cNvPr id="62" name="object 62" descr=""/>
          <p:cNvSpPr txBox="1"/>
          <p:nvPr/>
        </p:nvSpPr>
        <p:spPr>
          <a:xfrm>
            <a:off x="6377434" y="2750129"/>
            <a:ext cx="80899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Capitol</a:t>
            </a:r>
            <a:r>
              <a:rPr dirty="0" sz="9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Theatre</a:t>
            </a:r>
            <a:endParaRPr sz="900">
              <a:latin typeface="Arial"/>
              <a:cs typeface="Arial"/>
            </a:endParaRPr>
          </a:p>
        </p:txBody>
      </p:sp>
      <p:sp>
        <p:nvSpPr>
          <p:cNvPr id="63" name="object 63" descr=""/>
          <p:cNvSpPr txBox="1"/>
          <p:nvPr/>
        </p:nvSpPr>
        <p:spPr>
          <a:xfrm>
            <a:off x="8498499" y="2750129"/>
            <a:ext cx="80264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Flix</a:t>
            </a:r>
            <a:r>
              <a:rPr dirty="0" sz="900" spc="-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Brewhouse</a:t>
            </a:r>
            <a:endParaRPr sz="900">
              <a:latin typeface="Arial"/>
              <a:cs typeface="Arial"/>
            </a:endParaRPr>
          </a:p>
        </p:txBody>
      </p:sp>
      <p:sp>
        <p:nvSpPr>
          <p:cNvPr id="64" name="object 64" descr=""/>
          <p:cNvSpPr txBox="1"/>
          <p:nvPr/>
        </p:nvSpPr>
        <p:spPr>
          <a:xfrm>
            <a:off x="10257804" y="2750129"/>
            <a:ext cx="14478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Maya</a:t>
            </a:r>
            <a:r>
              <a:rPr dirty="0" sz="9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Bakersfield</a:t>
            </a:r>
            <a:r>
              <a:rPr dirty="0" sz="9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16</a:t>
            </a:r>
            <a:r>
              <a:rPr dirty="0" sz="9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&amp; </a:t>
            </a:r>
            <a:r>
              <a:rPr dirty="0" sz="900" spc="-25">
                <a:solidFill>
                  <a:srgbClr val="1B1363"/>
                </a:solidFill>
                <a:latin typeface="Arial"/>
                <a:cs typeface="Arial"/>
              </a:rPr>
              <a:t>MPX</a:t>
            </a:r>
            <a:endParaRPr sz="900">
              <a:latin typeface="Arial"/>
              <a:cs typeface="Arial"/>
            </a:endParaRPr>
          </a:p>
        </p:txBody>
      </p:sp>
      <p:sp>
        <p:nvSpPr>
          <p:cNvPr id="65" name="object 65" descr=""/>
          <p:cNvSpPr txBox="1"/>
          <p:nvPr/>
        </p:nvSpPr>
        <p:spPr>
          <a:xfrm>
            <a:off x="4522573" y="3402553"/>
            <a:ext cx="44005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Bowlero</a:t>
            </a:r>
            <a:endParaRPr sz="900">
              <a:latin typeface="Arial"/>
              <a:cs typeface="Arial"/>
            </a:endParaRPr>
          </a:p>
        </p:txBody>
      </p:sp>
      <p:sp>
        <p:nvSpPr>
          <p:cNvPr id="66" name="object 66" descr=""/>
          <p:cNvSpPr txBox="1"/>
          <p:nvPr/>
        </p:nvSpPr>
        <p:spPr>
          <a:xfrm>
            <a:off x="6333200" y="3402553"/>
            <a:ext cx="87884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9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Corner</a:t>
            </a:r>
            <a:r>
              <a:rPr dirty="0" sz="9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Alley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7" name="object 67" descr=""/>
          <p:cNvSpPr txBox="1"/>
          <p:nvPr/>
        </p:nvSpPr>
        <p:spPr>
          <a:xfrm>
            <a:off x="8635544" y="3402553"/>
            <a:ext cx="5099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Air</a:t>
            </a:r>
            <a:r>
              <a:rPr dirty="0" sz="9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Lanes</a:t>
            </a:r>
            <a:endParaRPr sz="900">
              <a:latin typeface="Arial"/>
              <a:cs typeface="Arial"/>
            </a:endParaRPr>
          </a:p>
        </p:txBody>
      </p:sp>
      <p:sp>
        <p:nvSpPr>
          <p:cNvPr id="68" name="object 68" descr=""/>
          <p:cNvSpPr txBox="1"/>
          <p:nvPr/>
        </p:nvSpPr>
        <p:spPr>
          <a:xfrm>
            <a:off x="10796272" y="3402553"/>
            <a:ext cx="44005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Bowlero</a:t>
            </a:r>
            <a:endParaRPr sz="900">
              <a:latin typeface="Arial"/>
              <a:cs typeface="Arial"/>
            </a:endParaRPr>
          </a:p>
        </p:txBody>
      </p:sp>
      <p:sp>
        <p:nvSpPr>
          <p:cNvPr id="69" name="object 69" descr=""/>
          <p:cNvSpPr txBox="1"/>
          <p:nvPr/>
        </p:nvSpPr>
        <p:spPr>
          <a:xfrm>
            <a:off x="4355467" y="3965938"/>
            <a:ext cx="69024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Shipwrecked</a:t>
            </a:r>
            <a:endParaRPr sz="900">
              <a:latin typeface="Arial"/>
              <a:cs typeface="Arial"/>
            </a:endParaRPr>
          </a:p>
        </p:txBody>
      </p:sp>
      <p:sp>
        <p:nvSpPr>
          <p:cNvPr id="70" name="object 70" descr=""/>
          <p:cNvSpPr txBox="1"/>
          <p:nvPr/>
        </p:nvSpPr>
        <p:spPr>
          <a:xfrm>
            <a:off x="6329085" y="3965938"/>
            <a:ext cx="80835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Swing</a:t>
            </a:r>
            <a:r>
              <a:rPr dirty="0" sz="9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n</a:t>
            </a:r>
            <a:r>
              <a:rPr dirty="0" sz="900" spc="-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Things</a:t>
            </a:r>
            <a:endParaRPr sz="900">
              <a:latin typeface="Arial"/>
              <a:cs typeface="Arial"/>
            </a:endParaRPr>
          </a:p>
        </p:txBody>
      </p:sp>
      <p:sp>
        <p:nvSpPr>
          <p:cNvPr id="71" name="object 71" descr=""/>
          <p:cNvSpPr txBox="1"/>
          <p:nvPr/>
        </p:nvSpPr>
        <p:spPr>
          <a:xfrm>
            <a:off x="8421118" y="3965938"/>
            <a:ext cx="85979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Slideway</a:t>
            </a:r>
            <a:r>
              <a:rPr dirty="0" sz="9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Center</a:t>
            </a:r>
            <a:endParaRPr sz="900">
              <a:latin typeface="Arial"/>
              <a:cs typeface="Arial"/>
            </a:endParaRPr>
          </a:p>
        </p:txBody>
      </p:sp>
      <p:sp>
        <p:nvSpPr>
          <p:cNvPr id="72" name="object 72" descr=""/>
          <p:cNvSpPr txBox="1"/>
          <p:nvPr/>
        </p:nvSpPr>
        <p:spPr>
          <a:xfrm>
            <a:off x="10697974" y="3965938"/>
            <a:ext cx="6369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Golf</a:t>
            </a:r>
            <a:r>
              <a:rPr dirty="0" sz="9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N’ </a:t>
            </a: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Stuff</a:t>
            </a:r>
            <a:endParaRPr sz="900">
              <a:latin typeface="Arial"/>
              <a:cs typeface="Arial"/>
            </a:endParaRPr>
          </a:p>
        </p:txBody>
      </p:sp>
      <p:sp>
        <p:nvSpPr>
          <p:cNvPr id="73" name="object 73" descr=""/>
          <p:cNvSpPr txBox="1"/>
          <p:nvPr/>
        </p:nvSpPr>
        <p:spPr>
          <a:xfrm>
            <a:off x="4277171" y="4516178"/>
            <a:ext cx="864869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Gotham</a:t>
            </a:r>
            <a:r>
              <a:rPr dirty="0" sz="9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Archery</a:t>
            </a:r>
            <a:endParaRPr sz="900">
              <a:latin typeface="Arial"/>
              <a:cs typeface="Arial"/>
            </a:endParaRPr>
          </a:p>
        </p:txBody>
      </p:sp>
      <p:sp>
        <p:nvSpPr>
          <p:cNvPr id="74" name="object 74" descr=""/>
          <p:cNvSpPr txBox="1"/>
          <p:nvPr/>
        </p:nvSpPr>
        <p:spPr>
          <a:xfrm>
            <a:off x="6145634" y="4516178"/>
            <a:ext cx="118935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Crooked</a:t>
            </a: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River</a:t>
            </a:r>
            <a:r>
              <a:rPr dirty="0" sz="9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Archers</a:t>
            </a:r>
            <a:endParaRPr sz="900">
              <a:latin typeface="Arial"/>
              <a:cs typeface="Arial"/>
            </a:endParaRPr>
          </a:p>
        </p:txBody>
      </p:sp>
      <p:sp>
        <p:nvSpPr>
          <p:cNvPr id="75" name="object 75" descr=""/>
          <p:cNvSpPr txBox="1"/>
          <p:nvPr/>
        </p:nvSpPr>
        <p:spPr>
          <a:xfrm>
            <a:off x="8269671" y="4516178"/>
            <a:ext cx="11753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Archery</a:t>
            </a:r>
            <a:r>
              <a:rPr dirty="0" sz="9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Field</a:t>
            </a:r>
            <a:r>
              <a:rPr dirty="0" sz="9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&amp;</a:t>
            </a:r>
            <a:r>
              <a:rPr dirty="0" sz="9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Sports</a:t>
            </a:r>
            <a:endParaRPr sz="900">
              <a:latin typeface="Arial"/>
              <a:cs typeface="Arial"/>
            </a:endParaRPr>
          </a:p>
        </p:txBody>
      </p:sp>
      <p:sp>
        <p:nvSpPr>
          <p:cNvPr id="76" name="object 76" descr=""/>
          <p:cNvSpPr txBox="1"/>
          <p:nvPr/>
        </p:nvSpPr>
        <p:spPr>
          <a:xfrm>
            <a:off x="10712033" y="4516178"/>
            <a:ext cx="6102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Brainy</a:t>
            </a:r>
            <a:r>
              <a:rPr dirty="0" sz="9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 spc="-20">
                <a:solidFill>
                  <a:srgbClr val="1B1363"/>
                </a:solidFill>
                <a:latin typeface="Arial"/>
                <a:cs typeface="Arial"/>
              </a:rPr>
              <a:t>Actz</a:t>
            </a:r>
            <a:endParaRPr sz="900">
              <a:latin typeface="Arial"/>
              <a:cs typeface="Arial"/>
            </a:endParaRPr>
          </a:p>
        </p:txBody>
      </p:sp>
      <p:sp>
        <p:nvSpPr>
          <p:cNvPr id="77" name="object 77" descr=""/>
          <p:cNvSpPr txBox="1"/>
          <p:nvPr/>
        </p:nvSpPr>
        <p:spPr>
          <a:xfrm>
            <a:off x="4288830" y="5100365"/>
            <a:ext cx="8858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Bury</a:t>
            </a: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 Hatchet</a:t>
            </a:r>
            <a:endParaRPr sz="900">
              <a:latin typeface="Arial"/>
              <a:cs typeface="Arial"/>
            </a:endParaRPr>
          </a:p>
        </p:txBody>
      </p:sp>
      <p:sp>
        <p:nvSpPr>
          <p:cNvPr id="78" name="object 78" descr=""/>
          <p:cNvSpPr txBox="1"/>
          <p:nvPr/>
        </p:nvSpPr>
        <p:spPr>
          <a:xfrm>
            <a:off x="6491048" y="5100365"/>
            <a:ext cx="5410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Class</a:t>
            </a:r>
            <a:r>
              <a:rPr dirty="0" sz="9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 spc="-25">
                <a:solidFill>
                  <a:srgbClr val="1B1363"/>
                </a:solidFill>
                <a:latin typeface="Arial"/>
                <a:cs typeface="Arial"/>
              </a:rPr>
              <a:t>Axe</a:t>
            </a:r>
            <a:endParaRPr sz="900">
              <a:latin typeface="Arial"/>
              <a:cs typeface="Arial"/>
            </a:endParaRPr>
          </a:p>
        </p:txBody>
      </p:sp>
      <p:sp>
        <p:nvSpPr>
          <p:cNvPr id="79" name="object 79" descr=""/>
          <p:cNvSpPr txBox="1"/>
          <p:nvPr/>
        </p:nvSpPr>
        <p:spPr>
          <a:xfrm>
            <a:off x="8407859" y="5100365"/>
            <a:ext cx="93535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Ironside</a:t>
            </a: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Axe</a:t>
            </a:r>
            <a:r>
              <a:rPr dirty="0" sz="9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 spc="-20">
                <a:solidFill>
                  <a:srgbClr val="1B1363"/>
                </a:solidFill>
                <a:latin typeface="Arial"/>
                <a:cs typeface="Arial"/>
              </a:rPr>
              <a:t>Club</a:t>
            </a:r>
            <a:endParaRPr sz="900">
              <a:latin typeface="Arial"/>
              <a:cs typeface="Arial"/>
            </a:endParaRPr>
          </a:p>
        </p:txBody>
      </p:sp>
      <p:sp>
        <p:nvSpPr>
          <p:cNvPr id="80" name="object 80" descr=""/>
          <p:cNvSpPr txBox="1"/>
          <p:nvPr/>
        </p:nvSpPr>
        <p:spPr>
          <a:xfrm>
            <a:off x="10711461" y="5100365"/>
            <a:ext cx="6102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Brainy</a:t>
            </a:r>
            <a:r>
              <a:rPr dirty="0" sz="9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 spc="-20">
                <a:solidFill>
                  <a:srgbClr val="1B1363"/>
                </a:solidFill>
                <a:latin typeface="Arial"/>
                <a:cs typeface="Arial"/>
              </a:rPr>
              <a:t>Actz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81" name="object 81" descr=""/>
          <p:cNvGrpSpPr/>
          <p:nvPr/>
        </p:nvGrpSpPr>
        <p:grpSpPr>
          <a:xfrm>
            <a:off x="271272" y="3567557"/>
            <a:ext cx="11624945" cy="2352040"/>
            <a:chOff x="271272" y="3567557"/>
            <a:chExt cx="11624945" cy="2352040"/>
          </a:xfrm>
        </p:grpSpPr>
        <p:sp>
          <p:nvSpPr>
            <p:cNvPr id="82" name="object 82" descr=""/>
            <p:cNvSpPr/>
            <p:nvPr/>
          </p:nvSpPr>
          <p:spPr>
            <a:xfrm>
              <a:off x="324612" y="3570732"/>
              <a:ext cx="11541125" cy="0"/>
            </a:xfrm>
            <a:custGeom>
              <a:avLst/>
              <a:gdLst/>
              <a:ahLst/>
              <a:cxnLst/>
              <a:rect l="l" t="t" r="r" b="b"/>
              <a:pathLst>
                <a:path w="11541125" h="0">
                  <a:moveTo>
                    <a:pt x="0" y="0"/>
                  </a:moveTo>
                  <a:lnTo>
                    <a:pt x="11541010" y="0"/>
                  </a:lnTo>
                </a:path>
              </a:pathLst>
            </a:custGeom>
            <a:ln w="6350">
              <a:solidFill>
                <a:srgbClr val="1B1363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 descr=""/>
            <p:cNvSpPr/>
            <p:nvPr/>
          </p:nvSpPr>
          <p:spPr>
            <a:xfrm>
              <a:off x="355092" y="4139184"/>
              <a:ext cx="11541125" cy="0"/>
            </a:xfrm>
            <a:custGeom>
              <a:avLst/>
              <a:gdLst/>
              <a:ahLst/>
              <a:cxnLst/>
              <a:rect l="l" t="t" r="r" b="b"/>
              <a:pathLst>
                <a:path w="11541125" h="0">
                  <a:moveTo>
                    <a:pt x="0" y="0"/>
                  </a:moveTo>
                  <a:lnTo>
                    <a:pt x="11541010" y="0"/>
                  </a:lnTo>
                </a:path>
              </a:pathLst>
            </a:custGeom>
            <a:ln w="6350">
              <a:solidFill>
                <a:srgbClr val="1B1363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 descr=""/>
            <p:cNvSpPr/>
            <p:nvPr/>
          </p:nvSpPr>
          <p:spPr>
            <a:xfrm>
              <a:off x="326136" y="4693920"/>
              <a:ext cx="11541125" cy="0"/>
            </a:xfrm>
            <a:custGeom>
              <a:avLst/>
              <a:gdLst/>
              <a:ahLst/>
              <a:cxnLst/>
              <a:rect l="l" t="t" r="r" b="b"/>
              <a:pathLst>
                <a:path w="11541125" h="0">
                  <a:moveTo>
                    <a:pt x="0" y="0"/>
                  </a:moveTo>
                  <a:lnTo>
                    <a:pt x="11541010" y="0"/>
                  </a:lnTo>
                </a:path>
              </a:pathLst>
            </a:custGeom>
            <a:ln w="6350">
              <a:solidFill>
                <a:srgbClr val="1B1363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 descr=""/>
            <p:cNvSpPr/>
            <p:nvPr/>
          </p:nvSpPr>
          <p:spPr>
            <a:xfrm>
              <a:off x="271272" y="5298948"/>
              <a:ext cx="11541125" cy="0"/>
            </a:xfrm>
            <a:custGeom>
              <a:avLst/>
              <a:gdLst/>
              <a:ahLst/>
              <a:cxnLst/>
              <a:rect l="l" t="t" r="r" b="b"/>
              <a:pathLst>
                <a:path w="11541125" h="0">
                  <a:moveTo>
                    <a:pt x="0" y="0"/>
                  </a:moveTo>
                  <a:lnTo>
                    <a:pt x="11541010" y="0"/>
                  </a:lnTo>
                </a:path>
              </a:pathLst>
            </a:custGeom>
            <a:ln w="6350">
              <a:solidFill>
                <a:srgbClr val="1B1363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86" name="object 86" descr="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4305858" y="5390845"/>
              <a:ext cx="771893" cy="235902"/>
            </a:xfrm>
            <a:prstGeom prst="rect">
              <a:avLst/>
            </a:prstGeom>
          </p:spPr>
        </p:pic>
        <p:pic>
          <p:nvPicPr>
            <p:cNvPr id="87" name="object 87" descr="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6301219" y="5390845"/>
              <a:ext cx="771131" cy="235902"/>
            </a:xfrm>
            <a:prstGeom prst="rect">
              <a:avLst/>
            </a:prstGeom>
          </p:spPr>
        </p:pic>
        <p:pic>
          <p:nvPicPr>
            <p:cNvPr id="88" name="object 88" descr="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8410968" y="5390845"/>
              <a:ext cx="771131" cy="235902"/>
            </a:xfrm>
            <a:prstGeom prst="rect">
              <a:avLst/>
            </a:prstGeom>
          </p:spPr>
        </p:pic>
        <p:pic>
          <p:nvPicPr>
            <p:cNvPr id="89" name="object 89" descr="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10599534" y="5390845"/>
              <a:ext cx="771131" cy="235902"/>
            </a:xfrm>
            <a:prstGeom prst="rect">
              <a:avLst/>
            </a:prstGeom>
          </p:spPr>
        </p:pic>
        <p:pic>
          <p:nvPicPr>
            <p:cNvPr id="90" name="object 90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377952" y="5311139"/>
              <a:ext cx="608075" cy="608075"/>
            </a:xfrm>
            <a:prstGeom prst="rect">
              <a:avLst/>
            </a:prstGeom>
          </p:spPr>
        </p:pic>
      </p:grpSp>
      <p:sp>
        <p:nvSpPr>
          <p:cNvPr id="91" name="object 91" descr=""/>
          <p:cNvSpPr txBox="1"/>
          <p:nvPr/>
        </p:nvSpPr>
        <p:spPr>
          <a:xfrm>
            <a:off x="1553905" y="5402036"/>
            <a:ext cx="145605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320"/>
              </a:lnSpc>
              <a:spcBef>
                <a:spcPts val="100"/>
              </a:spcBef>
            </a:pPr>
            <a:r>
              <a:rPr dirty="0" u="dashLong" sz="11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Laser</a:t>
            </a:r>
            <a:r>
              <a:rPr dirty="0" u="dashLong" sz="1100" spc="-2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Tag</a:t>
            </a:r>
            <a:endParaRPr sz="1100">
              <a:latin typeface="Arial"/>
              <a:cs typeface="Arial"/>
            </a:endParaRPr>
          </a:p>
          <a:p>
            <a:pPr algn="ctr">
              <a:lnSpc>
                <a:spcPts val="1080"/>
              </a:lnSpc>
            </a:pP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Price</a:t>
            </a:r>
            <a:r>
              <a:rPr dirty="0" sz="9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Per</a:t>
            </a:r>
            <a:r>
              <a:rPr dirty="0" sz="9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Person</a:t>
            </a:r>
            <a:r>
              <a:rPr dirty="0" sz="9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for</a:t>
            </a:r>
            <a:r>
              <a:rPr dirty="0" sz="9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2 </a:t>
            </a: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hours</a:t>
            </a:r>
            <a:endParaRPr sz="900">
              <a:latin typeface="Arial"/>
              <a:cs typeface="Arial"/>
            </a:endParaRPr>
          </a:p>
        </p:txBody>
      </p:sp>
      <p:sp>
        <p:nvSpPr>
          <p:cNvPr id="92" name="object 92" descr=""/>
          <p:cNvSpPr txBox="1"/>
          <p:nvPr/>
        </p:nvSpPr>
        <p:spPr>
          <a:xfrm>
            <a:off x="540031" y="5694094"/>
            <a:ext cx="11473180" cy="4667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27145">
              <a:lnSpc>
                <a:spcPct val="100000"/>
              </a:lnSpc>
              <a:spcBef>
                <a:spcPts val="100"/>
              </a:spcBef>
              <a:tabLst>
                <a:tab pos="5716905" algn="l"/>
                <a:tab pos="7696200" algn="l"/>
                <a:tab pos="10168890" algn="l"/>
              </a:tabLst>
            </a:pP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Area</a:t>
            </a:r>
            <a:r>
              <a:rPr dirty="0" sz="9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53</a:t>
            </a:r>
            <a:r>
              <a:rPr dirty="0" sz="9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 spc="-25">
                <a:solidFill>
                  <a:srgbClr val="1B1363"/>
                </a:solidFill>
                <a:latin typeface="Arial"/>
                <a:cs typeface="Arial"/>
              </a:rPr>
              <a:t>NYC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	Area</a:t>
            </a:r>
            <a:r>
              <a:rPr dirty="0" sz="9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51</a:t>
            </a: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Laser</a:t>
            </a: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 spc="-25">
                <a:solidFill>
                  <a:srgbClr val="1B1363"/>
                </a:solidFill>
                <a:latin typeface="Arial"/>
                <a:cs typeface="Arial"/>
              </a:rPr>
              <a:t>Tag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	Spare</a:t>
            </a:r>
            <a:r>
              <a:rPr dirty="0" sz="900" spc="-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Time</a:t>
            </a:r>
            <a:r>
              <a:rPr dirty="0" sz="9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Entertainment</a:t>
            </a: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900" spc="-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BLVD!</a:t>
            </a:r>
            <a:endParaRPr sz="9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710"/>
              </a:spcBef>
            </a:pP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Source:</a:t>
            </a:r>
            <a:r>
              <a:rPr dirty="0" sz="700" spc="2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VAB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analysis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of</a:t>
            </a:r>
            <a:r>
              <a:rPr dirty="0" sz="7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pricing</a:t>
            </a:r>
            <a:r>
              <a:rPr dirty="0" sz="700" spc="2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available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on the specific</a:t>
            </a:r>
            <a:r>
              <a:rPr dirty="0" sz="700" spc="3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venues’</a:t>
            </a:r>
            <a:r>
              <a:rPr dirty="0" sz="7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websites</a:t>
            </a:r>
            <a:r>
              <a:rPr dirty="0" sz="7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for the cost</a:t>
            </a:r>
            <a:r>
              <a:rPr dirty="0" sz="7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of</a:t>
            </a:r>
            <a:r>
              <a:rPr dirty="0" sz="7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activities</a:t>
            </a:r>
            <a:r>
              <a:rPr dirty="0" sz="7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based</a:t>
            </a:r>
            <a:r>
              <a:rPr dirty="0" sz="700" spc="3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on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the appropriate</a:t>
            </a:r>
            <a:r>
              <a:rPr dirty="0" sz="700" spc="3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location as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of</a:t>
            </a:r>
            <a:r>
              <a:rPr dirty="0" sz="700" spc="-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3/24</a:t>
            </a:r>
            <a:r>
              <a:rPr dirty="0" sz="700" spc="1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*Location in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Boise,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ID.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Markets</a:t>
            </a:r>
            <a:r>
              <a:rPr dirty="0" sz="700" spc="3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were selected</a:t>
            </a:r>
            <a:r>
              <a:rPr dirty="0" sz="700" spc="5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from</a:t>
            </a:r>
            <a:r>
              <a:rPr dirty="0" sz="700" spc="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ABCD</a:t>
            </a:r>
            <a:r>
              <a:rPr dirty="0" sz="700" spc="-3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counties</a:t>
            </a:r>
            <a:r>
              <a:rPr dirty="0" sz="700" spc="1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as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categorized</a:t>
            </a:r>
            <a:r>
              <a:rPr dirty="0" sz="700" spc="6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by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Nielsen</a:t>
            </a:r>
            <a:r>
              <a:rPr dirty="0" sz="700" spc="-2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based</a:t>
            </a:r>
            <a:r>
              <a:rPr dirty="0" sz="700" spc="5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on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U.S.</a:t>
            </a:r>
            <a:r>
              <a:rPr dirty="0" sz="7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Census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Bureau</a:t>
            </a:r>
            <a:r>
              <a:rPr dirty="0" sz="700" spc="1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population data</a:t>
            </a:r>
            <a:r>
              <a:rPr dirty="0" sz="700" spc="1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 spc="-25">
                <a:solidFill>
                  <a:srgbClr val="1F1A61"/>
                </a:solidFill>
                <a:latin typeface="Arial"/>
                <a:cs typeface="Arial"/>
              </a:rPr>
              <a:t>and</a:t>
            </a:r>
            <a:r>
              <a:rPr dirty="0" sz="700" spc="50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metro</a:t>
            </a:r>
            <a:r>
              <a:rPr dirty="0" sz="700" spc="-1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areas.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3B6F9CD-BA9E-453F-8DE4-C037BD7F3BC4}"/>
</file>

<file path=customXml/itemProps2.xml><?xml version="1.0" encoding="utf-8"?>
<ds:datastoreItem xmlns:ds="http://schemas.openxmlformats.org/officeDocument/2006/customXml" ds:itemID="{9D6446AF-2A10-4310-B1F0-64A9CED803B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Reed Kiely</dc:creator>
  <dc:title>Grab &amp; Go</dc:title>
  <dcterms:created xsi:type="dcterms:W3CDTF">2024-05-01T17:48:54Z</dcterms:created>
  <dcterms:modified xsi:type="dcterms:W3CDTF">2024-05-01T17:48:54Z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</Properties>
</file>