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  <p:sldMasterId id="2147483717" r:id="rId6"/>
  </p:sldMasterIdLst>
  <p:notesMasterIdLst>
    <p:notesMasterId r:id="rId8"/>
  </p:notesMasterIdLst>
  <p:sldIdLst>
    <p:sldId id="214737645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44001F-98D2-AF68-925B-F4D39E797894}" name="Jason Wiese" initials="J" userId="S::jasonw@thevab.com::4bff8d5b-7de6-4655-b397-69b0afc81113" providerId="AD"/>
  <p188:author id="{A5C48789-DAFD-4389-7A87-B92CBB8A351A}" name="Reed Kiely" initials="RK" userId="S::reedk@thevab.com::768be38e-2fb5-40ce-925d-bd8e9d9e3c31" providerId="AD"/>
  <p188:author id="{F0141AB7-7F25-3C16-C77D-5FEA2DA4B116}" name="Karolina Guillen" initials="" userId="S::karolinaG@thevab.com::c1c08796-a0be-47c6-af52-5d31fd96ec50" providerId="AD"/>
  <p188:author id="{40CDBCD8-5C78-F3A3-F41F-DA4694EE60DF}" name="Kaileen Cain" initials="KC" userId="S::KaileenC@thevab.com::21167d2d-fdf2-4320-ae3a-272888c89590" providerId="AD"/>
  <p188:author id="{21855EDF-F9CE-3B66-C6A5-06158391F461}" name="Leah Montner Dixon" initials="LMD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464"/>
    <a:srgbClr val="55AD00"/>
    <a:srgbClr val="2C82FF"/>
    <a:srgbClr val="FF6E30"/>
    <a:srgbClr val="A343FF"/>
    <a:srgbClr val="FFE600"/>
    <a:srgbClr val="00BFF2"/>
    <a:srgbClr val="ED3C8D"/>
    <a:srgbClr val="4EBEA4"/>
    <a:srgbClr val="E2E8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D9EA8C-0C1B-4DDE-A523-2CC8BC6F992E}" v="2" dt="2024-09-10T15:39:06.426"/>
    <p1510:client id="{AE62237D-864F-4D3C-A08D-F461A12D4CBD}" v="1" dt="2024-09-10T15:39:32.3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69" autoAdjust="0"/>
    <p:restoredTop sz="97399" autoAdjust="0"/>
  </p:normalViewPr>
  <p:slideViewPr>
    <p:cSldViewPr snapToGrid="0">
      <p:cViewPr varScale="1">
        <p:scale>
          <a:sx n="83" d="100"/>
          <a:sy n="83" d="100"/>
        </p:scale>
        <p:origin x="100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E62237D-864F-4D3C-A08D-F461A12D4CBD}"/>
    <pc:docChg chg="addSld delSld modSld">
      <pc:chgData name="Dylan Breger" userId="9b3da09f-10fe-42ec-9aa5-9fa2a3e9cc20" providerId="ADAL" clId="{AE62237D-864F-4D3C-A08D-F461A12D4CBD}" dt="2024-09-10T15:39:32.381" v="1"/>
      <pc:docMkLst>
        <pc:docMk/>
      </pc:docMkLst>
      <pc:sldChg chg="del">
        <pc:chgData name="Dylan Breger" userId="9b3da09f-10fe-42ec-9aa5-9fa2a3e9cc20" providerId="ADAL" clId="{AE62237D-864F-4D3C-A08D-F461A12D4CBD}" dt="2024-09-10T15:39:31.955" v="0" actId="47"/>
        <pc:sldMkLst>
          <pc:docMk/>
          <pc:sldMk cId="2076985534" sldId="2147376449"/>
        </pc:sldMkLst>
      </pc:sldChg>
      <pc:sldChg chg="add">
        <pc:chgData name="Dylan Breger" userId="9b3da09f-10fe-42ec-9aa5-9fa2a3e9cc20" providerId="ADAL" clId="{AE62237D-864F-4D3C-A08D-F461A12D4CBD}" dt="2024-09-10T15:39:32.381" v="1"/>
        <pc:sldMkLst>
          <pc:docMk/>
          <pc:sldMk cId="3544955831" sldId="2147376450"/>
        </pc:sldMkLst>
      </pc:sldChg>
      <pc:sldMasterChg chg="delSldLayout">
        <pc:chgData name="Dylan Breger" userId="9b3da09f-10fe-42ec-9aa5-9fa2a3e9cc20" providerId="ADAL" clId="{AE62237D-864F-4D3C-A08D-F461A12D4CBD}" dt="2024-09-10T15:39:31.955" v="0" actId="47"/>
        <pc:sldMasterMkLst>
          <pc:docMk/>
          <pc:sldMasterMk cId="228541851" sldId="2147483648"/>
        </pc:sldMasterMkLst>
        <pc:sldLayoutChg chg="del">
          <pc:chgData name="Dylan Breger" userId="9b3da09f-10fe-42ec-9aa5-9fa2a3e9cc20" providerId="ADAL" clId="{AE62237D-864F-4D3C-A08D-F461A12D4CBD}" dt="2024-09-10T15:39:31.955" v="0" actId="47"/>
          <pc:sldLayoutMkLst>
            <pc:docMk/>
            <pc:sldMasterMk cId="228541851" sldId="2147483648"/>
            <pc:sldLayoutMk cId="651511164" sldId="2147483720"/>
          </pc:sldLayoutMkLst>
        </pc:sldLayoutChg>
      </pc:sldMasterChg>
    </pc:docChg>
  </pc:docChgLst>
  <pc:docChgLst>
    <pc:chgData name="Reed Kiely" userId="768be38e-2fb5-40ce-925d-bd8e9d9e3c31" providerId="ADAL" clId="{7E9F0DB3-0596-45F1-9774-CB1F7C767F3B}"/>
    <pc:docChg chg="modSld">
      <pc:chgData name="Reed Kiely" userId="768be38e-2fb5-40ce-925d-bd8e9d9e3c31" providerId="ADAL" clId="{7E9F0DB3-0596-45F1-9774-CB1F7C767F3B}" dt="2024-09-06T13:54:21.175" v="5"/>
      <pc:docMkLst>
        <pc:docMk/>
      </pc:docMkLst>
      <pc:sldChg chg="addSp modSp">
        <pc:chgData name="Reed Kiely" userId="768be38e-2fb5-40ce-925d-bd8e9d9e3c31" providerId="ADAL" clId="{7E9F0DB3-0596-45F1-9774-CB1F7C767F3B}" dt="2024-09-06T13:54:16.352" v="0"/>
        <pc:sldMkLst>
          <pc:docMk/>
          <pc:sldMk cId="3427117726" sldId="2147376408"/>
        </pc:sldMkLst>
        <pc:spChg chg="add mod">
          <ac:chgData name="Reed Kiely" userId="768be38e-2fb5-40ce-925d-bd8e9d9e3c31" providerId="ADAL" clId="{7E9F0DB3-0596-45F1-9774-CB1F7C767F3B}" dt="2024-09-06T13:54:16.352" v="0"/>
          <ac:spMkLst>
            <pc:docMk/>
            <pc:sldMk cId="3427117726" sldId="2147376408"/>
            <ac:spMk id="8" creationId="{D1FEFE5A-69CF-3327-109C-6077624143F6}"/>
          </ac:spMkLst>
        </pc:spChg>
      </pc:sldChg>
      <pc:sldChg chg="addSp modSp">
        <pc:chgData name="Reed Kiely" userId="768be38e-2fb5-40ce-925d-bd8e9d9e3c31" providerId="ADAL" clId="{7E9F0DB3-0596-45F1-9774-CB1F7C767F3B}" dt="2024-09-06T13:54:17.839" v="1"/>
        <pc:sldMkLst>
          <pc:docMk/>
          <pc:sldMk cId="2390766748" sldId="2147376409"/>
        </pc:sldMkLst>
        <pc:spChg chg="add mod">
          <ac:chgData name="Reed Kiely" userId="768be38e-2fb5-40ce-925d-bd8e9d9e3c31" providerId="ADAL" clId="{7E9F0DB3-0596-45F1-9774-CB1F7C767F3B}" dt="2024-09-06T13:54:17.839" v="1"/>
          <ac:spMkLst>
            <pc:docMk/>
            <pc:sldMk cId="2390766748" sldId="2147376409"/>
            <ac:spMk id="4" creationId="{B9B07F62-7E1D-77EC-C31E-94B3881F81A0}"/>
          </ac:spMkLst>
        </pc:spChg>
      </pc:sldChg>
      <pc:sldChg chg="addSp modSp">
        <pc:chgData name="Reed Kiely" userId="768be38e-2fb5-40ce-925d-bd8e9d9e3c31" providerId="ADAL" clId="{7E9F0DB3-0596-45F1-9774-CB1F7C767F3B}" dt="2024-09-06T13:54:18.695" v="2"/>
        <pc:sldMkLst>
          <pc:docMk/>
          <pc:sldMk cId="1819838529" sldId="2147376411"/>
        </pc:sldMkLst>
        <pc:spChg chg="add mod">
          <ac:chgData name="Reed Kiely" userId="768be38e-2fb5-40ce-925d-bd8e9d9e3c31" providerId="ADAL" clId="{7E9F0DB3-0596-45F1-9774-CB1F7C767F3B}" dt="2024-09-06T13:54:18.695" v="2"/>
          <ac:spMkLst>
            <pc:docMk/>
            <pc:sldMk cId="1819838529" sldId="2147376411"/>
            <ac:spMk id="2" creationId="{292D3F60-5668-6E06-D4BA-98CB81CED13F}"/>
          </ac:spMkLst>
        </pc:spChg>
      </pc:sldChg>
      <pc:sldChg chg="addSp modSp">
        <pc:chgData name="Reed Kiely" userId="768be38e-2fb5-40ce-925d-bd8e9d9e3c31" providerId="ADAL" clId="{7E9F0DB3-0596-45F1-9774-CB1F7C767F3B}" dt="2024-09-06T13:54:19.398" v="3"/>
        <pc:sldMkLst>
          <pc:docMk/>
          <pc:sldMk cId="1806267152" sldId="2147376412"/>
        </pc:sldMkLst>
        <pc:spChg chg="add mod">
          <ac:chgData name="Reed Kiely" userId="768be38e-2fb5-40ce-925d-bd8e9d9e3c31" providerId="ADAL" clId="{7E9F0DB3-0596-45F1-9774-CB1F7C767F3B}" dt="2024-09-06T13:54:19.398" v="3"/>
          <ac:spMkLst>
            <pc:docMk/>
            <pc:sldMk cId="1806267152" sldId="2147376412"/>
            <ac:spMk id="4" creationId="{4E9A1812-6497-C644-5334-819049BD9955}"/>
          </ac:spMkLst>
        </pc:spChg>
      </pc:sldChg>
      <pc:sldChg chg="addSp modSp">
        <pc:chgData name="Reed Kiely" userId="768be38e-2fb5-40ce-925d-bd8e9d9e3c31" providerId="ADAL" clId="{7E9F0DB3-0596-45F1-9774-CB1F7C767F3B}" dt="2024-09-06T13:54:20.293" v="4"/>
        <pc:sldMkLst>
          <pc:docMk/>
          <pc:sldMk cId="1234439494" sldId="2147376413"/>
        </pc:sldMkLst>
        <pc:spChg chg="add mod">
          <ac:chgData name="Reed Kiely" userId="768be38e-2fb5-40ce-925d-bd8e9d9e3c31" providerId="ADAL" clId="{7E9F0DB3-0596-45F1-9774-CB1F7C767F3B}" dt="2024-09-06T13:54:20.293" v="4"/>
          <ac:spMkLst>
            <pc:docMk/>
            <pc:sldMk cId="1234439494" sldId="2147376413"/>
            <ac:spMk id="2" creationId="{FF005A8F-45F4-2C38-802B-8387DF8D706F}"/>
          </ac:spMkLst>
        </pc:spChg>
      </pc:sldChg>
      <pc:sldChg chg="addSp modSp">
        <pc:chgData name="Reed Kiely" userId="768be38e-2fb5-40ce-925d-bd8e9d9e3c31" providerId="ADAL" clId="{7E9F0DB3-0596-45F1-9774-CB1F7C767F3B}" dt="2024-09-06T13:54:21.175" v="5"/>
        <pc:sldMkLst>
          <pc:docMk/>
          <pc:sldMk cId="2700394168" sldId="2147376414"/>
        </pc:sldMkLst>
        <pc:spChg chg="add mod">
          <ac:chgData name="Reed Kiely" userId="768be38e-2fb5-40ce-925d-bd8e9d9e3c31" providerId="ADAL" clId="{7E9F0DB3-0596-45F1-9774-CB1F7C767F3B}" dt="2024-09-06T13:54:21.175" v="5"/>
          <ac:spMkLst>
            <pc:docMk/>
            <pc:sldMk cId="2700394168" sldId="2147376414"/>
            <ac:spMk id="2" creationId="{3371A5F8-61E0-6E12-B07E-BB75A7B612FE}"/>
          </ac:spMkLst>
        </pc:spChg>
      </pc:sldChg>
    </pc:docChg>
  </pc:docChgLst>
  <pc:docChgLst>
    <pc:chgData name="Jason Wiese" userId="4bff8d5b-7de6-4655-b397-69b0afc81113" providerId="ADAL" clId="{80CACB69-5C17-4110-9FF4-2FB0A6425C1C}"/>
    <pc:docChg chg="undo redo custSel modSld">
      <pc:chgData name="Jason Wiese" userId="4bff8d5b-7de6-4655-b397-69b0afc81113" providerId="ADAL" clId="{80CACB69-5C17-4110-9FF4-2FB0A6425C1C}" dt="2024-09-06T00:29:12.842" v="1187"/>
      <pc:docMkLst>
        <pc:docMk/>
      </pc:docMkLst>
      <pc:sldChg chg="addSp delSp modSp mod">
        <pc:chgData name="Jason Wiese" userId="4bff8d5b-7de6-4655-b397-69b0afc81113" providerId="ADAL" clId="{80CACB69-5C17-4110-9FF4-2FB0A6425C1C}" dt="2024-09-06T00:29:00.654" v="1182" actId="14100"/>
        <pc:sldMkLst>
          <pc:docMk/>
          <pc:sldMk cId="3427117726" sldId="2147376408"/>
        </pc:sldMkLst>
        <pc:spChg chg="add mod">
          <ac:chgData name="Jason Wiese" userId="4bff8d5b-7de6-4655-b397-69b0afc81113" providerId="ADAL" clId="{80CACB69-5C17-4110-9FF4-2FB0A6425C1C}" dt="2024-09-06T00:29:00.654" v="1182" actId="14100"/>
          <ac:spMkLst>
            <pc:docMk/>
            <pc:sldMk cId="3427117726" sldId="2147376408"/>
            <ac:spMk id="2" creationId="{53D91AF1-B7B8-6B8C-7B38-A9DC1D3B23AF}"/>
          </ac:spMkLst>
        </pc:spChg>
        <pc:spChg chg="mod">
          <ac:chgData name="Jason Wiese" userId="4bff8d5b-7de6-4655-b397-69b0afc81113" providerId="ADAL" clId="{80CACB69-5C17-4110-9FF4-2FB0A6425C1C}" dt="2024-08-17T22:20:18.366" v="1075" actId="1076"/>
          <ac:spMkLst>
            <pc:docMk/>
            <pc:sldMk cId="3427117726" sldId="2147376408"/>
            <ac:spMk id="3" creationId="{68C02BF9-F2E0-5B6B-6620-5629BC40E4B2}"/>
          </ac:spMkLst>
        </pc:spChg>
        <pc:spChg chg="add mod">
          <ac:chgData name="Jason Wiese" userId="4bff8d5b-7de6-4655-b397-69b0afc81113" providerId="ADAL" clId="{80CACB69-5C17-4110-9FF4-2FB0A6425C1C}" dt="2024-08-16T19:07:56.360" v="658" actId="20577"/>
          <ac:spMkLst>
            <pc:docMk/>
            <pc:sldMk cId="3427117726" sldId="2147376408"/>
            <ac:spMk id="4" creationId="{4266C89B-ED23-77D7-9BAE-A6E3466EDFD6}"/>
          </ac:spMkLst>
        </pc:spChg>
        <pc:spChg chg="mod">
          <ac:chgData name="Jason Wiese" userId="4bff8d5b-7de6-4655-b397-69b0afc81113" providerId="ADAL" clId="{80CACB69-5C17-4110-9FF4-2FB0A6425C1C}" dt="2024-08-16T18:59:50.336" v="590" actId="20577"/>
          <ac:spMkLst>
            <pc:docMk/>
            <pc:sldMk cId="3427117726" sldId="2147376408"/>
            <ac:spMk id="5" creationId="{2335F6EA-34E9-C6B7-F907-7701BB2AC862}"/>
          </ac:spMkLst>
        </pc:spChg>
        <pc:spChg chg="del">
          <ac:chgData name="Jason Wiese" userId="4bff8d5b-7de6-4655-b397-69b0afc81113" providerId="ADAL" clId="{80CACB69-5C17-4110-9FF4-2FB0A6425C1C}" dt="2024-09-06T00:27:47.029" v="1147" actId="478"/>
          <ac:spMkLst>
            <pc:docMk/>
            <pc:sldMk cId="3427117726" sldId="2147376408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44.762" v="653"/>
          <ac:spMkLst>
            <pc:docMk/>
            <pc:sldMk cId="3427117726" sldId="2147376408"/>
            <ac:spMk id="9" creationId="{2E001787-4F49-3E60-66AD-D03FC9564357}"/>
          </ac:spMkLst>
        </pc:spChg>
        <pc:spChg chg="add mod">
          <ac:chgData name="Jason Wiese" userId="4bff8d5b-7de6-4655-b397-69b0afc81113" providerId="ADAL" clId="{80CACB69-5C17-4110-9FF4-2FB0A6425C1C}" dt="2024-08-16T19:07:44.762" v="653"/>
          <ac:spMkLst>
            <pc:docMk/>
            <pc:sldMk cId="3427117726" sldId="2147376408"/>
            <ac:spMk id="10" creationId="{83CCB66B-09B1-0214-8332-01D826C858EE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09:03.832" v="686"/>
          <ac:graphicFrameMkLst>
            <pc:docMk/>
            <pc:sldMk cId="3427117726" sldId="2147376408"/>
            <ac:graphicFrameMk id="6" creationId="{24613A0F-4F44-16AE-EF37-6485C878771C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07:44.762" v="653"/>
          <ac:graphicFrameMkLst>
            <pc:docMk/>
            <pc:sldMk cId="3427117726" sldId="2147376408"/>
            <ac:graphicFrameMk id="11" creationId="{3AAA1A1D-690F-55AB-900C-AB187BDEBA6D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30" creationId="{DBA629CD-5998-E6DC-1599-CA95AC48CBB9}"/>
          </ac:graphicFrameMkLst>
        </pc:graphicFrameChg>
        <pc:graphicFrameChg chg="del ord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31" creationId="{4224DCD6-F41A-4DF7-51AD-BEE342591663}"/>
          </ac:graphicFrameMkLst>
        </pc:graphicFrameChg>
        <pc:picChg chg="add del mod">
          <ac:chgData name="Jason Wiese" userId="4bff8d5b-7de6-4655-b397-69b0afc81113" providerId="ADAL" clId="{80CACB69-5C17-4110-9FF4-2FB0A6425C1C}" dt="2024-08-16T18:59:52.095" v="591" actId="478"/>
          <ac:picMkLst>
            <pc:docMk/>
            <pc:sldMk cId="3427117726" sldId="2147376408"/>
            <ac:picMk id="2" creationId="{15970D03-35A6-3B63-8624-79D447A8AC96}"/>
          </ac:picMkLst>
        </pc:picChg>
      </pc:sldChg>
      <pc:sldChg chg="addSp delSp modSp mod">
        <pc:chgData name="Jason Wiese" userId="4bff8d5b-7de6-4655-b397-69b0afc81113" providerId="ADAL" clId="{80CACB69-5C17-4110-9FF4-2FB0A6425C1C}" dt="2024-09-06T00:29:05.191" v="1183"/>
        <pc:sldMkLst>
          <pc:docMk/>
          <pc:sldMk cId="2390766748" sldId="2147376409"/>
        </pc:sldMkLst>
        <pc:spChg chg="mod">
          <ac:chgData name="Jason Wiese" userId="4bff8d5b-7de6-4655-b397-69b0afc81113" providerId="ADAL" clId="{80CACB69-5C17-4110-9FF4-2FB0A6425C1C}" dt="2024-08-17T22:21:36.639" v="1146" actId="1076"/>
          <ac:spMkLst>
            <pc:docMk/>
            <pc:sldMk cId="2390766748" sldId="2147376409"/>
            <ac:spMk id="2" creationId="{DA986208-FB54-5BF4-B533-8DF4E9C44B88}"/>
          </ac:spMkLst>
        </pc:spChg>
        <pc:spChg chg="add mod">
          <ac:chgData name="Jason Wiese" userId="4bff8d5b-7de6-4655-b397-69b0afc81113" providerId="ADAL" clId="{80CACB69-5C17-4110-9FF4-2FB0A6425C1C}" dt="2024-08-16T19:00:16.792" v="597"/>
          <ac:spMkLst>
            <pc:docMk/>
            <pc:sldMk cId="2390766748" sldId="2147376409"/>
            <ac:spMk id="3" creationId="{4142808B-89EE-D4CF-D0DA-6FC2B5BB6E37}"/>
          </ac:spMkLst>
        </pc:spChg>
        <pc:spChg chg="add del mod">
          <ac:chgData name="Jason Wiese" userId="4bff8d5b-7de6-4655-b397-69b0afc81113" providerId="ADAL" clId="{80CACB69-5C17-4110-9FF4-2FB0A6425C1C}" dt="2024-09-06T00:28:37.188" v="1177" actId="478"/>
          <ac:spMkLst>
            <pc:docMk/>
            <pc:sldMk cId="2390766748" sldId="2147376409"/>
            <ac:spMk id="4" creationId="{40CE957C-590D-8AB8-CD67-E37DB52078AB}"/>
          </ac:spMkLst>
        </pc:spChg>
        <pc:spChg chg="del">
          <ac:chgData name="Jason Wiese" userId="4bff8d5b-7de6-4655-b397-69b0afc81113" providerId="ADAL" clId="{80CACB69-5C17-4110-9FF4-2FB0A6425C1C}" dt="2024-08-16T18:59:55.295" v="592" actId="478"/>
          <ac:spMkLst>
            <pc:docMk/>
            <pc:sldMk cId="2390766748" sldId="2147376409"/>
            <ac:spMk id="4" creationId="{6C5C70B5-38AC-E888-6491-0DC67111AEE4}"/>
          </ac:spMkLst>
        </pc:spChg>
        <pc:spChg chg="add mod">
          <ac:chgData name="Jason Wiese" userId="4bff8d5b-7de6-4655-b397-69b0afc81113" providerId="ADAL" clId="{80CACB69-5C17-4110-9FF4-2FB0A6425C1C}" dt="2024-08-16T19:08:00.041" v="660" actId="20577"/>
          <ac:spMkLst>
            <pc:docMk/>
            <pc:sldMk cId="2390766748" sldId="2147376409"/>
            <ac:spMk id="5" creationId="{7A08AD89-06F9-A7AA-9777-48E7DAB9BF8C}"/>
          </ac:spMkLst>
        </pc:spChg>
        <pc:spChg chg="del">
          <ac:chgData name="Jason Wiese" userId="4bff8d5b-7de6-4655-b397-69b0afc81113" providerId="ADAL" clId="{80CACB69-5C17-4110-9FF4-2FB0A6425C1C}" dt="2024-09-06T00:27:51.811" v="1148" actId="478"/>
          <ac:spMkLst>
            <pc:docMk/>
            <pc:sldMk cId="2390766748" sldId="2147376409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46.658" v="654"/>
          <ac:spMkLst>
            <pc:docMk/>
            <pc:sldMk cId="2390766748" sldId="2147376409"/>
            <ac:spMk id="9" creationId="{02B8C480-2969-5862-54C4-356FD7ADC250}"/>
          </ac:spMkLst>
        </pc:spChg>
        <pc:spChg chg="add mod">
          <ac:chgData name="Jason Wiese" userId="4bff8d5b-7de6-4655-b397-69b0afc81113" providerId="ADAL" clId="{80CACB69-5C17-4110-9FF4-2FB0A6425C1C}" dt="2024-08-16T19:07:46.658" v="654"/>
          <ac:spMkLst>
            <pc:docMk/>
            <pc:sldMk cId="2390766748" sldId="2147376409"/>
            <ac:spMk id="10" creationId="{AFF7B16E-BDC8-DEE2-1A57-C64EDFB02086}"/>
          </ac:spMkLst>
        </pc:spChg>
        <pc:spChg chg="add mod">
          <ac:chgData name="Jason Wiese" userId="4bff8d5b-7de6-4655-b397-69b0afc81113" providerId="ADAL" clId="{80CACB69-5C17-4110-9FF4-2FB0A6425C1C}" dt="2024-09-06T00:29:05.191" v="1183"/>
          <ac:spMkLst>
            <pc:docMk/>
            <pc:sldMk cId="2390766748" sldId="2147376409"/>
            <ac:spMk id="12" creationId="{66DC7A1B-88E9-9EA1-3C2D-33CA240E9384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09:45.505" v="693"/>
          <ac:graphicFrameMkLst>
            <pc:docMk/>
            <pc:sldMk cId="2390766748" sldId="2147376409"/>
            <ac:graphicFrameMk id="6" creationId="{DE62E875-2A0A-1AAF-B2A6-17B172437C6B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07:46.658" v="654"/>
          <ac:graphicFrameMkLst>
            <pc:docMk/>
            <pc:sldMk cId="2390766748" sldId="2147376409"/>
            <ac:graphicFrameMk id="11" creationId="{A91FE052-C1E3-BB32-09F6-287103BF31B8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06.887" v="1184"/>
        <pc:sldMkLst>
          <pc:docMk/>
          <pc:sldMk cId="1819838529" sldId="2147376411"/>
        </pc:sldMkLst>
        <pc:spChg chg="add del mod">
          <ac:chgData name="Jason Wiese" userId="4bff8d5b-7de6-4655-b397-69b0afc81113" providerId="ADAL" clId="{80CACB69-5C17-4110-9FF4-2FB0A6425C1C}" dt="2024-09-06T00:28:41.217" v="1178" actId="478"/>
          <ac:spMkLst>
            <pc:docMk/>
            <pc:sldMk cId="1819838529" sldId="2147376411"/>
            <ac:spMk id="2" creationId="{D7B9CADD-6D71-17AB-D99D-41CB3D792456}"/>
          </ac:spMkLst>
        </pc:spChg>
        <pc:spChg chg="del">
          <ac:chgData name="Jason Wiese" userId="4bff8d5b-7de6-4655-b397-69b0afc81113" providerId="ADAL" clId="{80CACB69-5C17-4110-9FF4-2FB0A6425C1C}" dt="2024-08-16T19:15:33.571" v="954" actId="478"/>
          <ac:spMkLst>
            <pc:docMk/>
            <pc:sldMk cId="1819838529" sldId="2147376411"/>
            <ac:spMk id="2" creationId="{EA90EC95-36DA-2AC8-F957-ADD375214E38}"/>
          </ac:spMkLst>
        </pc:spChg>
        <pc:spChg chg="add mod">
          <ac:chgData name="Jason Wiese" userId="4bff8d5b-7de6-4655-b397-69b0afc81113" providerId="ADAL" clId="{80CACB69-5C17-4110-9FF4-2FB0A6425C1C}" dt="2024-08-16T19:00:18.973" v="598"/>
          <ac:spMkLst>
            <pc:docMk/>
            <pc:sldMk cId="1819838529" sldId="2147376411"/>
            <ac:spMk id="3" creationId="{9C9E6709-EBF3-1A4E-FAB7-935D070E0034}"/>
          </ac:spMkLst>
        </pc:spChg>
        <pc:spChg chg="del">
          <ac:chgData name="Jason Wiese" userId="4bff8d5b-7de6-4655-b397-69b0afc81113" providerId="ADAL" clId="{80CACB69-5C17-4110-9FF4-2FB0A6425C1C}" dt="2024-08-16T18:59:58.828" v="593" actId="478"/>
          <ac:spMkLst>
            <pc:docMk/>
            <pc:sldMk cId="1819838529" sldId="2147376411"/>
            <ac:spMk id="4" creationId="{34CCD662-24C4-F51F-F2E3-EE8E129BF31D}"/>
          </ac:spMkLst>
        </pc:spChg>
        <pc:spChg chg="add mod">
          <ac:chgData name="Jason Wiese" userId="4bff8d5b-7de6-4655-b397-69b0afc81113" providerId="ADAL" clId="{80CACB69-5C17-4110-9FF4-2FB0A6425C1C}" dt="2024-09-06T00:29:06.887" v="1184"/>
          <ac:spMkLst>
            <pc:docMk/>
            <pc:sldMk cId="1819838529" sldId="2147376411"/>
            <ac:spMk id="4" creationId="{6DA862FF-1010-E388-9FCA-61341C8311E1}"/>
          </ac:spMkLst>
        </pc:spChg>
        <pc:spChg chg="add mod">
          <ac:chgData name="Jason Wiese" userId="4bff8d5b-7de6-4655-b397-69b0afc81113" providerId="ADAL" clId="{80CACB69-5C17-4110-9FF4-2FB0A6425C1C}" dt="2024-08-16T19:08:05.288" v="666" actId="20577"/>
          <ac:spMkLst>
            <pc:docMk/>
            <pc:sldMk cId="1819838529" sldId="2147376411"/>
            <ac:spMk id="5" creationId="{1677FA17-3892-463F-8DBD-386F7A0FA08D}"/>
          </ac:spMkLst>
        </pc:spChg>
        <pc:spChg chg="del">
          <ac:chgData name="Jason Wiese" userId="4bff8d5b-7de6-4655-b397-69b0afc81113" providerId="ADAL" clId="{80CACB69-5C17-4110-9FF4-2FB0A6425C1C}" dt="2024-09-06T00:27:56.626" v="1149" actId="478"/>
          <ac:spMkLst>
            <pc:docMk/>
            <pc:sldMk cId="1819838529" sldId="2147376411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48.545" v="655"/>
          <ac:spMkLst>
            <pc:docMk/>
            <pc:sldMk cId="1819838529" sldId="2147376411"/>
            <ac:spMk id="9" creationId="{9DA80365-406E-20C4-FCDC-96065004F5C4}"/>
          </ac:spMkLst>
        </pc:spChg>
        <pc:spChg chg="add mod">
          <ac:chgData name="Jason Wiese" userId="4bff8d5b-7de6-4655-b397-69b0afc81113" providerId="ADAL" clId="{80CACB69-5C17-4110-9FF4-2FB0A6425C1C}" dt="2024-08-16T19:07:48.545" v="655"/>
          <ac:spMkLst>
            <pc:docMk/>
            <pc:sldMk cId="1819838529" sldId="2147376411"/>
            <ac:spMk id="10" creationId="{7263D69A-8BC1-950C-1617-A42A9BB36BAF}"/>
          </ac:spMkLst>
        </pc:spChg>
        <pc:spChg chg="add mod">
          <ac:chgData name="Jason Wiese" userId="4bff8d5b-7de6-4655-b397-69b0afc81113" providerId="ADAL" clId="{80CACB69-5C17-4110-9FF4-2FB0A6425C1C}" dt="2024-08-17T22:21:27.044" v="1143" actId="1076"/>
          <ac:spMkLst>
            <pc:docMk/>
            <pc:sldMk cId="1819838529" sldId="2147376411"/>
            <ac:spMk id="12" creationId="{2462263E-DE07-C54C-2CA1-474EB7C18E97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10:53.248" v="706"/>
          <ac:graphicFrameMkLst>
            <pc:docMk/>
            <pc:sldMk cId="1819838529" sldId="2147376411"/>
            <ac:graphicFrameMk id="6" creationId="{9D8690A3-64DE-363F-6222-C01FF214CFA3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10:43.189" v="704"/>
          <ac:graphicFrameMkLst>
            <pc:docMk/>
            <pc:sldMk cId="1819838529" sldId="2147376411"/>
            <ac:graphicFrameMk id="11" creationId="{54500790-1623-584D-26C3-076DFD98076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08.923" v="1185"/>
        <pc:sldMkLst>
          <pc:docMk/>
          <pc:sldMk cId="1806267152" sldId="2147376412"/>
        </pc:sldMkLst>
        <pc:spChg chg="add mod">
          <ac:chgData name="Jason Wiese" userId="4bff8d5b-7de6-4655-b397-69b0afc81113" providerId="ADAL" clId="{80CACB69-5C17-4110-9FF4-2FB0A6425C1C}" dt="2024-08-16T19:00:21.293" v="599"/>
          <ac:spMkLst>
            <pc:docMk/>
            <pc:sldMk cId="1806267152" sldId="2147376412"/>
            <ac:spMk id="2" creationId="{A1E38D1E-D1EE-D600-19D5-C9CAA070984E}"/>
          </ac:spMkLst>
        </pc:spChg>
        <pc:spChg chg="add mod">
          <ac:chgData name="Jason Wiese" userId="4bff8d5b-7de6-4655-b397-69b0afc81113" providerId="ADAL" clId="{80CACB69-5C17-4110-9FF4-2FB0A6425C1C}" dt="2024-08-16T19:08:10.130" v="672" actId="20577"/>
          <ac:spMkLst>
            <pc:docMk/>
            <pc:sldMk cId="1806267152" sldId="2147376412"/>
            <ac:spMk id="3" creationId="{556BD68F-7099-1723-A228-21A6A3417D26}"/>
          </ac:spMkLst>
        </pc:spChg>
        <pc:spChg chg="del">
          <ac:chgData name="Jason Wiese" userId="4bff8d5b-7de6-4655-b397-69b0afc81113" providerId="ADAL" clId="{80CACB69-5C17-4110-9FF4-2FB0A6425C1C}" dt="2024-08-16T19:15:36.631" v="955" actId="478"/>
          <ac:spMkLst>
            <pc:docMk/>
            <pc:sldMk cId="1806267152" sldId="2147376412"/>
            <ac:spMk id="4" creationId="{145D6832-E98E-E6F4-E8CB-C19D2FC79274}"/>
          </ac:spMkLst>
        </pc:spChg>
        <pc:spChg chg="add del mod">
          <ac:chgData name="Jason Wiese" userId="4bff8d5b-7de6-4655-b397-69b0afc81113" providerId="ADAL" clId="{80CACB69-5C17-4110-9FF4-2FB0A6425C1C}" dt="2024-09-06T00:28:45.857" v="1179" actId="478"/>
          <ac:spMkLst>
            <pc:docMk/>
            <pc:sldMk cId="1806267152" sldId="2147376412"/>
            <ac:spMk id="4" creationId="{B0F6F507-DEED-ED91-BD81-018102910D87}"/>
          </ac:spMkLst>
        </pc:spChg>
        <pc:spChg chg="del">
          <ac:chgData name="Jason Wiese" userId="4bff8d5b-7de6-4655-b397-69b0afc81113" providerId="ADAL" clId="{80CACB69-5C17-4110-9FF4-2FB0A6425C1C}" dt="2024-08-16T19:00:02.240" v="594" actId="478"/>
          <ac:spMkLst>
            <pc:docMk/>
            <pc:sldMk cId="1806267152" sldId="2147376412"/>
            <ac:spMk id="6" creationId="{02EE6C6C-F180-5A82-0A0B-AEC670F36D18}"/>
          </ac:spMkLst>
        </pc:spChg>
        <pc:spChg chg="add mod">
          <ac:chgData name="Jason Wiese" userId="4bff8d5b-7de6-4655-b397-69b0afc81113" providerId="ADAL" clId="{80CACB69-5C17-4110-9FF4-2FB0A6425C1C}" dt="2024-09-06T00:29:08.923" v="1185"/>
          <ac:spMkLst>
            <pc:docMk/>
            <pc:sldMk cId="1806267152" sldId="2147376412"/>
            <ac:spMk id="6" creationId="{F212E26A-3216-CD20-F1F5-38679E09A66D}"/>
          </ac:spMkLst>
        </pc:spChg>
        <pc:spChg chg="del">
          <ac:chgData name="Jason Wiese" userId="4bff8d5b-7de6-4655-b397-69b0afc81113" providerId="ADAL" clId="{80CACB69-5C17-4110-9FF4-2FB0A6425C1C}" dt="2024-09-06T00:28:01.876" v="1150" actId="478"/>
          <ac:spMkLst>
            <pc:docMk/>
            <pc:sldMk cId="1806267152" sldId="2147376412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50.402" v="656"/>
          <ac:spMkLst>
            <pc:docMk/>
            <pc:sldMk cId="1806267152" sldId="2147376412"/>
            <ac:spMk id="9" creationId="{EE68757C-2BF2-9C42-83B2-B78F88AD6654}"/>
          </ac:spMkLst>
        </pc:spChg>
        <pc:spChg chg="add mod">
          <ac:chgData name="Jason Wiese" userId="4bff8d5b-7de6-4655-b397-69b0afc81113" providerId="ADAL" clId="{80CACB69-5C17-4110-9FF4-2FB0A6425C1C}" dt="2024-08-16T19:07:50.402" v="656"/>
          <ac:spMkLst>
            <pc:docMk/>
            <pc:sldMk cId="1806267152" sldId="2147376412"/>
            <ac:spMk id="10" creationId="{57D08FF5-BF40-EE6B-43F8-A9316F9348F2}"/>
          </ac:spMkLst>
        </pc:spChg>
        <pc:spChg chg="add mod">
          <ac:chgData name="Jason Wiese" userId="4bff8d5b-7de6-4655-b397-69b0afc81113" providerId="ADAL" clId="{80CACB69-5C17-4110-9FF4-2FB0A6425C1C}" dt="2024-08-17T22:21:22.455" v="1142" actId="1035"/>
          <ac:spMkLst>
            <pc:docMk/>
            <pc:sldMk cId="1806267152" sldId="2147376412"/>
            <ac:spMk id="12" creationId="{58CB978B-3133-890C-6FD6-255975038F20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12:10.951" v="718"/>
          <ac:graphicFrameMkLst>
            <pc:docMk/>
            <pc:sldMk cId="1806267152" sldId="2147376412"/>
            <ac:graphicFrameMk id="5" creationId="{478A7EC6-1EA3-BE87-125E-BC0B93898656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11:56.483" v="714"/>
          <ac:graphicFrameMkLst>
            <pc:docMk/>
            <pc:sldMk cId="1806267152" sldId="2147376412"/>
            <ac:graphicFrameMk id="11" creationId="{1CA4F5C1-ED43-3115-EA91-A18463D7883E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10.646" v="1186"/>
        <pc:sldMkLst>
          <pc:docMk/>
          <pc:sldMk cId="1234439494" sldId="2147376413"/>
        </pc:sldMkLst>
        <pc:spChg chg="add del mod">
          <ac:chgData name="Jason Wiese" userId="4bff8d5b-7de6-4655-b397-69b0afc81113" providerId="ADAL" clId="{80CACB69-5C17-4110-9FF4-2FB0A6425C1C}" dt="2024-09-06T00:28:49.530" v="1180" actId="478"/>
          <ac:spMkLst>
            <pc:docMk/>
            <pc:sldMk cId="1234439494" sldId="2147376413"/>
            <ac:spMk id="2" creationId="{3B2FDB34-D65C-C30A-3422-EA2305D49C92}"/>
          </ac:spMkLst>
        </pc:spChg>
        <pc:spChg chg="del">
          <ac:chgData name="Jason Wiese" userId="4bff8d5b-7de6-4655-b397-69b0afc81113" providerId="ADAL" clId="{80CACB69-5C17-4110-9FF4-2FB0A6425C1C}" dt="2024-08-16T19:15:39.775" v="956" actId="478"/>
          <ac:spMkLst>
            <pc:docMk/>
            <pc:sldMk cId="1234439494" sldId="2147376413"/>
            <ac:spMk id="2" creationId="{ACFC8605-CCCF-FD0E-7C91-E817EA0EE920}"/>
          </ac:spMkLst>
        </pc:spChg>
        <pc:spChg chg="add mod">
          <ac:chgData name="Jason Wiese" userId="4bff8d5b-7de6-4655-b397-69b0afc81113" providerId="ADAL" clId="{80CACB69-5C17-4110-9FF4-2FB0A6425C1C}" dt="2024-08-16T19:00:23.557" v="600"/>
          <ac:spMkLst>
            <pc:docMk/>
            <pc:sldMk cId="1234439494" sldId="2147376413"/>
            <ac:spMk id="3" creationId="{CAF1254B-0571-2D69-8EE3-B4A806B8BDC5}"/>
          </ac:spMkLst>
        </pc:spChg>
        <pc:spChg chg="del">
          <ac:chgData name="Jason Wiese" userId="4bff8d5b-7de6-4655-b397-69b0afc81113" providerId="ADAL" clId="{80CACB69-5C17-4110-9FF4-2FB0A6425C1C}" dt="2024-08-16T19:00:06.503" v="595" actId="478"/>
          <ac:spMkLst>
            <pc:docMk/>
            <pc:sldMk cId="1234439494" sldId="2147376413"/>
            <ac:spMk id="4" creationId="{25015CFE-FD23-F8A0-392A-600A08DFEAFF}"/>
          </ac:spMkLst>
        </pc:spChg>
        <pc:spChg chg="add mod">
          <ac:chgData name="Jason Wiese" userId="4bff8d5b-7de6-4655-b397-69b0afc81113" providerId="ADAL" clId="{80CACB69-5C17-4110-9FF4-2FB0A6425C1C}" dt="2024-09-06T00:29:10.646" v="1186"/>
          <ac:spMkLst>
            <pc:docMk/>
            <pc:sldMk cId="1234439494" sldId="2147376413"/>
            <ac:spMk id="4" creationId="{9C8C3566-CD02-66DA-0989-EF4CCB4E19E7}"/>
          </ac:spMkLst>
        </pc:spChg>
        <pc:spChg chg="add mod">
          <ac:chgData name="Jason Wiese" userId="4bff8d5b-7de6-4655-b397-69b0afc81113" providerId="ADAL" clId="{80CACB69-5C17-4110-9FF4-2FB0A6425C1C}" dt="2024-08-16T19:08:15.332" v="678" actId="20577"/>
          <ac:spMkLst>
            <pc:docMk/>
            <pc:sldMk cId="1234439494" sldId="2147376413"/>
            <ac:spMk id="5" creationId="{CD183E0D-4A24-6A59-B722-2FAB2739063D}"/>
          </ac:spMkLst>
        </pc:spChg>
        <pc:spChg chg="del">
          <ac:chgData name="Jason Wiese" userId="4bff8d5b-7de6-4655-b397-69b0afc81113" providerId="ADAL" clId="{80CACB69-5C17-4110-9FF4-2FB0A6425C1C}" dt="2024-09-06T00:28:05.816" v="1151" actId="478"/>
          <ac:spMkLst>
            <pc:docMk/>
            <pc:sldMk cId="1234439494" sldId="2147376413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52.229" v="657"/>
          <ac:spMkLst>
            <pc:docMk/>
            <pc:sldMk cId="1234439494" sldId="2147376413"/>
            <ac:spMk id="9" creationId="{0726863A-7557-BE4C-012B-DDBC10833FEF}"/>
          </ac:spMkLst>
        </pc:spChg>
        <pc:spChg chg="add mod">
          <ac:chgData name="Jason Wiese" userId="4bff8d5b-7de6-4655-b397-69b0afc81113" providerId="ADAL" clId="{80CACB69-5C17-4110-9FF4-2FB0A6425C1C}" dt="2024-08-16T19:07:52.229" v="657"/>
          <ac:spMkLst>
            <pc:docMk/>
            <pc:sldMk cId="1234439494" sldId="2147376413"/>
            <ac:spMk id="10" creationId="{6AEDC661-3EBC-6845-ED39-F7B2D3765BC4}"/>
          </ac:spMkLst>
        </pc:spChg>
        <pc:spChg chg="add mod">
          <ac:chgData name="Jason Wiese" userId="4bff8d5b-7de6-4655-b397-69b0afc81113" providerId="ADAL" clId="{80CACB69-5C17-4110-9FF4-2FB0A6425C1C}" dt="2024-08-17T22:21:10.638" v="1131" actId="1035"/>
          <ac:spMkLst>
            <pc:docMk/>
            <pc:sldMk cId="1234439494" sldId="2147376413"/>
            <ac:spMk id="12" creationId="{A76A2636-BFFB-A563-90E2-8F62A1A4B9CB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13:24.551" v="728"/>
          <ac:graphicFrameMkLst>
            <pc:docMk/>
            <pc:sldMk cId="1234439494" sldId="2147376413"/>
            <ac:graphicFrameMk id="6" creationId="{A6BFA4FB-6A7D-9570-D389-D2BE89E9B939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13:36.940" v="732"/>
          <ac:graphicFrameMkLst>
            <pc:docMk/>
            <pc:sldMk cId="1234439494" sldId="2147376413"/>
            <ac:graphicFrameMk id="11" creationId="{F39A5753-8CF1-AB8F-9CFD-AA26403BCEF1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12.842" v="1187"/>
        <pc:sldMkLst>
          <pc:docMk/>
          <pc:sldMk cId="2700394168" sldId="2147376414"/>
        </pc:sldMkLst>
        <pc:spChg chg="add del mod">
          <ac:chgData name="Jason Wiese" userId="4bff8d5b-7de6-4655-b397-69b0afc81113" providerId="ADAL" clId="{80CACB69-5C17-4110-9FF4-2FB0A6425C1C}" dt="2024-09-06T00:28:53.975" v="1181" actId="478"/>
          <ac:spMkLst>
            <pc:docMk/>
            <pc:sldMk cId="2700394168" sldId="2147376414"/>
            <ac:spMk id="2" creationId="{9F72FC96-6DEC-7031-D997-9348692A9F25}"/>
          </ac:spMkLst>
        </pc:spChg>
        <pc:spChg chg="del">
          <ac:chgData name="Jason Wiese" userId="4bff8d5b-7de6-4655-b397-69b0afc81113" providerId="ADAL" clId="{80CACB69-5C17-4110-9FF4-2FB0A6425C1C}" dt="2024-08-16T19:15:42.799" v="957" actId="478"/>
          <ac:spMkLst>
            <pc:docMk/>
            <pc:sldMk cId="2700394168" sldId="2147376414"/>
            <ac:spMk id="2" creationId="{A7DE5956-E65A-C5E4-62ED-AE399EA9D7D2}"/>
          </ac:spMkLst>
        </pc:spChg>
        <pc:spChg chg="add mod">
          <ac:chgData name="Jason Wiese" userId="4bff8d5b-7de6-4655-b397-69b0afc81113" providerId="ADAL" clId="{80CACB69-5C17-4110-9FF4-2FB0A6425C1C}" dt="2024-08-16T19:00:25.777" v="601"/>
          <ac:spMkLst>
            <pc:docMk/>
            <pc:sldMk cId="2700394168" sldId="2147376414"/>
            <ac:spMk id="3" creationId="{4E418E4D-BDAD-62E4-67F4-6518A6F364BD}"/>
          </ac:spMkLst>
        </pc:spChg>
        <pc:spChg chg="del">
          <ac:chgData name="Jason Wiese" userId="4bff8d5b-7de6-4655-b397-69b0afc81113" providerId="ADAL" clId="{80CACB69-5C17-4110-9FF4-2FB0A6425C1C}" dt="2024-08-16T19:00:09.879" v="596" actId="478"/>
          <ac:spMkLst>
            <pc:docMk/>
            <pc:sldMk cId="2700394168" sldId="2147376414"/>
            <ac:spMk id="4" creationId="{5BB146EB-A8E0-FBD4-E011-537211BC6FC1}"/>
          </ac:spMkLst>
        </pc:spChg>
        <pc:spChg chg="add mod">
          <ac:chgData name="Jason Wiese" userId="4bff8d5b-7de6-4655-b397-69b0afc81113" providerId="ADAL" clId="{80CACB69-5C17-4110-9FF4-2FB0A6425C1C}" dt="2024-09-06T00:28:12.818" v="1153"/>
          <ac:spMkLst>
            <pc:docMk/>
            <pc:sldMk cId="2700394168" sldId="2147376414"/>
            <ac:spMk id="4" creationId="{A9594982-75CE-8CE3-CB76-A872E95E9E58}"/>
          </ac:spMkLst>
        </pc:spChg>
        <pc:spChg chg="add del mod">
          <ac:chgData name="Jason Wiese" userId="4bff8d5b-7de6-4655-b397-69b0afc81113" providerId="ADAL" clId="{80CACB69-5C17-4110-9FF4-2FB0A6425C1C}" dt="2024-08-16T19:18:55.023" v="1043" actId="478"/>
          <ac:spMkLst>
            <pc:docMk/>
            <pc:sldMk cId="2700394168" sldId="2147376414"/>
            <ac:spMk id="6" creationId="{46ABC92A-0BFB-AEBD-59D4-735E3E6D5F18}"/>
          </ac:spMkLst>
        </pc:spChg>
        <pc:spChg chg="add mod">
          <ac:chgData name="Jason Wiese" userId="4bff8d5b-7de6-4655-b397-69b0afc81113" providerId="ADAL" clId="{80CACB69-5C17-4110-9FF4-2FB0A6425C1C}" dt="2024-09-06T00:29:12.842" v="1187"/>
          <ac:spMkLst>
            <pc:docMk/>
            <pc:sldMk cId="2700394168" sldId="2147376414"/>
            <ac:spMk id="6" creationId="{B78A946E-C1E8-F1CE-EA2F-11C9665EC267}"/>
          </ac:spMkLst>
        </pc:spChg>
        <pc:spChg chg="del">
          <ac:chgData name="Jason Wiese" userId="4bff8d5b-7de6-4655-b397-69b0afc81113" providerId="ADAL" clId="{80CACB69-5C17-4110-9FF4-2FB0A6425C1C}" dt="2024-09-06T00:28:10.505" v="1152" actId="478"/>
          <ac:spMkLst>
            <pc:docMk/>
            <pc:sldMk cId="2700394168" sldId="2147376414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7T22:21:01.453" v="1122" actId="1035"/>
          <ac:spMkLst>
            <pc:docMk/>
            <pc:sldMk cId="2700394168" sldId="2147376414"/>
            <ac:spMk id="9" creationId="{9F1D51F2-0612-0F41-3143-EC06E038D2CF}"/>
          </ac:spMkLst>
        </pc:spChg>
        <pc:spChg chg="mod">
          <ac:chgData name="Jason Wiese" userId="4bff8d5b-7de6-4655-b397-69b0afc81113" providerId="ADAL" clId="{80CACB69-5C17-4110-9FF4-2FB0A6425C1C}" dt="2024-08-16T19:06:21.228" v="642" actId="20577"/>
          <ac:spMkLst>
            <pc:docMk/>
            <pc:sldMk cId="2700394168" sldId="2147376414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0:36.923" v="603" actId="478"/>
          <ac:spMkLst>
            <pc:docMk/>
            <pc:sldMk cId="2700394168" sldId="2147376414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0:32.560" v="602" actId="478"/>
          <ac:spMkLst>
            <pc:docMk/>
            <pc:sldMk cId="2700394168" sldId="2147376414"/>
            <ac:spMk id="24" creationId="{988D4285-F7E6-FAB7-2139-1F2E4BCFF6C1}"/>
          </ac:spMkLst>
        </pc:spChg>
        <pc:spChg chg="mod">
          <ac:chgData name="Jason Wiese" userId="4bff8d5b-7de6-4655-b397-69b0afc81113" providerId="ADAL" clId="{80CACB69-5C17-4110-9FF4-2FB0A6425C1C}" dt="2024-08-16T19:07:00.139" v="647" actId="115"/>
          <ac:spMkLst>
            <pc:docMk/>
            <pc:sldMk cId="2700394168" sldId="2147376414"/>
            <ac:spMk id="29" creationId="{0BD67D10-0782-B29B-2834-120A978AAD84}"/>
          </ac:spMkLst>
        </pc:spChg>
        <pc:spChg chg="mod">
          <ac:chgData name="Jason Wiese" userId="4bff8d5b-7de6-4655-b397-69b0afc81113" providerId="ADAL" clId="{80CACB69-5C17-4110-9FF4-2FB0A6425C1C}" dt="2024-08-16T19:07:00.139" v="647" actId="115"/>
          <ac:spMkLst>
            <pc:docMk/>
            <pc:sldMk cId="2700394168" sldId="2147376414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06:51.047" v="646"/>
          <ac:graphicFrameMkLst>
            <pc:docMk/>
            <pc:sldMk cId="2700394168" sldId="2147376414"/>
            <ac:graphicFrameMk id="5" creationId="{EE4A4384-D08B-86A3-CF9A-DAF2301F6009}"/>
          </ac:graphicFrameMkLst>
        </pc:graphicFrameChg>
        <pc:graphicFrameChg chg="mod">
          <ac:chgData name="Jason Wiese" userId="4bff8d5b-7de6-4655-b397-69b0afc81113" providerId="ADAL" clId="{80CACB69-5C17-4110-9FF4-2FB0A6425C1C}" dt="2024-08-16T19:05:56.319" v="626" actId="555"/>
          <ac:graphicFrameMkLst>
            <pc:docMk/>
            <pc:sldMk cId="2700394168" sldId="2147376414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0:32.560" v="602" actId="478"/>
          <ac:graphicFrameMkLst>
            <pc:docMk/>
            <pc:sldMk cId="2700394168" sldId="2147376414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0:47.435" v="606" actId="478"/>
          <ac:graphicFrameMkLst>
            <pc:docMk/>
            <pc:sldMk cId="2700394168" sldId="2147376414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0:32.560" v="602" actId="478"/>
          <ac:graphicFrameMkLst>
            <pc:docMk/>
            <pc:sldMk cId="2700394168" sldId="2147376414"/>
            <ac:graphicFrameMk id="31" creationId="{4224DCD6-F41A-4DF7-51AD-BEE342591663}"/>
          </ac:graphicFrameMkLst>
        </pc:graphicFrameChg>
      </pc:sldChg>
    </pc:docChg>
  </pc:docChgLst>
  <pc:docChgLst>
    <pc:chgData name="Dylan Breger" userId="9b3da09f-10fe-42ec-9aa5-9fa2a3e9cc20" providerId="ADAL" clId="{38D9EA8C-0C1B-4DDE-A523-2CC8BC6F992E}"/>
    <pc:docChg chg="addSld delSld modSld">
      <pc:chgData name="Dylan Breger" userId="9b3da09f-10fe-42ec-9aa5-9fa2a3e9cc20" providerId="ADAL" clId="{38D9EA8C-0C1B-4DDE-A523-2CC8BC6F992E}" dt="2024-09-10T15:39:06.423" v="2"/>
      <pc:docMkLst>
        <pc:docMk/>
      </pc:docMkLst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3427117726" sldId="2147376408"/>
        </pc:sldMkLst>
      </pc:sldChg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2390766748" sldId="2147376409"/>
        </pc:sldMkLst>
      </pc:sldChg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1819838529" sldId="2147376411"/>
        </pc:sldMkLst>
      </pc:sldChg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1806267152" sldId="2147376412"/>
        </pc:sldMkLst>
      </pc:sldChg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1234439494" sldId="2147376413"/>
        </pc:sldMkLst>
      </pc:sldChg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2700394168" sldId="2147376414"/>
        </pc:sldMkLst>
      </pc:sldChg>
      <pc:sldChg chg="add del">
        <pc:chgData name="Dylan Breger" userId="9b3da09f-10fe-42ec-9aa5-9fa2a3e9cc20" providerId="ADAL" clId="{38D9EA8C-0C1B-4DDE-A523-2CC8BC6F992E}" dt="2024-09-10T15:39:06.423" v="2"/>
        <pc:sldMkLst>
          <pc:docMk/>
          <pc:sldMk cId="2076985534" sldId="2147376449"/>
        </pc:sldMkLst>
      </pc:sldChg>
      <pc:sldMasterChg chg="delSldLayout">
        <pc:chgData name="Dylan Breger" userId="9b3da09f-10fe-42ec-9aa5-9fa2a3e9cc20" providerId="ADAL" clId="{38D9EA8C-0C1B-4DDE-A523-2CC8BC6F992E}" dt="2024-09-10T15:39:06.179" v="1" actId="47"/>
        <pc:sldMasterMkLst>
          <pc:docMk/>
          <pc:sldMasterMk cId="228541851" sldId="2147483648"/>
        </pc:sldMasterMkLst>
        <pc:sldLayoutChg chg="del">
          <pc:chgData name="Dylan Breger" userId="9b3da09f-10fe-42ec-9aa5-9fa2a3e9cc20" providerId="ADAL" clId="{38D9EA8C-0C1B-4DDE-A523-2CC8BC6F992E}" dt="2024-09-10T15:39:06.179" v="1" actId="47"/>
          <pc:sldLayoutMkLst>
            <pc:docMk/>
            <pc:sldMasterMk cId="228541851" sldId="2147483648"/>
            <pc:sldLayoutMk cId="2926200872" sldId="214748372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F59F6-A21A-43B3-9865-1F931FA8ED89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2921A-6E17-424B-BAAE-A14B8236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7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2DF8-4375-AE3C-09BC-BA673E7ED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75D2E4-C873-6933-C492-A1D8BCB52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C0C66-58AC-2B6A-90A9-EA7B42F2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7334-174E-39C7-70F0-346F9CFB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995D5-BDAB-A612-4631-4C49837A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0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A0C3-75F1-8E9F-D013-9C8574CB7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F0C26-65C8-59F0-301A-1693C7144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7CA39-D4FF-BB29-57C3-F93CDD56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C0C88-4712-CB09-6837-AF64ABB69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5B1CA-F44F-BA94-AC99-2E7EC9A85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02711C-3CA0-F04E-4186-3E826FBC2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66D5C-7413-AF5A-FC55-197E85BFA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9FCA2-E624-8201-E364-EFAC1B2EF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FA6C6-7046-EFB6-D1CA-7B763FAD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A00D8-8D5B-D5E2-9EF9-40987D3B5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60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Light">
  <p:cSld name="Blank - Light"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4;p29">
            <a:extLst>
              <a:ext uri="{FF2B5EF4-FFF2-40B4-BE49-F238E27FC236}">
                <a16:creationId xmlns:a16="http://schemas.microsoft.com/office/drawing/2014/main" id="{6394F938-6DB4-F235-3BA7-86084ADFCB64}"/>
              </a:ext>
            </a:extLst>
          </p:cNvPr>
          <p:cNvSpPr txBox="1">
            <a:spLocks noGrp="1"/>
          </p:cNvSpPr>
          <p:nvPr userDrawn="1"/>
        </p:nvSpPr>
        <p:spPr>
          <a:xfrm>
            <a:off x="11678755" y="6286804"/>
            <a:ext cx="348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" sz="1067" b="0" i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t>‹#›</a:t>
            </a:fld>
            <a:endParaRPr sz="1067" b="0" i="0">
              <a:solidFill>
                <a:srgbClr val="595959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505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E46962"/>
          </p15:clr>
        </p15:guide>
        <p15:guide id="2" orient="horz" pos="144">
          <p15:clr>
            <a:srgbClr val="E46962"/>
          </p15:clr>
        </p15:guide>
        <p15:guide id="3" orient="horz" pos="3096">
          <p15:clr>
            <a:srgbClr val="E46962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671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19500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097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02343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85162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7366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663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7CBDC-BA89-E0E0-7797-7606A766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31AC5-581C-AF64-BFE0-71CFFBCFC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2D173-0011-8ADA-0C70-ADDFA53B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7FDD6-343C-5EB8-65EA-53F65D0D9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3E754-1EEA-27A4-DB78-964ACD9E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81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3926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7269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8923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18973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84863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70397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2644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77476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31538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89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AB11C-64E0-94BF-F5D3-2287C1B51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7AD8B-D72E-2F43-CEEC-18251ACBA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B6B23-2139-7E7E-03A2-1BCCA661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E0C49-92F4-DBCC-08C2-4BC6D12B5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F7EC3-E1EC-E372-FD5B-211CA5F39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611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/>
              <a:t>XXX%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913280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55879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32356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13676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60209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17844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90484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51906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20189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41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C5110-BE47-36EF-F3E1-BB3BC27A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E14FF-CFDE-CFBA-96F4-65E56350F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3323B-51F6-ECE0-4BE3-939A53E7A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00AA8-0164-733A-A590-6E7DEB2E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AE861-7D47-6AD1-0859-8149A5904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676BA-9EFE-164E-4889-8C7E3194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840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02351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4908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AC5BB-39CE-1A4C-8812-F3A17EA441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7034-C073-224B-8A1D-BD7C891A4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630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AC5BB-39CE-1A4C-8812-F3A17EA441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7034-C073-224B-8A1D-BD7C891A4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431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5515" y="460183"/>
            <a:ext cx="11740445" cy="1283951"/>
          </a:xfrm>
          <a:prstGeom prst="rect">
            <a:avLst/>
          </a:prstGeom>
        </p:spPr>
        <p:txBody>
          <a:bodyPr/>
          <a:lstStyle>
            <a:lvl1pPr algn="ctr">
              <a:lnSpc>
                <a:spcPts val="2800"/>
              </a:lnSpc>
              <a:defRPr sz="2600" spc="-100" baseline="0">
                <a:solidFill>
                  <a:srgbClr val="000000"/>
                </a:solidFill>
                <a:latin typeface="Trebuchet MS"/>
                <a:cs typeface="Trebuchet MS"/>
              </a:defRPr>
            </a:lvl1pPr>
          </a:lstStyle>
          <a:p>
            <a:r>
              <a:rPr lang="en-US"/>
              <a:t>Insert Chart Title Here </a:t>
            </a:r>
            <a:br>
              <a:rPr lang="en-US"/>
            </a:br>
            <a:r>
              <a:rPr lang="en-US"/>
              <a:t>Insert Long Chart Title Here</a:t>
            </a:r>
            <a:br>
              <a:rPr lang="en-US"/>
            </a:br>
            <a:r>
              <a:rPr lang="en-US"/>
              <a:t>Insert Chart Title Here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3939" y="1806854"/>
            <a:ext cx="11740445" cy="36868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1800" cap="none">
                <a:latin typeface="Trebuchet MS"/>
                <a:cs typeface="Trebuchet MS"/>
              </a:defRPr>
            </a:lvl1pPr>
          </a:lstStyle>
          <a:p>
            <a:pPr lvl="0"/>
            <a:r>
              <a:rPr lang="en-US"/>
              <a:t>Chart Subtitle Goes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28979" y="6621464"/>
            <a:ext cx="7416800" cy="2365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800"/>
              <a:t>Source: Insert Source Line Text 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38857" y="6189666"/>
            <a:ext cx="2293055" cy="4317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Small Report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667456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215515" y="460183"/>
            <a:ext cx="11740445" cy="1283951"/>
          </a:xfrm>
          <a:prstGeom prst="rect">
            <a:avLst/>
          </a:prstGeom>
        </p:spPr>
        <p:txBody>
          <a:bodyPr/>
          <a:lstStyle>
            <a:lvl1pPr algn="ctr">
              <a:lnSpc>
                <a:spcPts val="2800"/>
              </a:lnSpc>
              <a:defRPr sz="2600" spc="-100" baseline="0">
                <a:solidFill>
                  <a:srgbClr val="000000"/>
                </a:solidFill>
                <a:latin typeface="Trebuchet MS"/>
                <a:cs typeface="Trebuchet MS"/>
              </a:defRPr>
            </a:lvl1pPr>
          </a:lstStyle>
          <a:p>
            <a:r>
              <a:rPr lang="en-US"/>
              <a:t>Insert Chart Title Here </a:t>
            </a:r>
            <a:br>
              <a:rPr lang="en-US"/>
            </a:br>
            <a:r>
              <a:rPr lang="en-US"/>
              <a:t>Insert Long Chart Title Here</a:t>
            </a:r>
            <a:br>
              <a:rPr lang="en-US"/>
            </a:br>
            <a:r>
              <a:rPr lang="en-US"/>
              <a:t>Insert Chart Title Here 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3939" y="1806854"/>
            <a:ext cx="11740445" cy="36868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1800" cap="none">
                <a:latin typeface="Trebuchet MS"/>
                <a:cs typeface="Trebuchet MS"/>
              </a:defRPr>
            </a:lvl1pPr>
          </a:lstStyle>
          <a:p>
            <a:pPr lvl="0"/>
            <a:r>
              <a:rPr lang="en-US"/>
              <a:t>Chart Subtitle Goes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28979" y="6621464"/>
            <a:ext cx="7416800" cy="2365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800"/>
              <a:t>Source: Insert Source Line Text  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38857" y="6189666"/>
            <a:ext cx="2293055" cy="4317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Small Report Title Goes Here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26485" y="5335064"/>
            <a:ext cx="11728449" cy="888470"/>
          </a:xfrm>
          <a:prstGeom prst="rect">
            <a:avLst/>
          </a:prstGeom>
        </p:spPr>
        <p:txBody>
          <a:bodyPr vert="horz"/>
          <a:lstStyle>
            <a:lvl1pPr marL="0" indent="0" algn="ctr" defTabSz="45720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/>
            </a:lvl1pPr>
            <a:lvl5pPr marL="1828800" indent="0">
              <a:buFontTx/>
              <a:buNone/>
              <a:defRPr sz="1200"/>
            </a:lvl5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500">
                <a:solidFill>
                  <a:prstClr val="black"/>
                </a:solidFill>
                <a:latin typeface="Trebuchet MS" pitchFamily="34" charset="0"/>
              </a:rPr>
              <a:t>Less than a third of likely buyers found out about their local dealership through online search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500">
                <a:solidFill>
                  <a:prstClr val="black"/>
                </a:solidFill>
                <a:latin typeface="Trebuchet MS" pitchFamily="34" charset="0"/>
              </a:rPr>
              <a:t>Direct mail/email marketing has a nominal effect on informing buyers about their local dealership </a:t>
            </a:r>
          </a:p>
        </p:txBody>
      </p:sp>
    </p:spTree>
    <p:extLst>
      <p:ext uri="{BB962C8B-B14F-4D97-AF65-F5344CB8AC3E}">
        <p14:creationId xmlns:p14="http://schemas.microsoft.com/office/powerpoint/2010/main" val="251179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1F3B4-33BC-8805-481B-A0290CF37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CE5D3-984B-BAE9-C49D-D266D0F66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2327A-B163-1DCD-29A1-6F6871505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AE4E63-E8E5-AA34-EFF3-3D2D8F98A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9169E2-6EDB-E551-4389-01BDBB484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31F8C3-7D1D-25D1-246A-1B43C8D97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C6286-1369-B604-40B3-49E3BFB8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CF27D8-C0DF-64A8-A123-30BB0C14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2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482C-C7DE-5779-BBC4-CA20B835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342BF0-1AA4-1BCC-9AE3-3BBD01399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0F442-8051-27AD-C925-C09CBD24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DD22E-A6FF-2498-330B-342C5EAB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1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4D5D66-7191-82AE-1C26-7A70F6D17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0BB607-C79C-8C73-C389-E367C441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FE834-0D80-BF07-7026-7C50DFB5F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1CDC4-5791-D856-B001-FEFA00BEA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1A60-A82E-FC43-7529-011A1BD84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0801C-FDD6-ED62-FDAC-8160EA243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2167E-20C3-EEA3-78FF-482F26A4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4B315-921A-B309-2764-A0EE8772F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45D38-2215-941B-2E4E-6D94557E8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76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F1813-FD9D-3950-00B8-D6E7FA13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B09BC3-871F-BCF4-5EF4-2173AC4A7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4FB8A-F8C3-16E2-D614-F077E42FC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F6E39-F119-36FB-A886-5F5F6FBBB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BAC40-065F-D3D0-29B6-96AE5DA84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E438D-D1CF-3A82-CEF1-A2B66C9C0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34" Type="http://schemas.openxmlformats.org/officeDocument/2006/relationships/image" Target="../media/image1.jpeg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33" Type="http://schemas.openxmlformats.org/officeDocument/2006/relationships/tags" Target="../tags/tag1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32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31" Type="http://schemas.openxmlformats.org/officeDocument/2006/relationships/slideLayout" Target="../slideLayouts/slideLayout43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Relationship Id="rId8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A8C57F-0AEF-5DC8-0883-5EC7DFBF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92F7B-D6C9-E2FC-943E-296CD7969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6605B-3C23-9CA4-6BA5-492CFDD94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887FE-B5DA-C05E-886D-F48975A1D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85DD9-271C-74C6-E646-4C9C59714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33"/>
    </p:custDataLst>
    <p:extLst>
      <p:ext uri="{BB962C8B-B14F-4D97-AF65-F5344CB8AC3E}">
        <p14:creationId xmlns:p14="http://schemas.microsoft.com/office/powerpoint/2010/main" val="372063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  <p:sldLayoutId id="2147483712" r:id="rId28"/>
    <p:sldLayoutId id="2147483713" r:id="rId29"/>
    <p:sldLayoutId id="2147483714" r:id="rId30"/>
    <p:sldLayoutId id="2147483715" r:id="rId3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4FF9373-5B95-4E54-BA9A-04A79311AD27}"/>
              </a:ext>
            </a:extLst>
          </p:cNvPr>
          <p:cNvSpPr/>
          <p:nvPr userDrawn="1"/>
        </p:nvSpPr>
        <p:spPr>
          <a:xfrm>
            <a:off x="9942786" y="6064469"/>
            <a:ext cx="2013174" cy="5904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8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thevab.com/insights" TargetMode="External"/><Relationship Id="rId5" Type="http://schemas.openxmlformats.org/officeDocument/2006/relationships/hyperlink" Target="https://landing.edo.com/report/nfl-2023-2024-season-tv-outcomes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543ED8-F968-67BE-2A4E-4B9C2AA03EA6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665990-B7E3-3F6C-E434-7F4F55A6DBEF}"/>
              </a:ext>
            </a:extLst>
          </p:cNvPr>
          <p:cNvSpPr/>
          <p:nvPr/>
        </p:nvSpPr>
        <p:spPr>
          <a:xfrm>
            <a:off x="95693" y="2190825"/>
            <a:ext cx="11937422" cy="3800190"/>
          </a:xfrm>
          <a:prstGeom prst="rect">
            <a:avLst/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AEC753-B731-36B7-674B-5200E8B4DA05}"/>
              </a:ext>
            </a:extLst>
          </p:cNvPr>
          <p:cNvSpPr/>
          <p:nvPr/>
        </p:nvSpPr>
        <p:spPr>
          <a:xfrm>
            <a:off x="0" y="0"/>
            <a:ext cx="3171217" cy="287481"/>
          </a:xfrm>
          <a:prstGeom prst="rect">
            <a:avLst/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NFL 2023-2024 Season: Engagement Stats</a:t>
            </a:r>
          </a:p>
        </p:txBody>
      </p:sp>
      <p:pic>
        <p:nvPicPr>
          <p:cNvPr id="15" name="Picture 14">
            <a:hlinkClick r:id="rId2"/>
            <a:extLst>
              <a:ext uri="{FF2B5EF4-FFF2-40B4-BE49-F238E27FC236}">
                <a16:creationId xmlns:a16="http://schemas.microsoft.com/office/drawing/2014/main" id="{99F4C938-5740-8AB0-8383-14B8CB95D4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3433594-51B0-C8A1-74D6-0907FFFFDFB1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96EA5A8-646A-ACFD-B540-89B3592321CB}"/>
              </a:ext>
            </a:extLst>
          </p:cNvPr>
          <p:cNvSpPr txBox="1"/>
          <p:nvPr/>
        </p:nvSpPr>
        <p:spPr>
          <a:xfrm>
            <a:off x="390617" y="6318936"/>
            <a:ext cx="115389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</a:t>
            </a:r>
            <a:r>
              <a:rPr lang="en-US" sz="900">
                <a:solidFill>
                  <a:srgbClr val="1B1464"/>
                </a:solidFill>
                <a:latin typeface="Helvetica" panose="020B0403020202020204" pitchFamily="34" charset="0"/>
              </a:rPr>
              <a:t>EDO, </a:t>
            </a:r>
            <a:r>
              <a:rPr lang="en-US" sz="900" i="1">
                <a:solidFill>
                  <a:srgbClr val="1B1464"/>
                </a:solidFill>
                <a:latin typeface="Helvetica" panose="020B0403020202020204" pitchFamily="34" charset="0"/>
              </a:rPr>
              <a:t>2024 NFL Outcomes Report</a:t>
            </a:r>
            <a:r>
              <a:rPr lang="en-US" sz="900">
                <a:solidFill>
                  <a:srgbClr val="1B1464"/>
                </a:solidFill>
                <a:latin typeface="Helvetica" panose="020B0403020202020204" pitchFamily="34" charset="0"/>
              </a:rPr>
              <a:t>, April 2024. </a:t>
            </a:r>
            <a:r>
              <a:rPr lang="en-US" sz="900" b="1">
                <a:solidFill>
                  <a:srgbClr val="1B1464"/>
                </a:solidFill>
                <a:latin typeface="Helvetica" panose="020B0403020202020204" pitchFamily="34" charset="0"/>
              </a:rPr>
              <a:t>*READ AS:</a:t>
            </a:r>
            <a:r>
              <a:rPr lang="en-US" sz="900">
                <a:solidFill>
                  <a:srgbClr val="1B1464"/>
                </a:solidFill>
                <a:latin typeface="Helvetica" panose="020B0403020202020204" pitchFamily="34" charset="0"/>
              </a:rPr>
              <a:t> </a:t>
            </a:r>
            <a:r>
              <a:rPr lang="en-US" sz="900" b="1">
                <a:solidFill>
                  <a:srgbClr val="1B1464"/>
                </a:solidFill>
                <a:latin typeface="Helvetica" panose="020B0403020202020204" pitchFamily="34" charset="0"/>
              </a:rPr>
              <a:t>Ads aired during this programming were x% more engaging than the primetime average.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56C3F94-2169-7369-F50A-194CFD66512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6A26F0B-04D6-696D-8226-6E40EAA645AC}"/>
              </a:ext>
            </a:extLst>
          </p:cNvPr>
          <p:cNvSpPr txBox="1"/>
          <p:nvPr/>
        </p:nvSpPr>
        <p:spPr>
          <a:xfrm>
            <a:off x="-3" y="1763125"/>
            <a:ext cx="121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Key Stats: 2023-24 NFL Season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85C059C-C9FD-6D15-EF28-A5ACB8D631D9}"/>
              </a:ext>
            </a:extLst>
          </p:cNvPr>
          <p:cNvSpPr txBox="1">
            <a:spLocks/>
          </p:cNvSpPr>
          <p:nvPr/>
        </p:nvSpPr>
        <p:spPr>
          <a:xfrm>
            <a:off x="10269" y="604522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learn more </a:t>
            </a:r>
            <a:r>
              <a:rPr lang="en-US" sz="1200" b="1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about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EDO’s ‘2024 NFL Outcomes Report’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74C94E-A937-2ABF-BCD5-3DE4B3D818F7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sports insights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305F4CB-BA3D-9F76-E36B-AF84301FFC49}"/>
              </a:ext>
            </a:extLst>
          </p:cNvPr>
          <p:cNvCxnSpPr>
            <a:cxnSpLocks/>
          </p:cNvCxnSpPr>
          <p:nvPr/>
        </p:nvCxnSpPr>
        <p:spPr>
          <a:xfrm>
            <a:off x="2658182" y="2505670"/>
            <a:ext cx="0" cy="3443717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43B1DA7-0893-12E8-FB20-0FD002CCD1B2}"/>
              </a:ext>
            </a:extLst>
          </p:cNvPr>
          <p:cNvCxnSpPr>
            <a:cxnSpLocks/>
          </p:cNvCxnSpPr>
          <p:nvPr/>
        </p:nvCxnSpPr>
        <p:spPr>
          <a:xfrm>
            <a:off x="4559861" y="2505670"/>
            <a:ext cx="0" cy="3443717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2569538-FA73-7414-AE59-16D6C95683A9}"/>
              </a:ext>
            </a:extLst>
          </p:cNvPr>
          <p:cNvCxnSpPr>
            <a:cxnSpLocks/>
          </p:cNvCxnSpPr>
          <p:nvPr/>
        </p:nvCxnSpPr>
        <p:spPr>
          <a:xfrm>
            <a:off x="6461540" y="2505670"/>
            <a:ext cx="0" cy="3443717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B877DC4-56AD-3541-63E2-E49A96778650}"/>
              </a:ext>
            </a:extLst>
          </p:cNvPr>
          <p:cNvCxnSpPr>
            <a:cxnSpLocks/>
          </p:cNvCxnSpPr>
          <p:nvPr/>
        </p:nvCxnSpPr>
        <p:spPr>
          <a:xfrm>
            <a:off x="9094278" y="2505670"/>
            <a:ext cx="0" cy="3443717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8FF3868-3B5B-5606-46D9-20C9CEB72C68}"/>
              </a:ext>
            </a:extLst>
          </p:cNvPr>
          <p:cNvSpPr txBox="1"/>
          <p:nvPr/>
        </p:nvSpPr>
        <p:spPr>
          <a:xfrm>
            <a:off x="251789" y="2915084"/>
            <a:ext cx="205646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REG. SEASON</a:t>
            </a:r>
          </a:p>
          <a:p>
            <a:r>
              <a:rPr lang="en-US" sz="1400">
                <a:solidFill>
                  <a:srgbClr val="1B1464"/>
                </a:solidFill>
                <a:latin typeface="Helvetica" panose="020B0403020202020204" pitchFamily="34" charset="0"/>
              </a:rPr>
              <a:t>9/7/23 – 1/7/24</a:t>
            </a:r>
          </a:p>
          <a:p>
            <a:r>
              <a:rPr lang="en-US" sz="1400" i="1">
                <a:solidFill>
                  <a:srgbClr val="1B1464"/>
                </a:solidFill>
                <a:latin typeface="Helvetica" panose="020B0403020202020204" pitchFamily="34" charset="0"/>
              </a:rPr>
              <a:t>(% YOY Change)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DB82188-6DBB-BCAE-F28D-6C64DC8815A0}"/>
              </a:ext>
            </a:extLst>
          </p:cNvPr>
          <p:cNvSpPr txBox="1"/>
          <p:nvPr/>
        </p:nvSpPr>
        <p:spPr>
          <a:xfrm>
            <a:off x="251789" y="3977405"/>
            <a:ext cx="205646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PLAYOFFS</a:t>
            </a:r>
          </a:p>
          <a:p>
            <a:r>
              <a:rPr lang="en-US" sz="1400">
                <a:solidFill>
                  <a:srgbClr val="1B1464"/>
                </a:solidFill>
                <a:latin typeface="Helvetica" panose="020B0403020202020204" pitchFamily="34" charset="0"/>
              </a:rPr>
              <a:t>1/13/24 – 1/28/24</a:t>
            </a:r>
          </a:p>
          <a:p>
            <a:r>
              <a:rPr lang="en-US" sz="1400" i="1">
                <a:solidFill>
                  <a:srgbClr val="1B1464"/>
                </a:solidFill>
                <a:latin typeface="Helvetica" panose="020B0403020202020204" pitchFamily="34" charset="0"/>
              </a:rPr>
              <a:t>(% YOY Change)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21B2A7-B4DC-A4C4-3297-CC3A953B00B6}"/>
              </a:ext>
            </a:extLst>
          </p:cNvPr>
          <p:cNvSpPr txBox="1"/>
          <p:nvPr/>
        </p:nvSpPr>
        <p:spPr>
          <a:xfrm>
            <a:off x="251789" y="5162837"/>
            <a:ext cx="22484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SUPER BOWL LVII</a:t>
            </a:r>
          </a:p>
          <a:p>
            <a:r>
              <a:rPr lang="en-US" sz="1400">
                <a:solidFill>
                  <a:srgbClr val="1B1464"/>
                </a:solidFill>
                <a:latin typeface="Helvetica" panose="020B0403020202020204" pitchFamily="34" charset="0"/>
              </a:rPr>
              <a:t>2/11/24</a:t>
            </a:r>
          </a:p>
          <a:p>
            <a:r>
              <a:rPr lang="en-US" sz="1400" i="1">
                <a:solidFill>
                  <a:srgbClr val="1B1464"/>
                </a:solidFill>
                <a:latin typeface="Helvetica" panose="020B0403020202020204" pitchFamily="34" charset="0"/>
              </a:rPr>
              <a:t>(% YOY Change)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264BB3E-6819-880B-086B-FED0EF6FB54A}"/>
              </a:ext>
            </a:extLst>
          </p:cNvPr>
          <p:cNvSpPr txBox="1"/>
          <p:nvPr/>
        </p:nvSpPr>
        <p:spPr>
          <a:xfrm>
            <a:off x="2816157" y="2360594"/>
            <a:ext cx="158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Est. Spend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565B544-B52A-DAEF-BABF-CA55F9E222B7}"/>
              </a:ext>
            </a:extLst>
          </p:cNvPr>
          <p:cNvSpPr txBox="1"/>
          <p:nvPr/>
        </p:nvSpPr>
        <p:spPr>
          <a:xfrm>
            <a:off x="2817876" y="2899695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$4B</a:t>
            </a:r>
          </a:p>
          <a:p>
            <a:pPr algn="ctr"/>
            <a:r>
              <a:rPr lang="en-US">
                <a:solidFill>
                  <a:srgbClr val="4EBEA4"/>
                </a:solidFill>
                <a:latin typeface="Helvetica" panose="020B0403020202020204" pitchFamily="34" charset="0"/>
              </a:rPr>
              <a:t>(+8%)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835D01F-F609-53E3-111A-F83BD6BA76ED}"/>
              </a:ext>
            </a:extLst>
          </p:cNvPr>
          <p:cNvSpPr txBox="1"/>
          <p:nvPr/>
        </p:nvSpPr>
        <p:spPr>
          <a:xfrm>
            <a:off x="2817876" y="3962016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$687M</a:t>
            </a:r>
          </a:p>
          <a:p>
            <a:pPr algn="ctr"/>
            <a:r>
              <a:rPr lang="en-US">
                <a:solidFill>
                  <a:srgbClr val="4EBEA4"/>
                </a:solidFill>
                <a:latin typeface="Helvetica" panose="020B0403020202020204" pitchFamily="34" charset="0"/>
              </a:rPr>
              <a:t>(+9%)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35787DA-AF26-11EC-D888-89666860DB21}"/>
              </a:ext>
            </a:extLst>
          </p:cNvPr>
          <p:cNvSpPr txBox="1"/>
          <p:nvPr/>
        </p:nvSpPr>
        <p:spPr>
          <a:xfrm>
            <a:off x="2817876" y="5024337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$681M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4EBEA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(+28%)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0824EF1-32E0-1C23-651C-1AE8DD6FAD62}"/>
              </a:ext>
            </a:extLst>
          </p:cNvPr>
          <p:cNvSpPr txBox="1"/>
          <p:nvPr/>
        </p:nvSpPr>
        <p:spPr>
          <a:xfrm>
            <a:off x="4717836" y="2360594"/>
            <a:ext cx="158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Ad Airings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7C08B70-00A5-CBEB-9A69-15205CAD4639}"/>
              </a:ext>
            </a:extLst>
          </p:cNvPr>
          <p:cNvSpPr txBox="1"/>
          <p:nvPr/>
        </p:nvSpPr>
        <p:spPr>
          <a:xfrm>
            <a:off x="4719555" y="2899695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10,731</a:t>
            </a:r>
          </a:p>
          <a:p>
            <a:pPr algn="ctr"/>
            <a:r>
              <a:rPr lang="en-US">
                <a:solidFill>
                  <a:srgbClr val="4EBEA4"/>
                </a:solidFill>
                <a:latin typeface="Helvetica" panose="020B0403020202020204" pitchFamily="34" charset="0"/>
              </a:rPr>
              <a:t>(+8%)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7BB56D-5FA8-D0C3-161D-ABC63877F2CA}"/>
              </a:ext>
            </a:extLst>
          </p:cNvPr>
          <p:cNvSpPr txBox="1"/>
          <p:nvPr/>
        </p:nvSpPr>
        <p:spPr>
          <a:xfrm>
            <a:off x="4719555" y="3962016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1,058</a:t>
            </a:r>
          </a:p>
          <a:p>
            <a:pPr algn="ctr"/>
            <a:r>
              <a:rPr lang="en-US">
                <a:solidFill>
                  <a:srgbClr val="1B1464"/>
                </a:solidFill>
                <a:latin typeface="Helvetica" panose="020B0403020202020204" pitchFamily="34" charset="0"/>
              </a:rPr>
              <a:t>(-)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2C43D24-C158-8477-85DB-D92C1755AF13}"/>
              </a:ext>
            </a:extLst>
          </p:cNvPr>
          <p:cNvSpPr txBox="1"/>
          <p:nvPr/>
        </p:nvSpPr>
        <p:spPr>
          <a:xfrm>
            <a:off x="4719555" y="5024337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79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4EBEA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(+36%)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2AE7452-5F1B-876B-50A6-3B2CBC462F19}"/>
              </a:ext>
            </a:extLst>
          </p:cNvPr>
          <p:cNvSpPr txBox="1"/>
          <p:nvPr/>
        </p:nvSpPr>
        <p:spPr>
          <a:xfrm>
            <a:off x="6619515" y="2360594"/>
            <a:ext cx="231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Est Impressions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15D4E3C-A76B-E83D-B615-5311B0ED086C}"/>
              </a:ext>
            </a:extLst>
          </p:cNvPr>
          <p:cNvSpPr txBox="1"/>
          <p:nvPr/>
        </p:nvSpPr>
        <p:spPr>
          <a:xfrm>
            <a:off x="6986764" y="2899695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189B</a:t>
            </a:r>
          </a:p>
          <a:p>
            <a:pPr algn="ctr"/>
            <a:r>
              <a:rPr lang="en-US">
                <a:solidFill>
                  <a:srgbClr val="4EBEA4"/>
                </a:solidFill>
                <a:latin typeface="Helvetica" panose="020B0403020202020204" pitchFamily="34" charset="0"/>
              </a:rPr>
              <a:t>(+15%)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0B8E329-5C33-489D-37D3-92A6E5CF456E}"/>
              </a:ext>
            </a:extLst>
          </p:cNvPr>
          <p:cNvSpPr txBox="1"/>
          <p:nvPr/>
        </p:nvSpPr>
        <p:spPr>
          <a:xfrm>
            <a:off x="6986764" y="3962016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41B</a:t>
            </a:r>
          </a:p>
          <a:p>
            <a:pPr algn="ctr"/>
            <a:r>
              <a:rPr lang="en-US">
                <a:solidFill>
                  <a:srgbClr val="4EBEA4"/>
                </a:solidFill>
                <a:latin typeface="Helvetica" panose="020B0403020202020204" pitchFamily="34" charset="0"/>
              </a:rPr>
              <a:t>(+13%)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21607F1-7B89-ECB1-8270-216D93FD375D}"/>
              </a:ext>
            </a:extLst>
          </p:cNvPr>
          <p:cNvSpPr txBox="1"/>
          <p:nvPr/>
        </p:nvSpPr>
        <p:spPr>
          <a:xfrm>
            <a:off x="6986764" y="5024337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10B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4EBEA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(+46%)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963D730-E956-DC90-FA77-46F02BA4F7F0}"/>
              </a:ext>
            </a:extLst>
          </p:cNvPr>
          <p:cNvSpPr txBox="1"/>
          <p:nvPr/>
        </p:nvSpPr>
        <p:spPr>
          <a:xfrm>
            <a:off x="9252250" y="2360594"/>
            <a:ext cx="2687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Engagement Rate*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88335C7-1A0F-0486-4239-C1A85ECE79D2}"/>
              </a:ext>
            </a:extLst>
          </p:cNvPr>
          <p:cNvSpPr txBox="1"/>
          <p:nvPr/>
        </p:nvSpPr>
        <p:spPr>
          <a:xfrm>
            <a:off x="9805086" y="2899695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+8%</a:t>
            </a:r>
          </a:p>
          <a:p>
            <a:pPr algn="ctr"/>
            <a:r>
              <a:rPr lang="en-US">
                <a:solidFill>
                  <a:srgbClr val="4EBEA4"/>
                </a:solidFill>
                <a:latin typeface="Helvetica" panose="020B0403020202020204" pitchFamily="34" charset="0"/>
              </a:rPr>
              <a:t>(+6%)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84FC45C-65AC-B5D2-DBDF-D06BCD00AC51}"/>
              </a:ext>
            </a:extLst>
          </p:cNvPr>
          <p:cNvSpPr txBox="1"/>
          <p:nvPr/>
        </p:nvSpPr>
        <p:spPr>
          <a:xfrm>
            <a:off x="9805086" y="3962016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+52%</a:t>
            </a:r>
          </a:p>
          <a:p>
            <a:pPr algn="ctr"/>
            <a:r>
              <a:rPr lang="en-US">
                <a:solidFill>
                  <a:srgbClr val="ED3C8D"/>
                </a:solidFill>
                <a:latin typeface="Helvetica" panose="020B0403020202020204" pitchFamily="34" charset="0"/>
              </a:rPr>
              <a:t>(-6%)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7FDAE4D-6571-3AEC-B9F1-9D0C82BD4C44}"/>
              </a:ext>
            </a:extLst>
          </p:cNvPr>
          <p:cNvSpPr txBox="1"/>
          <p:nvPr/>
        </p:nvSpPr>
        <p:spPr>
          <a:xfrm>
            <a:off x="9805086" y="5024337"/>
            <a:ext cx="1582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FF2"/>
                </a:solidFill>
                <a:latin typeface="Helvetica" panose="020B0403020202020204" pitchFamily="34" charset="0"/>
              </a:rPr>
              <a:t>+189%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4EBEA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(+6%)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5471D44-0614-DBB5-7811-F66AAF6F31C4}"/>
              </a:ext>
            </a:extLst>
          </p:cNvPr>
          <p:cNvCxnSpPr>
            <a:cxnSpLocks/>
          </p:cNvCxnSpPr>
          <p:nvPr/>
        </p:nvCxnSpPr>
        <p:spPr>
          <a:xfrm>
            <a:off x="326270" y="3886200"/>
            <a:ext cx="11603263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1A0BA5C-3391-EE35-EE90-3A0708EB9846}"/>
              </a:ext>
            </a:extLst>
          </p:cNvPr>
          <p:cNvCxnSpPr>
            <a:cxnSpLocks/>
          </p:cNvCxnSpPr>
          <p:nvPr/>
        </p:nvCxnSpPr>
        <p:spPr>
          <a:xfrm>
            <a:off x="326270" y="4993857"/>
            <a:ext cx="11603263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7AD5C7F-46C1-DB9A-39D5-D98BEC6F4D46}"/>
              </a:ext>
            </a:extLst>
          </p:cNvPr>
          <p:cNvSpPr/>
          <p:nvPr/>
        </p:nvSpPr>
        <p:spPr>
          <a:xfrm>
            <a:off x="95693" y="423162"/>
            <a:ext cx="1037228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NFL had a wave of momentum in the ’23-’24 season, with more ad dollars, higher ad impressions and greater ad engagement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CE00FB-A997-1FDC-7D2F-A272C9564D34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BDE24C-50D9-9217-6044-AFCEB401C914}"/>
              </a:ext>
            </a:extLst>
          </p:cNvPr>
          <p:cNvSpPr txBox="1"/>
          <p:nvPr/>
        </p:nvSpPr>
        <p:spPr>
          <a:xfrm>
            <a:off x="9104554" y="5776451"/>
            <a:ext cx="292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>
                <a:solidFill>
                  <a:srgbClr val="1B1464"/>
                </a:solidFill>
                <a:latin typeface="Helvetica" panose="020B0403020202020204" pitchFamily="34" charset="0"/>
              </a:rPr>
              <a:t>vs. primetime average</a:t>
            </a:r>
          </a:p>
        </p:txBody>
      </p:sp>
    </p:spTree>
    <p:extLst>
      <p:ext uri="{BB962C8B-B14F-4D97-AF65-F5344CB8AC3E}">
        <p14:creationId xmlns:p14="http://schemas.microsoft.com/office/powerpoint/2010/main" val="35449558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3_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CD00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3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4F0907-A725-4FEB-92B4-176C747BAAAB}">
  <ds:schemaRefs>
    <ds:schemaRef ds:uri="9f6166fe-9f5b-43aa-b8a9-b4d7ad530bda"/>
    <ds:schemaRef ds:uri="a86b28e8-29a6-4ab8-af18-2a7f61acfad2"/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2.xml><?xml version="1.0" encoding="utf-8"?>
<ds:datastoreItem xmlns:ds="http://schemas.openxmlformats.org/officeDocument/2006/customXml" ds:itemID="{2D3BAC46-10B7-41C3-8F13-919F74C044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848F3A-7956-4AD3-B184-943EC29C5B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187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Helvetica</vt:lpstr>
      <vt:lpstr>Trebuchet MS</vt:lpstr>
      <vt:lpstr>Office Theme</vt:lpstr>
      <vt:lpstr>3_Thinkbox</vt:lpstr>
      <vt:lpstr>4_Custom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Montner Dixon</dc:creator>
  <cp:lastModifiedBy>Dylan Breger</cp:lastModifiedBy>
  <cp:revision>3</cp:revision>
  <dcterms:created xsi:type="dcterms:W3CDTF">2024-05-31T20:36:07Z</dcterms:created>
  <dcterms:modified xsi:type="dcterms:W3CDTF">2024-09-10T15:39:36Z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0x010100C24291D3CFFFB3468A8BEBC160241642</vt:lpwstr>
  </property>
</Properties>
</file>