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E3D55A-5C6E-489A-AC92-26E732A50F5D}" v="1" dt="2024-08-08T18:20:57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0E3D55A-5C6E-489A-AC92-26E732A50F5D}"/>
    <pc:docChg chg="addSld modSld">
      <pc:chgData name="Dylan Breger" userId="9b3da09f-10fe-42ec-9aa5-9fa2a3e9cc20" providerId="ADAL" clId="{90E3D55A-5C6E-489A-AC92-26E732A50F5D}" dt="2024-08-08T18:21:01.354" v="1"/>
      <pc:docMkLst>
        <pc:docMk/>
      </pc:docMkLst>
      <pc:sldChg chg="modSp add mod">
        <pc:chgData name="Dylan Breger" userId="9b3da09f-10fe-42ec-9aa5-9fa2a3e9cc20" providerId="ADAL" clId="{90E3D55A-5C6E-489A-AC92-26E732A50F5D}" dt="2024-08-08T18:21:01.354" v="1"/>
        <pc:sldMkLst>
          <pc:docMk/>
          <pc:sldMk cId="2391877563" sldId="2147376428"/>
        </pc:sldMkLst>
        <pc:spChg chg="mod">
          <ac:chgData name="Dylan Breger" userId="9b3da09f-10fe-42ec-9aa5-9fa2a3e9cc20" providerId="ADAL" clId="{90E3D55A-5C6E-489A-AC92-26E732A50F5D}" dt="2024-08-08T18:21:01.354" v="1"/>
          <ac:spMkLst>
            <pc:docMk/>
            <pc:sldMk cId="2391877563" sldId="2147376428"/>
            <ac:spMk id="4" creationId="{10356676-55BB-3BEF-8806-4D29F861B3F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0841302442822"/>
          <c:y val="3.4583368197263334E-2"/>
          <c:w val="0.5199158697557178"/>
          <c:h val="0.930833263605473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Achieves brand awareness and performance marketing goals</c:v>
                </c:pt>
                <c:pt idx="1">
                  <c:v>Reaches a highly engaged opt-in audience</c:v>
                </c:pt>
                <c:pt idx="2">
                  <c:v>Precision audience targeting </c:v>
                </c:pt>
                <c:pt idx="3">
                  <c:v>Extended reach for Linear TV campaigns</c:v>
                </c:pt>
                <c:pt idx="4">
                  <c:v>Captures declining TV audiences </c:v>
                </c:pt>
                <c:pt idx="5">
                  <c:v>Provides the benefits of TV with digital capabilities</c:v>
                </c:pt>
                <c:pt idx="6">
                  <c:v>Affordable TV option for performance-driven digital marketers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0.41</c:v>
                </c:pt>
                <c:pt idx="1">
                  <c:v>0.4</c:v>
                </c:pt>
                <c:pt idx="2">
                  <c:v>0.38</c:v>
                </c:pt>
                <c:pt idx="3">
                  <c:v>0.36</c:v>
                </c:pt>
                <c:pt idx="4">
                  <c:v>0.35</c:v>
                </c:pt>
                <c:pt idx="5">
                  <c:v>0.35</c:v>
                </c:pt>
                <c:pt idx="6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FB-4703-8115-86E4CEC37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1683943616"/>
        <c:axId val="1683942176"/>
      </c:barChart>
      <c:catAx>
        <c:axId val="16839436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683942176"/>
        <c:crosses val="autoZero"/>
        <c:auto val="1"/>
        <c:lblAlgn val="ctr"/>
        <c:lblOffset val="100"/>
        <c:noMultiLvlLbl val="0"/>
      </c:catAx>
      <c:valAx>
        <c:axId val="16839421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68394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4A246-B51D-4F3F-5915-71AD556F8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26B20-AB29-88C0-2E56-46F396868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8AE19-AE6D-F043-F994-A698321B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29679-2977-75CF-8D71-4DE74A6E4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52235-7E74-EB2D-3344-537BF238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1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41D9F-BBF5-8B6F-08DB-7B2CCEFD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34B7F7-393A-5D5F-A2A5-0E6AF9D4D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22DD7-7FE0-A228-89BA-A3F5B3B6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25F3F-7ECD-5DD9-51B7-2B4BFB37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98F72-05DD-0B34-C76B-3935D4D86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5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75D818-5C74-1DF5-1670-9256D1BCAC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F6192C-574E-D694-FD32-F3FC9F354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C86C2-6A7A-61BD-734E-0F6D3ABA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40487-61CF-941F-8675-920461306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2B750-CFD0-334B-9203-C414D9A27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1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98A27-ACEA-DE07-4BE4-CFEE049B2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0A21E-5901-96F9-85D1-02E030E20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29E81-B70C-DF86-7576-EEA22463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5466E-5AA3-B820-9084-52FDEC2C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DB219-2384-0602-1619-5FA8FC33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1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68B42-D532-B86A-AD78-CC4E988C4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C948D-AE69-2245-55D0-8875F7D38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302C-1710-27B0-497C-2A2F29AA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43EE3-5811-5F92-F003-CD5D2910A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CFB72-D4D2-852B-AE9D-62876834E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F8A13-8B8E-3613-4BF2-4BDF71F6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B134C-ED17-C7F9-DFAE-A76E18A45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44D32-4966-0477-9BAE-130EA3DDA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3D03E-3F6E-5DA1-2355-F253E1FD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F72B8-B0E6-EA90-C111-9B1ADA7B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65F63-E599-1CAF-9F20-955B327AC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59D51-4151-1950-0531-6D3F52C9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EACEC-E0DF-D946-3D06-1B10932C7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12135-2394-69B8-FAD6-8208F7288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223157-6AAB-AF31-7172-9A9542465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2FC6FC-6D0D-1D2C-F35A-533488F56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DA6C45-C129-4838-9C1B-7FF1BE11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8608-2219-66D6-BAB4-C5D5236B5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4AD0BA-88DB-12B4-2E94-01723A05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5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5C37-B01D-E130-B6FA-AE61BFC1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621277-BDAF-B1ED-8D98-66E513F9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0AE75B-5B67-4215-A274-FDFC628F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9FAE4-57A1-891B-6AD3-68166A69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2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5CAF67-4799-71BD-7868-793F9065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007993-3CA3-26A8-B811-F9C6AF4C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40315-3961-74E5-A009-530D30C8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2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94F4-ED53-E91B-5735-4FA836324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F2563-E9F2-BE5E-8C28-49A5D46A6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0F023F-A3DD-B2CD-781A-2CEF37BE5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1A682-0765-595C-82B3-14C49870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3E20A-4D08-4F3B-8427-6B3B6F5DE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30984-E256-5683-24A6-4705632F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2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FF78-C411-0A87-F902-0E3731D7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0D9D1-032B-71B1-C36C-73589551B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4D88A-8521-614B-3F29-1B37D2354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ECED4-9117-D091-22B1-C8262CD5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E9877-A08E-CB73-24C5-0CF0ED48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77492-8422-2C78-4173-FF077148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9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CB8F8-66B3-1BFE-95A0-4134BFBE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651CF-F573-D496-3BBB-AD1B2063B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40469-2138-4924-625A-DE2B10E03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90BBDF-D43E-4E91-B717-B93D683E47D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8CC2B-6317-A782-3033-10D48C3AC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7A98D-9688-CB89-0AA6-BD278CD2D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790207-D660-4F7F-A693-FB1E307EA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0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s://premion.com/new-study-2024-priorities-for-ctv-ott-advertising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1" y="347530"/>
            <a:ext cx="1027353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Performance, engaged opt-in audiences and precision targeting are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among the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reasons advertisers are increasing CTV spend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0"/>
            <a:ext cx="2966938" cy="255680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CTV: Reasons for Increasing Ad Spend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573748-B5B0-DE21-C635-1A8D8BF36455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CTV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insights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4038C2-F81F-5312-DD2B-7238040405DC}"/>
              </a:ext>
            </a:extLst>
          </p:cNvPr>
          <p:cNvSpPr txBox="1"/>
          <p:nvPr/>
        </p:nvSpPr>
        <p:spPr>
          <a:xfrm>
            <a:off x="483207" y="6326509"/>
            <a:ext cx="11613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Premion, 2024 CTV/OTT Advertiser Survey.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7" name="TextBox 16">
            <a:hlinkClick r:id="rId5"/>
            <a:extLst>
              <a:ext uri="{FF2B5EF4-FFF2-40B4-BE49-F238E27FC236}">
                <a16:creationId xmlns:a16="http://schemas.microsoft.com/office/drawing/2014/main" id="{A45550B7-D66A-32E9-1465-9D8D1C624F80}"/>
              </a:ext>
            </a:extLst>
          </p:cNvPr>
          <p:cNvSpPr txBox="1">
            <a:spLocks/>
          </p:cNvSpPr>
          <p:nvPr/>
        </p:nvSpPr>
        <p:spPr>
          <a:xfrm>
            <a:off x="-3" y="6064436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356676-55BB-3BEF-8806-4D29F861B3F6}"/>
              </a:ext>
            </a:extLst>
          </p:cNvPr>
          <p:cNvSpPr txBox="1"/>
          <p:nvPr/>
        </p:nvSpPr>
        <p:spPr>
          <a:xfrm>
            <a:off x="-10269" y="1744499"/>
            <a:ext cx="12202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403020202020204" pitchFamily="34" charset="0"/>
              </a:rPr>
              <a:t>Reasons for Increasing Spend on CTV/OTT in 2024</a:t>
            </a:r>
            <a:endParaRPr lang="en-US" sz="1400" b="1" u="sng" dirty="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F371BE6-CAFF-FE9E-B41A-D2CD3E5B0E45}"/>
              </a:ext>
            </a:extLst>
          </p:cNvPr>
          <p:cNvGraphicFramePr/>
          <p:nvPr/>
        </p:nvGraphicFramePr>
        <p:xfrm>
          <a:off x="262647" y="2144126"/>
          <a:ext cx="11449455" cy="3936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9187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F942CE-5C43-46BB-A182-48F3B88B2D1F}"/>
</file>

<file path=customXml/itemProps2.xml><?xml version="1.0" encoding="utf-8"?>
<ds:datastoreItem xmlns:ds="http://schemas.openxmlformats.org/officeDocument/2006/customXml" ds:itemID="{CC2A6D2B-B091-48EB-8E0A-101736E8D738}"/>
</file>

<file path=customXml/itemProps3.xml><?xml version="1.0" encoding="utf-8"?>
<ds:datastoreItem xmlns:ds="http://schemas.openxmlformats.org/officeDocument/2006/customXml" ds:itemID="{C84A684F-E81D-46A4-A3F2-2E9831A9666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2024-08-08T18:20:54Z</dcterms:created>
  <dcterms:modified xsi:type="dcterms:W3CDTF">2024-08-08T18:21:03Z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