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6475476"/>
            <a:ext cx="12191365" cy="382905"/>
          </a:xfrm>
          <a:custGeom>
            <a:avLst/>
            <a:gdLst/>
            <a:ahLst/>
            <a:cxnLst/>
            <a:rect l="l" t="t" r="r" b="b"/>
            <a:pathLst>
              <a:path w="12191365" h="382904">
                <a:moveTo>
                  <a:pt x="0" y="382524"/>
                </a:moveTo>
                <a:lnTo>
                  <a:pt x="12191238" y="382524"/>
                </a:lnTo>
                <a:lnTo>
                  <a:pt x="12191238" y="0"/>
                </a:lnTo>
                <a:lnTo>
                  <a:pt x="0" y="0"/>
                </a:lnTo>
                <a:lnTo>
                  <a:pt x="0" y="382524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61" y="1686305"/>
            <a:ext cx="12191365" cy="4512310"/>
          </a:xfrm>
          <a:custGeom>
            <a:avLst/>
            <a:gdLst/>
            <a:ahLst/>
            <a:cxnLst/>
            <a:rect l="l" t="t" r="r" b="b"/>
            <a:pathLst>
              <a:path w="12191365" h="4512310">
                <a:moveTo>
                  <a:pt x="0" y="4511814"/>
                </a:moveTo>
                <a:lnTo>
                  <a:pt x="12191238" y="4511814"/>
                </a:lnTo>
                <a:lnTo>
                  <a:pt x="12191238" y="0"/>
                </a:lnTo>
                <a:lnTo>
                  <a:pt x="0" y="0"/>
                </a:lnTo>
                <a:lnTo>
                  <a:pt x="0" y="4511814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07480"/>
            <a:ext cx="11708774" cy="350519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6198120"/>
            <a:ext cx="12192000" cy="277495"/>
          </a:xfrm>
          <a:custGeom>
            <a:avLst/>
            <a:gdLst/>
            <a:ahLst/>
            <a:cxnLst/>
            <a:rect l="l" t="t" r="r" b="b"/>
            <a:pathLst>
              <a:path w="12192000" h="277495">
                <a:moveTo>
                  <a:pt x="12192000" y="0"/>
                </a:moveTo>
                <a:lnTo>
                  <a:pt x="0" y="0"/>
                </a:lnTo>
                <a:lnTo>
                  <a:pt x="0" y="277355"/>
                </a:lnTo>
                <a:lnTo>
                  <a:pt x="12192000" y="277355"/>
                </a:lnTo>
                <a:lnTo>
                  <a:pt x="12192000" y="0"/>
                </a:lnTo>
                <a:close/>
              </a:path>
            </a:pathLst>
          </a:custGeom>
          <a:solidFill>
            <a:srgbClr val="EC3B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0" y="6198108"/>
            <a:ext cx="12192000" cy="277495"/>
          </a:xfrm>
          <a:custGeom>
            <a:avLst/>
            <a:gdLst/>
            <a:ahLst/>
            <a:cxnLst/>
            <a:rect l="l" t="t" r="r" b="b"/>
            <a:pathLst>
              <a:path w="12192000" h="277495">
                <a:moveTo>
                  <a:pt x="0" y="0"/>
                </a:moveTo>
                <a:lnTo>
                  <a:pt x="12192000" y="0"/>
                </a:lnTo>
              </a:path>
              <a:path w="12192000" h="277495">
                <a:moveTo>
                  <a:pt x="12192000" y="277367"/>
                </a:moveTo>
                <a:lnTo>
                  <a:pt x="0" y="277367"/>
                </a:ln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insight/advertising-accelerated?utm_source=website&amp;utm_medium=resource-center&amp;utm_campaign=grab-n-gos" TargetMode="External"/><Relationship Id="rId3" Type="http://schemas.openxmlformats.org/officeDocument/2006/relationships/hyperlink" Target="https://thevab.com/signin?utm_source=website&amp;utm_medium=resource-center&amp;utm_campaign=grab-n-gos" TargetMode="External"/><Relationship Id="rId4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40119" y="5938508"/>
            <a:ext cx="3394710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Source: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VAB</a:t>
            </a:r>
            <a:r>
              <a:rPr dirty="0" sz="7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analysis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TiVo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Video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Trends Report,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Q2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2022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&amp;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Q2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2023.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Base: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P18+.</a:t>
            </a:r>
            <a:endParaRPr sz="7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261062" y="6226185"/>
            <a:ext cx="5677535" cy="566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Click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here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to download</a:t>
            </a:r>
            <a:r>
              <a:rPr dirty="0" u="sng" sz="1200" spc="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the</a:t>
            </a:r>
            <a:r>
              <a:rPr dirty="0" u="sng" sz="1200" spc="-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full</a:t>
            </a:r>
            <a:r>
              <a:rPr dirty="0" u="sng" sz="1200" spc="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report,</a:t>
            </a:r>
            <a:r>
              <a:rPr dirty="0" u="sng" sz="1200" spc="-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‘Advertising,</a:t>
            </a:r>
            <a:r>
              <a:rPr dirty="0" u="sng" sz="1200" spc="-4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Accelerated’</a:t>
            </a:r>
            <a:r>
              <a:rPr dirty="0" u="none" sz="1200" spc="-75" b="1" i="1">
                <a:solidFill>
                  <a:srgbClr val="FFE600"/>
                </a:solid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to learn</a:t>
            </a:r>
            <a:r>
              <a:rPr dirty="0" u="sng" sz="12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more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40"/>
              </a:spcBef>
            </a:pPr>
            <a:endParaRPr sz="1200">
              <a:latin typeface="Arial"/>
              <a:cs typeface="Arial"/>
            </a:endParaRPr>
          </a:p>
          <a:p>
            <a:pPr marL="758190">
              <a:lnSpc>
                <a:spcPct val="100000"/>
              </a:lnSpc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61" y="774"/>
            <a:ext cx="2956560" cy="277495"/>
          </a:xfrm>
          <a:custGeom>
            <a:avLst/>
            <a:gdLst/>
            <a:ahLst/>
            <a:cxnLst/>
            <a:rect l="l" t="t" r="r" b="b"/>
            <a:pathLst>
              <a:path w="2956560" h="277495">
                <a:moveTo>
                  <a:pt x="2956547" y="0"/>
                </a:moveTo>
                <a:lnTo>
                  <a:pt x="0" y="0"/>
                </a:lnTo>
                <a:lnTo>
                  <a:pt x="0" y="277355"/>
                </a:lnTo>
                <a:lnTo>
                  <a:pt x="2956547" y="277355"/>
                </a:lnTo>
                <a:lnTo>
                  <a:pt x="2956547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761" y="761"/>
            <a:ext cx="2956560" cy="277495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315"/>
              </a:spcBef>
            </a:pPr>
            <a:r>
              <a:rPr dirty="0" sz="1200" spc="-25">
                <a:solidFill>
                  <a:srgbClr val="FFFFFF"/>
                </a:solidFill>
                <a:latin typeface="Arial"/>
                <a:cs typeface="Arial"/>
              </a:rPr>
              <a:t>SVOD</a:t>
            </a:r>
            <a:r>
              <a:rPr dirty="0" sz="12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vs</a:t>
            </a:r>
            <a:r>
              <a:rPr dirty="0" sz="12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AVOD</a:t>
            </a:r>
            <a:r>
              <a:rPr dirty="0" sz="12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Streaming:</a:t>
            </a:r>
            <a:r>
              <a:rPr dirty="0" sz="12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Time</a:t>
            </a:r>
            <a:r>
              <a:rPr dirty="0" sz="12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Spent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0406811" y="54504"/>
            <a:ext cx="1647825" cy="361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42545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1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1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1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1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1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1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100" spc="-3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EC3B8D"/>
                </a:solidFill>
                <a:latin typeface="Arial"/>
                <a:cs typeface="Arial"/>
              </a:rPr>
              <a:t>streaming</a:t>
            </a:r>
            <a:r>
              <a:rPr dirty="0" sz="1100" spc="-5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1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8" name="object 8" descr="">
              <a:hlinkClick r:id="rId3"/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0" name="object 10" descr=""/>
          <p:cNvGrpSpPr/>
          <p:nvPr/>
        </p:nvGrpSpPr>
        <p:grpSpPr>
          <a:xfrm>
            <a:off x="724641" y="3208146"/>
            <a:ext cx="2623820" cy="2623820"/>
            <a:chOff x="724641" y="3208146"/>
            <a:chExt cx="2623820" cy="2623820"/>
          </a:xfrm>
        </p:grpSpPr>
        <p:sp>
          <p:nvSpPr>
            <p:cNvPr id="11" name="object 11" descr=""/>
            <p:cNvSpPr/>
            <p:nvPr/>
          </p:nvSpPr>
          <p:spPr>
            <a:xfrm>
              <a:off x="734166" y="3217671"/>
              <a:ext cx="1953260" cy="2604770"/>
            </a:xfrm>
            <a:custGeom>
              <a:avLst/>
              <a:gdLst/>
              <a:ahLst/>
              <a:cxnLst/>
              <a:rect l="l" t="t" r="r" b="b"/>
              <a:pathLst>
                <a:path w="1953260" h="2604770">
                  <a:moveTo>
                    <a:pt x="1296344" y="0"/>
                  </a:moveTo>
                  <a:lnTo>
                    <a:pt x="1248294" y="1104"/>
                  </a:lnTo>
                  <a:lnTo>
                    <a:pt x="1200349" y="3978"/>
                  </a:lnTo>
                  <a:lnTo>
                    <a:pt x="1152557" y="8617"/>
                  </a:lnTo>
                  <a:lnTo>
                    <a:pt x="1104969" y="15013"/>
                  </a:lnTo>
                  <a:lnTo>
                    <a:pt x="1057634" y="23163"/>
                  </a:lnTo>
                  <a:lnTo>
                    <a:pt x="1010602" y="33058"/>
                  </a:lnTo>
                  <a:lnTo>
                    <a:pt x="963922" y="44695"/>
                  </a:lnTo>
                  <a:lnTo>
                    <a:pt x="917644" y="58068"/>
                  </a:lnTo>
                  <a:lnTo>
                    <a:pt x="871818" y="73170"/>
                  </a:lnTo>
                  <a:lnTo>
                    <a:pt x="826494" y="89995"/>
                  </a:lnTo>
                  <a:lnTo>
                    <a:pt x="781721" y="108539"/>
                  </a:lnTo>
                  <a:lnTo>
                    <a:pt x="737548" y="128795"/>
                  </a:lnTo>
                  <a:lnTo>
                    <a:pt x="694026" y="150758"/>
                  </a:lnTo>
                  <a:lnTo>
                    <a:pt x="651204" y="174422"/>
                  </a:lnTo>
                  <a:lnTo>
                    <a:pt x="610296" y="199032"/>
                  </a:lnTo>
                  <a:lnTo>
                    <a:pt x="570611" y="224896"/>
                  </a:lnTo>
                  <a:lnTo>
                    <a:pt x="532162" y="251974"/>
                  </a:lnTo>
                  <a:lnTo>
                    <a:pt x="494957" y="280226"/>
                  </a:lnTo>
                  <a:lnTo>
                    <a:pt x="459009" y="309610"/>
                  </a:lnTo>
                  <a:lnTo>
                    <a:pt x="424327" y="340088"/>
                  </a:lnTo>
                  <a:lnTo>
                    <a:pt x="390923" y="371619"/>
                  </a:lnTo>
                  <a:lnTo>
                    <a:pt x="358807" y="404163"/>
                  </a:lnTo>
                  <a:lnTo>
                    <a:pt x="327990" y="437679"/>
                  </a:lnTo>
                  <a:lnTo>
                    <a:pt x="298483" y="472128"/>
                  </a:lnTo>
                  <a:lnTo>
                    <a:pt x="270297" y="507469"/>
                  </a:lnTo>
                  <a:lnTo>
                    <a:pt x="243442" y="543662"/>
                  </a:lnTo>
                  <a:lnTo>
                    <a:pt x="217929" y="580667"/>
                  </a:lnTo>
                  <a:lnTo>
                    <a:pt x="193770" y="618443"/>
                  </a:lnTo>
                  <a:lnTo>
                    <a:pt x="170973" y="656952"/>
                  </a:lnTo>
                  <a:lnTo>
                    <a:pt x="149552" y="696151"/>
                  </a:lnTo>
                  <a:lnTo>
                    <a:pt x="129516" y="736001"/>
                  </a:lnTo>
                  <a:lnTo>
                    <a:pt x="110875" y="776463"/>
                  </a:lnTo>
                  <a:lnTo>
                    <a:pt x="93642" y="817495"/>
                  </a:lnTo>
                  <a:lnTo>
                    <a:pt x="77826" y="859058"/>
                  </a:lnTo>
                  <a:lnTo>
                    <a:pt x="63438" y="901111"/>
                  </a:lnTo>
                  <a:lnTo>
                    <a:pt x="50489" y="943614"/>
                  </a:lnTo>
                  <a:lnTo>
                    <a:pt x="38991" y="986527"/>
                  </a:lnTo>
                  <a:lnTo>
                    <a:pt x="28952" y="1029811"/>
                  </a:lnTo>
                  <a:lnTo>
                    <a:pt x="20386" y="1073423"/>
                  </a:lnTo>
                  <a:lnTo>
                    <a:pt x="13301" y="1117326"/>
                  </a:lnTo>
                  <a:lnTo>
                    <a:pt x="7709" y="1161477"/>
                  </a:lnTo>
                  <a:lnTo>
                    <a:pt x="3621" y="1205838"/>
                  </a:lnTo>
                  <a:lnTo>
                    <a:pt x="1048" y="1250367"/>
                  </a:lnTo>
                  <a:lnTo>
                    <a:pt x="0" y="1295025"/>
                  </a:lnTo>
                  <a:lnTo>
                    <a:pt x="487" y="1339772"/>
                  </a:lnTo>
                  <a:lnTo>
                    <a:pt x="2522" y="1384567"/>
                  </a:lnTo>
                  <a:lnTo>
                    <a:pt x="6114" y="1429370"/>
                  </a:lnTo>
                  <a:lnTo>
                    <a:pt x="11274" y="1474142"/>
                  </a:lnTo>
                  <a:lnTo>
                    <a:pt x="18013" y="1518841"/>
                  </a:lnTo>
                  <a:lnTo>
                    <a:pt x="26342" y="1563427"/>
                  </a:lnTo>
                  <a:lnTo>
                    <a:pt x="36272" y="1607861"/>
                  </a:lnTo>
                  <a:lnTo>
                    <a:pt x="47813" y="1652103"/>
                  </a:lnTo>
                  <a:lnTo>
                    <a:pt x="60976" y="1696111"/>
                  </a:lnTo>
                  <a:lnTo>
                    <a:pt x="75772" y="1739846"/>
                  </a:lnTo>
                  <a:lnTo>
                    <a:pt x="92212" y="1783268"/>
                  </a:lnTo>
                  <a:lnTo>
                    <a:pt x="110306" y="1826336"/>
                  </a:lnTo>
                  <a:lnTo>
                    <a:pt x="130066" y="1869011"/>
                  </a:lnTo>
                  <a:lnTo>
                    <a:pt x="151501" y="1911252"/>
                  </a:lnTo>
                  <a:lnTo>
                    <a:pt x="174624" y="1953019"/>
                  </a:lnTo>
                  <a:lnTo>
                    <a:pt x="199234" y="1993927"/>
                  </a:lnTo>
                  <a:lnTo>
                    <a:pt x="225098" y="2033611"/>
                  </a:lnTo>
                  <a:lnTo>
                    <a:pt x="252176" y="2072061"/>
                  </a:lnTo>
                  <a:lnTo>
                    <a:pt x="280428" y="2109265"/>
                  </a:lnTo>
                  <a:lnTo>
                    <a:pt x="309812" y="2145213"/>
                  </a:lnTo>
                  <a:lnTo>
                    <a:pt x="340290" y="2179895"/>
                  </a:lnTo>
                  <a:lnTo>
                    <a:pt x="371821" y="2213299"/>
                  </a:lnTo>
                  <a:lnTo>
                    <a:pt x="404365" y="2245414"/>
                  </a:lnTo>
                  <a:lnTo>
                    <a:pt x="437881" y="2276231"/>
                  </a:lnTo>
                  <a:lnTo>
                    <a:pt x="472330" y="2305738"/>
                  </a:lnTo>
                  <a:lnTo>
                    <a:pt x="507671" y="2333924"/>
                  </a:lnTo>
                  <a:lnTo>
                    <a:pt x="543864" y="2360778"/>
                  </a:lnTo>
                  <a:lnTo>
                    <a:pt x="580869" y="2386290"/>
                  </a:lnTo>
                  <a:lnTo>
                    <a:pt x="618645" y="2410450"/>
                  </a:lnTo>
                  <a:lnTo>
                    <a:pt x="657153" y="2433246"/>
                  </a:lnTo>
                  <a:lnTo>
                    <a:pt x="696353" y="2454667"/>
                  </a:lnTo>
                  <a:lnTo>
                    <a:pt x="736203" y="2474703"/>
                  </a:lnTo>
                  <a:lnTo>
                    <a:pt x="776665" y="2493343"/>
                  </a:lnTo>
                  <a:lnTo>
                    <a:pt x="817697" y="2510576"/>
                  </a:lnTo>
                  <a:lnTo>
                    <a:pt x="859260" y="2526391"/>
                  </a:lnTo>
                  <a:lnTo>
                    <a:pt x="901313" y="2540779"/>
                  </a:lnTo>
                  <a:lnTo>
                    <a:pt x="943816" y="2553727"/>
                  </a:lnTo>
                  <a:lnTo>
                    <a:pt x="986729" y="2565225"/>
                  </a:lnTo>
                  <a:lnTo>
                    <a:pt x="1030013" y="2575263"/>
                  </a:lnTo>
                  <a:lnTo>
                    <a:pt x="1073625" y="2583829"/>
                  </a:lnTo>
                  <a:lnTo>
                    <a:pt x="1117528" y="2590913"/>
                  </a:lnTo>
                  <a:lnTo>
                    <a:pt x="1161679" y="2596505"/>
                  </a:lnTo>
                  <a:lnTo>
                    <a:pt x="1206040" y="2600592"/>
                  </a:lnTo>
                  <a:lnTo>
                    <a:pt x="1250569" y="2603165"/>
                  </a:lnTo>
                  <a:lnTo>
                    <a:pt x="1295227" y="2604213"/>
                  </a:lnTo>
                  <a:lnTo>
                    <a:pt x="1339974" y="2603725"/>
                  </a:lnTo>
                  <a:lnTo>
                    <a:pt x="1384769" y="2601691"/>
                  </a:lnTo>
                  <a:lnTo>
                    <a:pt x="1429572" y="2598098"/>
                  </a:lnTo>
                  <a:lnTo>
                    <a:pt x="1474344" y="2592938"/>
                  </a:lnTo>
                  <a:lnTo>
                    <a:pt x="1519043" y="2586198"/>
                  </a:lnTo>
                  <a:lnTo>
                    <a:pt x="1563629" y="2577869"/>
                  </a:lnTo>
                  <a:lnTo>
                    <a:pt x="1608063" y="2567939"/>
                  </a:lnTo>
                  <a:lnTo>
                    <a:pt x="1652305" y="2556397"/>
                  </a:lnTo>
                  <a:lnTo>
                    <a:pt x="1696313" y="2543234"/>
                  </a:lnTo>
                  <a:lnTo>
                    <a:pt x="1740048" y="2528438"/>
                  </a:lnTo>
                  <a:lnTo>
                    <a:pt x="1783470" y="2511998"/>
                  </a:lnTo>
                  <a:lnTo>
                    <a:pt x="1826538" y="2493903"/>
                  </a:lnTo>
                  <a:lnTo>
                    <a:pt x="1869213" y="2474144"/>
                  </a:lnTo>
                  <a:lnTo>
                    <a:pt x="1911454" y="2452708"/>
                  </a:lnTo>
                  <a:lnTo>
                    <a:pt x="1953220" y="2429586"/>
                  </a:lnTo>
                  <a:lnTo>
                    <a:pt x="1790470" y="2147684"/>
                  </a:lnTo>
                  <a:lnTo>
                    <a:pt x="1746171" y="2171760"/>
                  </a:lnTo>
                  <a:lnTo>
                    <a:pt x="1700905" y="2193421"/>
                  </a:lnTo>
                  <a:lnTo>
                    <a:pt x="1654770" y="2212656"/>
                  </a:lnTo>
                  <a:lnTo>
                    <a:pt x="1607863" y="2229453"/>
                  </a:lnTo>
                  <a:lnTo>
                    <a:pt x="1560280" y="2243802"/>
                  </a:lnTo>
                  <a:lnTo>
                    <a:pt x="1512119" y="2255692"/>
                  </a:lnTo>
                  <a:lnTo>
                    <a:pt x="1463475" y="2265111"/>
                  </a:lnTo>
                  <a:lnTo>
                    <a:pt x="1414447" y="2272047"/>
                  </a:lnTo>
                  <a:lnTo>
                    <a:pt x="1365130" y="2276491"/>
                  </a:lnTo>
                  <a:lnTo>
                    <a:pt x="1315622" y="2278429"/>
                  </a:lnTo>
                  <a:lnTo>
                    <a:pt x="1266019" y="2277852"/>
                  </a:lnTo>
                  <a:lnTo>
                    <a:pt x="1216418" y="2274748"/>
                  </a:lnTo>
                  <a:lnTo>
                    <a:pt x="1166916" y="2269106"/>
                  </a:lnTo>
                  <a:lnTo>
                    <a:pt x="1117610" y="2260914"/>
                  </a:lnTo>
                  <a:lnTo>
                    <a:pt x="1068597" y="2250162"/>
                  </a:lnTo>
                  <a:lnTo>
                    <a:pt x="1019974" y="2236838"/>
                  </a:lnTo>
                  <a:lnTo>
                    <a:pt x="973660" y="2221607"/>
                  </a:lnTo>
                  <a:lnTo>
                    <a:pt x="928619" y="2204303"/>
                  </a:lnTo>
                  <a:lnTo>
                    <a:pt x="884888" y="2184994"/>
                  </a:lnTo>
                  <a:lnTo>
                    <a:pt x="842504" y="2163751"/>
                  </a:lnTo>
                  <a:lnTo>
                    <a:pt x="801504" y="2140644"/>
                  </a:lnTo>
                  <a:lnTo>
                    <a:pt x="761926" y="2115742"/>
                  </a:lnTo>
                  <a:lnTo>
                    <a:pt x="723807" y="2089115"/>
                  </a:lnTo>
                  <a:lnTo>
                    <a:pt x="687185" y="2060833"/>
                  </a:lnTo>
                  <a:lnTo>
                    <a:pt x="652096" y="2030965"/>
                  </a:lnTo>
                  <a:lnTo>
                    <a:pt x="618580" y="1999581"/>
                  </a:lnTo>
                  <a:lnTo>
                    <a:pt x="586671" y="1966751"/>
                  </a:lnTo>
                  <a:lnTo>
                    <a:pt x="556409" y="1932545"/>
                  </a:lnTo>
                  <a:lnTo>
                    <a:pt x="527831" y="1897032"/>
                  </a:lnTo>
                  <a:lnTo>
                    <a:pt x="500973" y="1860282"/>
                  </a:lnTo>
                  <a:lnTo>
                    <a:pt x="475874" y="1822365"/>
                  </a:lnTo>
                  <a:lnTo>
                    <a:pt x="452570" y="1783351"/>
                  </a:lnTo>
                  <a:lnTo>
                    <a:pt x="431099" y="1743308"/>
                  </a:lnTo>
                  <a:lnTo>
                    <a:pt x="411499" y="1702308"/>
                  </a:lnTo>
                  <a:lnTo>
                    <a:pt x="393806" y="1660420"/>
                  </a:lnTo>
                  <a:lnTo>
                    <a:pt x="378059" y="1617713"/>
                  </a:lnTo>
                  <a:lnTo>
                    <a:pt x="364295" y="1574257"/>
                  </a:lnTo>
                  <a:lnTo>
                    <a:pt x="352550" y="1530122"/>
                  </a:lnTo>
                  <a:lnTo>
                    <a:pt x="342863" y="1485377"/>
                  </a:lnTo>
                  <a:lnTo>
                    <a:pt x="335270" y="1440093"/>
                  </a:lnTo>
                  <a:lnTo>
                    <a:pt x="329810" y="1394339"/>
                  </a:lnTo>
                  <a:lnTo>
                    <a:pt x="326519" y="1348185"/>
                  </a:lnTo>
                  <a:lnTo>
                    <a:pt x="325436" y="1301701"/>
                  </a:lnTo>
                  <a:lnTo>
                    <a:pt x="326596" y="1254956"/>
                  </a:lnTo>
                  <a:lnTo>
                    <a:pt x="330038" y="1208019"/>
                  </a:lnTo>
                  <a:lnTo>
                    <a:pt x="335799" y="1160962"/>
                  </a:lnTo>
                  <a:lnTo>
                    <a:pt x="343917" y="1113853"/>
                  </a:lnTo>
                  <a:lnTo>
                    <a:pt x="354429" y="1066762"/>
                  </a:lnTo>
                  <a:lnTo>
                    <a:pt x="367371" y="1019759"/>
                  </a:lnTo>
                  <a:lnTo>
                    <a:pt x="382602" y="973447"/>
                  </a:lnTo>
                  <a:lnTo>
                    <a:pt x="399907" y="928407"/>
                  </a:lnTo>
                  <a:lnTo>
                    <a:pt x="419216" y="884677"/>
                  </a:lnTo>
                  <a:lnTo>
                    <a:pt x="440458" y="842293"/>
                  </a:lnTo>
                  <a:lnTo>
                    <a:pt x="463566" y="801294"/>
                  </a:lnTo>
                  <a:lnTo>
                    <a:pt x="488468" y="761717"/>
                  </a:lnTo>
                  <a:lnTo>
                    <a:pt x="515095" y="723599"/>
                  </a:lnTo>
                  <a:lnTo>
                    <a:pt x="543377" y="686977"/>
                  </a:lnTo>
                  <a:lnTo>
                    <a:pt x="573245" y="651890"/>
                  </a:lnTo>
                  <a:lnTo>
                    <a:pt x="604629" y="618373"/>
                  </a:lnTo>
                  <a:lnTo>
                    <a:pt x="637459" y="586466"/>
                  </a:lnTo>
                  <a:lnTo>
                    <a:pt x="671665" y="556204"/>
                  </a:lnTo>
                  <a:lnTo>
                    <a:pt x="707178" y="527626"/>
                  </a:lnTo>
                  <a:lnTo>
                    <a:pt x="743928" y="500769"/>
                  </a:lnTo>
                  <a:lnTo>
                    <a:pt x="781845" y="475670"/>
                  </a:lnTo>
                  <a:lnTo>
                    <a:pt x="820859" y="452366"/>
                  </a:lnTo>
                  <a:lnTo>
                    <a:pt x="860901" y="430896"/>
                  </a:lnTo>
                  <a:lnTo>
                    <a:pt x="901901" y="411296"/>
                  </a:lnTo>
                  <a:lnTo>
                    <a:pt x="943790" y="393604"/>
                  </a:lnTo>
                  <a:lnTo>
                    <a:pt x="986497" y="377857"/>
                  </a:lnTo>
                  <a:lnTo>
                    <a:pt x="1029953" y="364092"/>
                  </a:lnTo>
                  <a:lnTo>
                    <a:pt x="1074088" y="352348"/>
                  </a:lnTo>
                  <a:lnTo>
                    <a:pt x="1118832" y="342661"/>
                  </a:lnTo>
                  <a:lnTo>
                    <a:pt x="1164116" y="335068"/>
                  </a:lnTo>
                  <a:lnTo>
                    <a:pt x="1209870" y="329608"/>
                  </a:lnTo>
                  <a:lnTo>
                    <a:pt x="1256024" y="326317"/>
                  </a:lnTo>
                  <a:lnTo>
                    <a:pt x="1302509" y="325234"/>
                  </a:lnTo>
                  <a:lnTo>
                    <a:pt x="1349254" y="326394"/>
                  </a:lnTo>
                  <a:lnTo>
                    <a:pt x="1396190" y="329836"/>
                  </a:lnTo>
                  <a:lnTo>
                    <a:pt x="1443248" y="335597"/>
                  </a:lnTo>
                  <a:lnTo>
                    <a:pt x="1490357" y="343715"/>
                  </a:lnTo>
                  <a:lnTo>
                    <a:pt x="1537448" y="354227"/>
                  </a:lnTo>
                  <a:lnTo>
                    <a:pt x="1584451" y="367170"/>
                  </a:lnTo>
                  <a:lnTo>
                    <a:pt x="1678532" y="55562"/>
                  </a:lnTo>
                  <a:lnTo>
                    <a:pt x="1631437" y="42302"/>
                  </a:lnTo>
                  <a:lnTo>
                    <a:pt x="1584048" y="30858"/>
                  </a:lnTo>
                  <a:lnTo>
                    <a:pt x="1536416" y="21224"/>
                  </a:lnTo>
                  <a:lnTo>
                    <a:pt x="1488591" y="13393"/>
                  </a:lnTo>
                  <a:lnTo>
                    <a:pt x="1440621" y="7362"/>
                  </a:lnTo>
                  <a:lnTo>
                    <a:pt x="1392557" y="3123"/>
                  </a:lnTo>
                  <a:lnTo>
                    <a:pt x="1344448" y="670"/>
                  </a:lnTo>
                  <a:lnTo>
                    <a:pt x="1296344" y="0"/>
                  </a:lnTo>
                  <a:close/>
                </a:path>
              </a:pathLst>
            </a:custGeom>
            <a:solidFill>
              <a:srgbClr val="00BE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734166" y="3217671"/>
              <a:ext cx="1953260" cy="2604770"/>
            </a:xfrm>
            <a:custGeom>
              <a:avLst/>
              <a:gdLst/>
              <a:ahLst/>
              <a:cxnLst/>
              <a:rect l="l" t="t" r="r" b="b"/>
              <a:pathLst>
                <a:path w="1953260" h="2604770">
                  <a:moveTo>
                    <a:pt x="1953220" y="2429586"/>
                  </a:moveTo>
                  <a:lnTo>
                    <a:pt x="1911454" y="2452708"/>
                  </a:lnTo>
                  <a:lnTo>
                    <a:pt x="1869213" y="2474144"/>
                  </a:lnTo>
                  <a:lnTo>
                    <a:pt x="1826538" y="2493903"/>
                  </a:lnTo>
                  <a:lnTo>
                    <a:pt x="1783470" y="2511998"/>
                  </a:lnTo>
                  <a:lnTo>
                    <a:pt x="1740048" y="2528438"/>
                  </a:lnTo>
                  <a:lnTo>
                    <a:pt x="1696313" y="2543234"/>
                  </a:lnTo>
                  <a:lnTo>
                    <a:pt x="1652305" y="2556397"/>
                  </a:lnTo>
                  <a:lnTo>
                    <a:pt x="1608063" y="2567939"/>
                  </a:lnTo>
                  <a:lnTo>
                    <a:pt x="1563629" y="2577869"/>
                  </a:lnTo>
                  <a:lnTo>
                    <a:pt x="1519043" y="2586198"/>
                  </a:lnTo>
                  <a:lnTo>
                    <a:pt x="1474344" y="2592938"/>
                  </a:lnTo>
                  <a:lnTo>
                    <a:pt x="1429572" y="2598098"/>
                  </a:lnTo>
                  <a:lnTo>
                    <a:pt x="1384769" y="2601691"/>
                  </a:lnTo>
                  <a:lnTo>
                    <a:pt x="1339974" y="2603725"/>
                  </a:lnTo>
                  <a:lnTo>
                    <a:pt x="1295227" y="2604213"/>
                  </a:lnTo>
                  <a:lnTo>
                    <a:pt x="1250569" y="2603165"/>
                  </a:lnTo>
                  <a:lnTo>
                    <a:pt x="1206040" y="2600592"/>
                  </a:lnTo>
                  <a:lnTo>
                    <a:pt x="1161679" y="2596505"/>
                  </a:lnTo>
                  <a:lnTo>
                    <a:pt x="1117528" y="2590913"/>
                  </a:lnTo>
                  <a:lnTo>
                    <a:pt x="1073625" y="2583829"/>
                  </a:lnTo>
                  <a:lnTo>
                    <a:pt x="1030013" y="2575263"/>
                  </a:lnTo>
                  <a:lnTo>
                    <a:pt x="986729" y="2565225"/>
                  </a:lnTo>
                  <a:lnTo>
                    <a:pt x="943816" y="2553727"/>
                  </a:lnTo>
                  <a:lnTo>
                    <a:pt x="901313" y="2540779"/>
                  </a:lnTo>
                  <a:lnTo>
                    <a:pt x="859260" y="2526391"/>
                  </a:lnTo>
                  <a:lnTo>
                    <a:pt x="817697" y="2510576"/>
                  </a:lnTo>
                  <a:lnTo>
                    <a:pt x="776665" y="2493343"/>
                  </a:lnTo>
                  <a:lnTo>
                    <a:pt x="736203" y="2474703"/>
                  </a:lnTo>
                  <a:lnTo>
                    <a:pt x="696353" y="2454667"/>
                  </a:lnTo>
                  <a:lnTo>
                    <a:pt x="657153" y="2433246"/>
                  </a:lnTo>
                  <a:lnTo>
                    <a:pt x="618645" y="2410450"/>
                  </a:lnTo>
                  <a:lnTo>
                    <a:pt x="580869" y="2386290"/>
                  </a:lnTo>
                  <a:lnTo>
                    <a:pt x="543864" y="2360778"/>
                  </a:lnTo>
                  <a:lnTo>
                    <a:pt x="507671" y="2333924"/>
                  </a:lnTo>
                  <a:lnTo>
                    <a:pt x="472330" y="2305738"/>
                  </a:lnTo>
                  <a:lnTo>
                    <a:pt x="437881" y="2276231"/>
                  </a:lnTo>
                  <a:lnTo>
                    <a:pt x="404365" y="2245414"/>
                  </a:lnTo>
                  <a:lnTo>
                    <a:pt x="371821" y="2213299"/>
                  </a:lnTo>
                  <a:lnTo>
                    <a:pt x="340290" y="2179895"/>
                  </a:lnTo>
                  <a:lnTo>
                    <a:pt x="309812" y="2145213"/>
                  </a:lnTo>
                  <a:lnTo>
                    <a:pt x="280428" y="2109265"/>
                  </a:lnTo>
                  <a:lnTo>
                    <a:pt x="252176" y="2072061"/>
                  </a:lnTo>
                  <a:lnTo>
                    <a:pt x="225098" y="2033611"/>
                  </a:lnTo>
                  <a:lnTo>
                    <a:pt x="199234" y="1993927"/>
                  </a:lnTo>
                  <a:lnTo>
                    <a:pt x="174624" y="1953019"/>
                  </a:lnTo>
                  <a:lnTo>
                    <a:pt x="151501" y="1911252"/>
                  </a:lnTo>
                  <a:lnTo>
                    <a:pt x="130066" y="1869011"/>
                  </a:lnTo>
                  <a:lnTo>
                    <a:pt x="110306" y="1826336"/>
                  </a:lnTo>
                  <a:lnTo>
                    <a:pt x="92212" y="1783268"/>
                  </a:lnTo>
                  <a:lnTo>
                    <a:pt x="75772" y="1739846"/>
                  </a:lnTo>
                  <a:lnTo>
                    <a:pt x="60976" y="1696111"/>
                  </a:lnTo>
                  <a:lnTo>
                    <a:pt x="47813" y="1652103"/>
                  </a:lnTo>
                  <a:lnTo>
                    <a:pt x="36272" y="1607861"/>
                  </a:lnTo>
                  <a:lnTo>
                    <a:pt x="26342" y="1563427"/>
                  </a:lnTo>
                  <a:lnTo>
                    <a:pt x="18013" y="1518841"/>
                  </a:lnTo>
                  <a:lnTo>
                    <a:pt x="11274" y="1474142"/>
                  </a:lnTo>
                  <a:lnTo>
                    <a:pt x="6114" y="1429370"/>
                  </a:lnTo>
                  <a:lnTo>
                    <a:pt x="2522" y="1384567"/>
                  </a:lnTo>
                  <a:lnTo>
                    <a:pt x="487" y="1339772"/>
                  </a:lnTo>
                  <a:lnTo>
                    <a:pt x="0" y="1295025"/>
                  </a:lnTo>
                  <a:lnTo>
                    <a:pt x="1048" y="1250367"/>
                  </a:lnTo>
                  <a:lnTo>
                    <a:pt x="3621" y="1205838"/>
                  </a:lnTo>
                  <a:lnTo>
                    <a:pt x="7709" y="1161477"/>
                  </a:lnTo>
                  <a:lnTo>
                    <a:pt x="13301" y="1117326"/>
                  </a:lnTo>
                  <a:lnTo>
                    <a:pt x="20386" y="1073423"/>
                  </a:lnTo>
                  <a:lnTo>
                    <a:pt x="28952" y="1029811"/>
                  </a:lnTo>
                  <a:lnTo>
                    <a:pt x="38991" y="986527"/>
                  </a:lnTo>
                  <a:lnTo>
                    <a:pt x="50489" y="943614"/>
                  </a:lnTo>
                  <a:lnTo>
                    <a:pt x="63438" y="901111"/>
                  </a:lnTo>
                  <a:lnTo>
                    <a:pt x="77826" y="859058"/>
                  </a:lnTo>
                  <a:lnTo>
                    <a:pt x="93642" y="817495"/>
                  </a:lnTo>
                  <a:lnTo>
                    <a:pt x="110875" y="776463"/>
                  </a:lnTo>
                  <a:lnTo>
                    <a:pt x="129516" y="736001"/>
                  </a:lnTo>
                  <a:lnTo>
                    <a:pt x="149552" y="696151"/>
                  </a:lnTo>
                  <a:lnTo>
                    <a:pt x="170973" y="656952"/>
                  </a:lnTo>
                  <a:lnTo>
                    <a:pt x="193770" y="618443"/>
                  </a:lnTo>
                  <a:lnTo>
                    <a:pt x="217929" y="580667"/>
                  </a:lnTo>
                  <a:lnTo>
                    <a:pt x="243442" y="543662"/>
                  </a:lnTo>
                  <a:lnTo>
                    <a:pt x="270297" y="507469"/>
                  </a:lnTo>
                  <a:lnTo>
                    <a:pt x="298483" y="472128"/>
                  </a:lnTo>
                  <a:lnTo>
                    <a:pt x="327990" y="437679"/>
                  </a:lnTo>
                  <a:lnTo>
                    <a:pt x="358807" y="404163"/>
                  </a:lnTo>
                  <a:lnTo>
                    <a:pt x="390923" y="371619"/>
                  </a:lnTo>
                  <a:lnTo>
                    <a:pt x="424327" y="340088"/>
                  </a:lnTo>
                  <a:lnTo>
                    <a:pt x="459009" y="309610"/>
                  </a:lnTo>
                  <a:lnTo>
                    <a:pt x="494957" y="280226"/>
                  </a:lnTo>
                  <a:lnTo>
                    <a:pt x="532162" y="251974"/>
                  </a:lnTo>
                  <a:lnTo>
                    <a:pt x="570611" y="224896"/>
                  </a:lnTo>
                  <a:lnTo>
                    <a:pt x="610296" y="199032"/>
                  </a:lnTo>
                  <a:lnTo>
                    <a:pt x="651204" y="174422"/>
                  </a:lnTo>
                  <a:lnTo>
                    <a:pt x="694026" y="150758"/>
                  </a:lnTo>
                  <a:lnTo>
                    <a:pt x="737548" y="128795"/>
                  </a:lnTo>
                  <a:lnTo>
                    <a:pt x="781721" y="108539"/>
                  </a:lnTo>
                  <a:lnTo>
                    <a:pt x="826494" y="89995"/>
                  </a:lnTo>
                  <a:lnTo>
                    <a:pt x="871818" y="73170"/>
                  </a:lnTo>
                  <a:lnTo>
                    <a:pt x="917644" y="58068"/>
                  </a:lnTo>
                  <a:lnTo>
                    <a:pt x="963922" y="44695"/>
                  </a:lnTo>
                  <a:lnTo>
                    <a:pt x="1010602" y="33058"/>
                  </a:lnTo>
                  <a:lnTo>
                    <a:pt x="1057634" y="23163"/>
                  </a:lnTo>
                  <a:lnTo>
                    <a:pt x="1104969" y="15013"/>
                  </a:lnTo>
                  <a:lnTo>
                    <a:pt x="1152557" y="8617"/>
                  </a:lnTo>
                  <a:lnTo>
                    <a:pt x="1200349" y="3978"/>
                  </a:lnTo>
                  <a:lnTo>
                    <a:pt x="1248294" y="1104"/>
                  </a:lnTo>
                  <a:lnTo>
                    <a:pt x="1296344" y="0"/>
                  </a:lnTo>
                  <a:lnTo>
                    <a:pt x="1344448" y="670"/>
                  </a:lnTo>
                  <a:lnTo>
                    <a:pt x="1392557" y="3123"/>
                  </a:lnTo>
                  <a:lnTo>
                    <a:pt x="1440621" y="7362"/>
                  </a:lnTo>
                  <a:lnTo>
                    <a:pt x="1488591" y="13393"/>
                  </a:lnTo>
                  <a:lnTo>
                    <a:pt x="1536416" y="21224"/>
                  </a:lnTo>
                  <a:lnTo>
                    <a:pt x="1584048" y="30858"/>
                  </a:lnTo>
                  <a:lnTo>
                    <a:pt x="1631437" y="42302"/>
                  </a:lnTo>
                  <a:lnTo>
                    <a:pt x="1678532" y="55562"/>
                  </a:lnTo>
                  <a:lnTo>
                    <a:pt x="1584451" y="367170"/>
                  </a:lnTo>
                  <a:lnTo>
                    <a:pt x="1537448" y="354227"/>
                  </a:lnTo>
                  <a:lnTo>
                    <a:pt x="1490357" y="343715"/>
                  </a:lnTo>
                  <a:lnTo>
                    <a:pt x="1443248" y="335597"/>
                  </a:lnTo>
                  <a:lnTo>
                    <a:pt x="1396190" y="329836"/>
                  </a:lnTo>
                  <a:lnTo>
                    <a:pt x="1349254" y="326394"/>
                  </a:lnTo>
                  <a:lnTo>
                    <a:pt x="1302509" y="325234"/>
                  </a:lnTo>
                  <a:lnTo>
                    <a:pt x="1256024" y="326317"/>
                  </a:lnTo>
                  <a:lnTo>
                    <a:pt x="1209870" y="329608"/>
                  </a:lnTo>
                  <a:lnTo>
                    <a:pt x="1164116" y="335068"/>
                  </a:lnTo>
                  <a:lnTo>
                    <a:pt x="1118832" y="342661"/>
                  </a:lnTo>
                  <a:lnTo>
                    <a:pt x="1074088" y="352348"/>
                  </a:lnTo>
                  <a:lnTo>
                    <a:pt x="1029953" y="364092"/>
                  </a:lnTo>
                  <a:lnTo>
                    <a:pt x="986497" y="377857"/>
                  </a:lnTo>
                  <a:lnTo>
                    <a:pt x="943790" y="393604"/>
                  </a:lnTo>
                  <a:lnTo>
                    <a:pt x="901901" y="411296"/>
                  </a:lnTo>
                  <a:lnTo>
                    <a:pt x="860901" y="430896"/>
                  </a:lnTo>
                  <a:lnTo>
                    <a:pt x="820859" y="452366"/>
                  </a:lnTo>
                  <a:lnTo>
                    <a:pt x="781845" y="475670"/>
                  </a:lnTo>
                  <a:lnTo>
                    <a:pt x="743928" y="500769"/>
                  </a:lnTo>
                  <a:lnTo>
                    <a:pt x="707178" y="527626"/>
                  </a:lnTo>
                  <a:lnTo>
                    <a:pt x="671665" y="556204"/>
                  </a:lnTo>
                  <a:lnTo>
                    <a:pt x="637459" y="586466"/>
                  </a:lnTo>
                  <a:lnTo>
                    <a:pt x="604629" y="618373"/>
                  </a:lnTo>
                  <a:lnTo>
                    <a:pt x="573245" y="651890"/>
                  </a:lnTo>
                  <a:lnTo>
                    <a:pt x="543377" y="686977"/>
                  </a:lnTo>
                  <a:lnTo>
                    <a:pt x="515095" y="723599"/>
                  </a:lnTo>
                  <a:lnTo>
                    <a:pt x="488468" y="761717"/>
                  </a:lnTo>
                  <a:lnTo>
                    <a:pt x="463566" y="801294"/>
                  </a:lnTo>
                  <a:lnTo>
                    <a:pt x="440458" y="842293"/>
                  </a:lnTo>
                  <a:lnTo>
                    <a:pt x="419216" y="884677"/>
                  </a:lnTo>
                  <a:lnTo>
                    <a:pt x="399907" y="928407"/>
                  </a:lnTo>
                  <a:lnTo>
                    <a:pt x="382602" y="973447"/>
                  </a:lnTo>
                  <a:lnTo>
                    <a:pt x="367371" y="1019759"/>
                  </a:lnTo>
                  <a:lnTo>
                    <a:pt x="354429" y="1066762"/>
                  </a:lnTo>
                  <a:lnTo>
                    <a:pt x="343917" y="1113853"/>
                  </a:lnTo>
                  <a:lnTo>
                    <a:pt x="335799" y="1160962"/>
                  </a:lnTo>
                  <a:lnTo>
                    <a:pt x="330038" y="1208019"/>
                  </a:lnTo>
                  <a:lnTo>
                    <a:pt x="326596" y="1254956"/>
                  </a:lnTo>
                  <a:lnTo>
                    <a:pt x="325436" y="1301701"/>
                  </a:lnTo>
                  <a:lnTo>
                    <a:pt x="326519" y="1348185"/>
                  </a:lnTo>
                  <a:lnTo>
                    <a:pt x="329810" y="1394339"/>
                  </a:lnTo>
                  <a:lnTo>
                    <a:pt x="335270" y="1440093"/>
                  </a:lnTo>
                  <a:lnTo>
                    <a:pt x="342863" y="1485377"/>
                  </a:lnTo>
                  <a:lnTo>
                    <a:pt x="352550" y="1530122"/>
                  </a:lnTo>
                  <a:lnTo>
                    <a:pt x="364295" y="1574257"/>
                  </a:lnTo>
                  <a:lnTo>
                    <a:pt x="378059" y="1617713"/>
                  </a:lnTo>
                  <a:lnTo>
                    <a:pt x="393806" y="1660420"/>
                  </a:lnTo>
                  <a:lnTo>
                    <a:pt x="411499" y="1702308"/>
                  </a:lnTo>
                  <a:lnTo>
                    <a:pt x="431099" y="1743308"/>
                  </a:lnTo>
                  <a:lnTo>
                    <a:pt x="452570" y="1783351"/>
                  </a:lnTo>
                  <a:lnTo>
                    <a:pt x="475874" y="1822365"/>
                  </a:lnTo>
                  <a:lnTo>
                    <a:pt x="500973" y="1860282"/>
                  </a:lnTo>
                  <a:lnTo>
                    <a:pt x="527831" y="1897032"/>
                  </a:lnTo>
                  <a:lnTo>
                    <a:pt x="556409" y="1932545"/>
                  </a:lnTo>
                  <a:lnTo>
                    <a:pt x="586671" y="1966751"/>
                  </a:lnTo>
                  <a:lnTo>
                    <a:pt x="618580" y="1999581"/>
                  </a:lnTo>
                  <a:lnTo>
                    <a:pt x="652096" y="2030965"/>
                  </a:lnTo>
                  <a:lnTo>
                    <a:pt x="687185" y="2060833"/>
                  </a:lnTo>
                  <a:lnTo>
                    <a:pt x="723807" y="2089115"/>
                  </a:lnTo>
                  <a:lnTo>
                    <a:pt x="761926" y="2115742"/>
                  </a:lnTo>
                  <a:lnTo>
                    <a:pt x="801504" y="2140644"/>
                  </a:lnTo>
                  <a:lnTo>
                    <a:pt x="842504" y="2163751"/>
                  </a:lnTo>
                  <a:lnTo>
                    <a:pt x="884888" y="2184994"/>
                  </a:lnTo>
                  <a:lnTo>
                    <a:pt x="928619" y="2204303"/>
                  </a:lnTo>
                  <a:lnTo>
                    <a:pt x="973660" y="2221607"/>
                  </a:lnTo>
                  <a:lnTo>
                    <a:pt x="1019974" y="2236838"/>
                  </a:lnTo>
                  <a:lnTo>
                    <a:pt x="1068597" y="2250162"/>
                  </a:lnTo>
                  <a:lnTo>
                    <a:pt x="1117610" y="2260914"/>
                  </a:lnTo>
                  <a:lnTo>
                    <a:pt x="1166916" y="2269106"/>
                  </a:lnTo>
                  <a:lnTo>
                    <a:pt x="1216418" y="2274748"/>
                  </a:lnTo>
                  <a:lnTo>
                    <a:pt x="1266019" y="2277852"/>
                  </a:lnTo>
                  <a:lnTo>
                    <a:pt x="1315622" y="2278429"/>
                  </a:lnTo>
                  <a:lnTo>
                    <a:pt x="1365130" y="2276491"/>
                  </a:lnTo>
                  <a:lnTo>
                    <a:pt x="1414447" y="2272047"/>
                  </a:lnTo>
                  <a:lnTo>
                    <a:pt x="1463475" y="2265111"/>
                  </a:lnTo>
                  <a:lnTo>
                    <a:pt x="1512119" y="2255692"/>
                  </a:lnTo>
                  <a:lnTo>
                    <a:pt x="1560280" y="2243802"/>
                  </a:lnTo>
                  <a:lnTo>
                    <a:pt x="1607863" y="2229453"/>
                  </a:lnTo>
                  <a:lnTo>
                    <a:pt x="1654770" y="2212656"/>
                  </a:lnTo>
                  <a:lnTo>
                    <a:pt x="1700905" y="2193421"/>
                  </a:lnTo>
                  <a:lnTo>
                    <a:pt x="1746171" y="2171760"/>
                  </a:lnTo>
                  <a:lnTo>
                    <a:pt x="1790470" y="2147684"/>
                  </a:lnTo>
                  <a:lnTo>
                    <a:pt x="1953220" y="2429586"/>
                  </a:lnTo>
                  <a:close/>
                </a:path>
              </a:pathLst>
            </a:custGeom>
            <a:ln w="19050">
              <a:solidFill>
                <a:srgbClr val="00BEF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318619" y="3273229"/>
              <a:ext cx="1020444" cy="2374265"/>
            </a:xfrm>
            <a:custGeom>
              <a:avLst/>
              <a:gdLst/>
              <a:ahLst/>
              <a:cxnLst/>
              <a:rect l="l" t="t" r="r" b="b"/>
              <a:pathLst>
                <a:path w="1020445" h="2374265">
                  <a:moveTo>
                    <a:pt x="94081" y="0"/>
                  </a:moveTo>
                  <a:lnTo>
                    <a:pt x="0" y="311607"/>
                  </a:lnTo>
                  <a:lnTo>
                    <a:pt x="47057" y="327128"/>
                  </a:lnTo>
                  <a:lnTo>
                    <a:pt x="93075" y="344935"/>
                  </a:lnTo>
                  <a:lnTo>
                    <a:pt x="137979" y="364970"/>
                  </a:lnTo>
                  <a:lnTo>
                    <a:pt x="181697" y="387176"/>
                  </a:lnTo>
                  <a:lnTo>
                    <a:pt x="224155" y="411495"/>
                  </a:lnTo>
                  <a:lnTo>
                    <a:pt x="265282" y="437870"/>
                  </a:lnTo>
                  <a:lnTo>
                    <a:pt x="305004" y="466241"/>
                  </a:lnTo>
                  <a:lnTo>
                    <a:pt x="343247" y="496553"/>
                  </a:lnTo>
                  <a:lnTo>
                    <a:pt x="379940" y="528746"/>
                  </a:lnTo>
                  <a:lnTo>
                    <a:pt x="415009" y="562763"/>
                  </a:lnTo>
                  <a:lnTo>
                    <a:pt x="448382" y="598546"/>
                  </a:lnTo>
                  <a:lnTo>
                    <a:pt x="479985" y="636039"/>
                  </a:lnTo>
                  <a:lnTo>
                    <a:pt x="509745" y="675182"/>
                  </a:lnTo>
                  <a:lnTo>
                    <a:pt x="537591" y="715918"/>
                  </a:lnTo>
                  <a:lnTo>
                    <a:pt x="563448" y="758190"/>
                  </a:lnTo>
                  <a:lnTo>
                    <a:pt x="586781" y="800995"/>
                  </a:lnTo>
                  <a:lnTo>
                    <a:pt x="607767" y="844441"/>
                  </a:lnTo>
                  <a:lnTo>
                    <a:pt x="626427" y="888452"/>
                  </a:lnTo>
                  <a:lnTo>
                    <a:pt x="642781" y="932950"/>
                  </a:lnTo>
                  <a:lnTo>
                    <a:pt x="656849" y="977860"/>
                  </a:lnTo>
                  <a:lnTo>
                    <a:pt x="668653" y="1023106"/>
                  </a:lnTo>
                  <a:lnTo>
                    <a:pt x="678212" y="1068609"/>
                  </a:lnTo>
                  <a:lnTo>
                    <a:pt x="685547" y="1114295"/>
                  </a:lnTo>
                  <a:lnTo>
                    <a:pt x="690679" y="1160087"/>
                  </a:lnTo>
                  <a:lnTo>
                    <a:pt x="693628" y="1205909"/>
                  </a:lnTo>
                  <a:lnTo>
                    <a:pt x="694414" y="1251683"/>
                  </a:lnTo>
                  <a:lnTo>
                    <a:pt x="693058" y="1297334"/>
                  </a:lnTo>
                  <a:lnTo>
                    <a:pt x="689580" y="1342785"/>
                  </a:lnTo>
                  <a:lnTo>
                    <a:pt x="684001" y="1387959"/>
                  </a:lnTo>
                  <a:lnTo>
                    <a:pt x="676342" y="1432781"/>
                  </a:lnTo>
                  <a:lnTo>
                    <a:pt x="666622" y="1477174"/>
                  </a:lnTo>
                  <a:lnTo>
                    <a:pt x="654863" y="1521061"/>
                  </a:lnTo>
                  <a:lnTo>
                    <a:pt x="641084" y="1564366"/>
                  </a:lnTo>
                  <a:lnTo>
                    <a:pt x="625307" y="1607013"/>
                  </a:lnTo>
                  <a:lnTo>
                    <a:pt x="607551" y="1648925"/>
                  </a:lnTo>
                  <a:lnTo>
                    <a:pt x="587838" y="1690025"/>
                  </a:lnTo>
                  <a:lnTo>
                    <a:pt x="566187" y="1730238"/>
                  </a:lnTo>
                  <a:lnTo>
                    <a:pt x="542619" y="1769487"/>
                  </a:lnTo>
                  <a:lnTo>
                    <a:pt x="517155" y="1807695"/>
                  </a:lnTo>
                  <a:lnTo>
                    <a:pt x="489815" y="1844786"/>
                  </a:lnTo>
                  <a:lnTo>
                    <a:pt x="460620" y="1880684"/>
                  </a:lnTo>
                  <a:lnTo>
                    <a:pt x="429589" y="1915312"/>
                  </a:lnTo>
                  <a:lnTo>
                    <a:pt x="396744" y="1948594"/>
                  </a:lnTo>
                  <a:lnTo>
                    <a:pt x="362106" y="1980453"/>
                  </a:lnTo>
                  <a:lnTo>
                    <a:pt x="325693" y="2010813"/>
                  </a:lnTo>
                  <a:lnTo>
                    <a:pt x="287527" y="2039597"/>
                  </a:lnTo>
                  <a:lnTo>
                    <a:pt x="247629" y="2066730"/>
                  </a:lnTo>
                  <a:lnTo>
                    <a:pt x="206019" y="2092134"/>
                  </a:lnTo>
                  <a:lnTo>
                    <a:pt x="368769" y="2374023"/>
                  </a:lnTo>
                  <a:lnTo>
                    <a:pt x="411229" y="2348420"/>
                  </a:lnTo>
                  <a:lnTo>
                    <a:pt x="452548" y="2321311"/>
                  </a:lnTo>
                  <a:lnTo>
                    <a:pt x="492693" y="2292739"/>
                  </a:lnTo>
                  <a:lnTo>
                    <a:pt x="531634" y="2262744"/>
                  </a:lnTo>
                  <a:lnTo>
                    <a:pt x="569336" y="2231367"/>
                  </a:lnTo>
                  <a:lnTo>
                    <a:pt x="605768" y="2198649"/>
                  </a:lnTo>
                  <a:lnTo>
                    <a:pt x="640897" y="2164631"/>
                  </a:lnTo>
                  <a:lnTo>
                    <a:pt x="674691" y="2129354"/>
                  </a:lnTo>
                  <a:lnTo>
                    <a:pt x="707116" y="2092860"/>
                  </a:lnTo>
                  <a:lnTo>
                    <a:pt x="738141" y="2055188"/>
                  </a:lnTo>
                  <a:lnTo>
                    <a:pt x="767733" y="2016381"/>
                  </a:lnTo>
                  <a:lnTo>
                    <a:pt x="795859" y="1976479"/>
                  </a:lnTo>
                  <a:lnTo>
                    <a:pt x="822487" y="1935523"/>
                  </a:lnTo>
                  <a:lnTo>
                    <a:pt x="847585" y="1893554"/>
                  </a:lnTo>
                  <a:lnTo>
                    <a:pt x="871120" y="1850613"/>
                  </a:lnTo>
                  <a:lnTo>
                    <a:pt x="893059" y="1806742"/>
                  </a:lnTo>
                  <a:lnTo>
                    <a:pt x="913370" y="1761980"/>
                  </a:lnTo>
                  <a:lnTo>
                    <a:pt x="932020" y="1716370"/>
                  </a:lnTo>
                  <a:lnTo>
                    <a:pt x="948977" y="1669952"/>
                  </a:lnTo>
                  <a:lnTo>
                    <a:pt x="964209" y="1622767"/>
                  </a:lnTo>
                  <a:lnTo>
                    <a:pt x="977183" y="1576824"/>
                  </a:lnTo>
                  <a:lnTo>
                    <a:pt x="988406" y="1530805"/>
                  </a:lnTo>
                  <a:lnTo>
                    <a:pt x="997899" y="1484746"/>
                  </a:lnTo>
                  <a:lnTo>
                    <a:pt x="1005681" y="1438683"/>
                  </a:lnTo>
                  <a:lnTo>
                    <a:pt x="1011771" y="1392655"/>
                  </a:lnTo>
                  <a:lnTo>
                    <a:pt x="1016189" y="1346696"/>
                  </a:lnTo>
                  <a:lnTo>
                    <a:pt x="1018955" y="1300845"/>
                  </a:lnTo>
                  <a:lnTo>
                    <a:pt x="1020089" y="1255137"/>
                  </a:lnTo>
                  <a:lnTo>
                    <a:pt x="1019610" y="1209610"/>
                  </a:lnTo>
                  <a:lnTo>
                    <a:pt x="1017538" y="1164299"/>
                  </a:lnTo>
                  <a:lnTo>
                    <a:pt x="1013892" y="1119242"/>
                  </a:lnTo>
                  <a:lnTo>
                    <a:pt x="1008692" y="1074476"/>
                  </a:lnTo>
                  <a:lnTo>
                    <a:pt x="1001959" y="1030036"/>
                  </a:lnTo>
                  <a:lnTo>
                    <a:pt x="993710" y="985960"/>
                  </a:lnTo>
                  <a:lnTo>
                    <a:pt x="983967" y="942284"/>
                  </a:lnTo>
                  <a:lnTo>
                    <a:pt x="972749" y="899045"/>
                  </a:lnTo>
                  <a:lnTo>
                    <a:pt x="960075" y="856280"/>
                  </a:lnTo>
                  <a:lnTo>
                    <a:pt x="945965" y="814025"/>
                  </a:lnTo>
                  <a:lnTo>
                    <a:pt x="930439" y="772317"/>
                  </a:lnTo>
                  <a:lnTo>
                    <a:pt x="913517" y="731192"/>
                  </a:lnTo>
                  <a:lnTo>
                    <a:pt x="895218" y="690688"/>
                  </a:lnTo>
                  <a:lnTo>
                    <a:pt x="875561" y="650841"/>
                  </a:lnTo>
                  <a:lnTo>
                    <a:pt x="854567" y="611687"/>
                  </a:lnTo>
                  <a:lnTo>
                    <a:pt x="832255" y="573264"/>
                  </a:lnTo>
                  <a:lnTo>
                    <a:pt x="808644" y="535608"/>
                  </a:lnTo>
                  <a:lnTo>
                    <a:pt x="783755" y="498755"/>
                  </a:lnTo>
                  <a:lnTo>
                    <a:pt x="757608" y="462742"/>
                  </a:lnTo>
                  <a:lnTo>
                    <a:pt x="730220" y="427607"/>
                  </a:lnTo>
                  <a:lnTo>
                    <a:pt x="701614" y="393384"/>
                  </a:lnTo>
                  <a:lnTo>
                    <a:pt x="671807" y="360113"/>
                  </a:lnTo>
                  <a:lnTo>
                    <a:pt x="640820" y="327828"/>
                  </a:lnTo>
                  <a:lnTo>
                    <a:pt x="608672" y="296567"/>
                  </a:lnTo>
                  <a:lnTo>
                    <a:pt x="575384" y="266366"/>
                  </a:lnTo>
                  <a:lnTo>
                    <a:pt x="540974" y="237261"/>
                  </a:lnTo>
                  <a:lnTo>
                    <a:pt x="505462" y="209291"/>
                  </a:lnTo>
                  <a:lnTo>
                    <a:pt x="468869" y="182491"/>
                  </a:lnTo>
                  <a:lnTo>
                    <a:pt x="431213" y="156897"/>
                  </a:lnTo>
                  <a:lnTo>
                    <a:pt x="392514" y="132548"/>
                  </a:lnTo>
                  <a:lnTo>
                    <a:pt x="352793" y="109478"/>
                  </a:lnTo>
                  <a:lnTo>
                    <a:pt x="312068" y="87725"/>
                  </a:lnTo>
                  <a:lnTo>
                    <a:pt x="270359" y="67326"/>
                  </a:lnTo>
                  <a:lnTo>
                    <a:pt x="227687" y="48318"/>
                  </a:lnTo>
                  <a:lnTo>
                    <a:pt x="184070" y="30736"/>
                  </a:lnTo>
                  <a:lnTo>
                    <a:pt x="139528" y="14618"/>
                  </a:lnTo>
                  <a:lnTo>
                    <a:pt x="94081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2318619" y="3273229"/>
              <a:ext cx="1020444" cy="2374265"/>
            </a:xfrm>
            <a:custGeom>
              <a:avLst/>
              <a:gdLst/>
              <a:ahLst/>
              <a:cxnLst/>
              <a:rect l="l" t="t" r="r" b="b"/>
              <a:pathLst>
                <a:path w="1020445" h="2374265">
                  <a:moveTo>
                    <a:pt x="94081" y="0"/>
                  </a:moveTo>
                  <a:lnTo>
                    <a:pt x="139528" y="14618"/>
                  </a:lnTo>
                  <a:lnTo>
                    <a:pt x="184070" y="30736"/>
                  </a:lnTo>
                  <a:lnTo>
                    <a:pt x="227687" y="48318"/>
                  </a:lnTo>
                  <a:lnTo>
                    <a:pt x="270359" y="67326"/>
                  </a:lnTo>
                  <a:lnTo>
                    <a:pt x="312068" y="87725"/>
                  </a:lnTo>
                  <a:lnTo>
                    <a:pt x="352793" y="109478"/>
                  </a:lnTo>
                  <a:lnTo>
                    <a:pt x="392514" y="132548"/>
                  </a:lnTo>
                  <a:lnTo>
                    <a:pt x="431213" y="156897"/>
                  </a:lnTo>
                  <a:lnTo>
                    <a:pt x="468869" y="182491"/>
                  </a:lnTo>
                  <a:lnTo>
                    <a:pt x="505462" y="209291"/>
                  </a:lnTo>
                  <a:lnTo>
                    <a:pt x="540974" y="237261"/>
                  </a:lnTo>
                  <a:lnTo>
                    <a:pt x="575384" y="266366"/>
                  </a:lnTo>
                  <a:lnTo>
                    <a:pt x="608672" y="296567"/>
                  </a:lnTo>
                  <a:lnTo>
                    <a:pt x="640820" y="327828"/>
                  </a:lnTo>
                  <a:lnTo>
                    <a:pt x="671807" y="360113"/>
                  </a:lnTo>
                  <a:lnTo>
                    <a:pt x="701614" y="393384"/>
                  </a:lnTo>
                  <a:lnTo>
                    <a:pt x="730220" y="427607"/>
                  </a:lnTo>
                  <a:lnTo>
                    <a:pt x="757608" y="462742"/>
                  </a:lnTo>
                  <a:lnTo>
                    <a:pt x="783755" y="498755"/>
                  </a:lnTo>
                  <a:lnTo>
                    <a:pt x="808644" y="535608"/>
                  </a:lnTo>
                  <a:lnTo>
                    <a:pt x="832255" y="573264"/>
                  </a:lnTo>
                  <a:lnTo>
                    <a:pt x="854567" y="611687"/>
                  </a:lnTo>
                  <a:lnTo>
                    <a:pt x="875561" y="650841"/>
                  </a:lnTo>
                  <a:lnTo>
                    <a:pt x="895218" y="690688"/>
                  </a:lnTo>
                  <a:lnTo>
                    <a:pt x="913517" y="731192"/>
                  </a:lnTo>
                  <a:lnTo>
                    <a:pt x="930439" y="772317"/>
                  </a:lnTo>
                  <a:lnTo>
                    <a:pt x="945965" y="814025"/>
                  </a:lnTo>
                  <a:lnTo>
                    <a:pt x="960075" y="856280"/>
                  </a:lnTo>
                  <a:lnTo>
                    <a:pt x="972749" y="899045"/>
                  </a:lnTo>
                  <a:lnTo>
                    <a:pt x="983967" y="942284"/>
                  </a:lnTo>
                  <a:lnTo>
                    <a:pt x="993710" y="985960"/>
                  </a:lnTo>
                  <a:lnTo>
                    <a:pt x="1001959" y="1030036"/>
                  </a:lnTo>
                  <a:lnTo>
                    <a:pt x="1008692" y="1074476"/>
                  </a:lnTo>
                  <a:lnTo>
                    <a:pt x="1013892" y="1119242"/>
                  </a:lnTo>
                  <a:lnTo>
                    <a:pt x="1017538" y="1164299"/>
                  </a:lnTo>
                  <a:lnTo>
                    <a:pt x="1019610" y="1209610"/>
                  </a:lnTo>
                  <a:lnTo>
                    <a:pt x="1020089" y="1255137"/>
                  </a:lnTo>
                  <a:lnTo>
                    <a:pt x="1018955" y="1300845"/>
                  </a:lnTo>
                  <a:lnTo>
                    <a:pt x="1016189" y="1346696"/>
                  </a:lnTo>
                  <a:lnTo>
                    <a:pt x="1011771" y="1392655"/>
                  </a:lnTo>
                  <a:lnTo>
                    <a:pt x="1005681" y="1438683"/>
                  </a:lnTo>
                  <a:lnTo>
                    <a:pt x="997899" y="1484746"/>
                  </a:lnTo>
                  <a:lnTo>
                    <a:pt x="988406" y="1530805"/>
                  </a:lnTo>
                  <a:lnTo>
                    <a:pt x="977183" y="1576824"/>
                  </a:lnTo>
                  <a:lnTo>
                    <a:pt x="964209" y="1622767"/>
                  </a:lnTo>
                  <a:lnTo>
                    <a:pt x="948977" y="1669952"/>
                  </a:lnTo>
                  <a:lnTo>
                    <a:pt x="932020" y="1716370"/>
                  </a:lnTo>
                  <a:lnTo>
                    <a:pt x="913370" y="1761980"/>
                  </a:lnTo>
                  <a:lnTo>
                    <a:pt x="893059" y="1806742"/>
                  </a:lnTo>
                  <a:lnTo>
                    <a:pt x="871120" y="1850613"/>
                  </a:lnTo>
                  <a:lnTo>
                    <a:pt x="847585" y="1893554"/>
                  </a:lnTo>
                  <a:lnTo>
                    <a:pt x="822487" y="1935523"/>
                  </a:lnTo>
                  <a:lnTo>
                    <a:pt x="795859" y="1976479"/>
                  </a:lnTo>
                  <a:lnTo>
                    <a:pt x="767733" y="2016381"/>
                  </a:lnTo>
                  <a:lnTo>
                    <a:pt x="738141" y="2055188"/>
                  </a:lnTo>
                  <a:lnTo>
                    <a:pt x="707116" y="2092860"/>
                  </a:lnTo>
                  <a:lnTo>
                    <a:pt x="674691" y="2129354"/>
                  </a:lnTo>
                  <a:lnTo>
                    <a:pt x="640897" y="2164631"/>
                  </a:lnTo>
                  <a:lnTo>
                    <a:pt x="605768" y="2198649"/>
                  </a:lnTo>
                  <a:lnTo>
                    <a:pt x="569336" y="2231367"/>
                  </a:lnTo>
                  <a:lnTo>
                    <a:pt x="531634" y="2262744"/>
                  </a:lnTo>
                  <a:lnTo>
                    <a:pt x="492693" y="2292739"/>
                  </a:lnTo>
                  <a:lnTo>
                    <a:pt x="452548" y="2321311"/>
                  </a:lnTo>
                  <a:lnTo>
                    <a:pt x="411229" y="2348420"/>
                  </a:lnTo>
                  <a:lnTo>
                    <a:pt x="368769" y="2374023"/>
                  </a:lnTo>
                  <a:lnTo>
                    <a:pt x="206019" y="2092134"/>
                  </a:lnTo>
                  <a:lnTo>
                    <a:pt x="247629" y="2066730"/>
                  </a:lnTo>
                  <a:lnTo>
                    <a:pt x="287527" y="2039597"/>
                  </a:lnTo>
                  <a:lnTo>
                    <a:pt x="325693" y="2010813"/>
                  </a:lnTo>
                  <a:lnTo>
                    <a:pt x="362106" y="1980453"/>
                  </a:lnTo>
                  <a:lnTo>
                    <a:pt x="396744" y="1948594"/>
                  </a:lnTo>
                  <a:lnTo>
                    <a:pt x="429589" y="1915312"/>
                  </a:lnTo>
                  <a:lnTo>
                    <a:pt x="460620" y="1880684"/>
                  </a:lnTo>
                  <a:lnTo>
                    <a:pt x="489815" y="1844786"/>
                  </a:lnTo>
                  <a:lnTo>
                    <a:pt x="517155" y="1807695"/>
                  </a:lnTo>
                  <a:lnTo>
                    <a:pt x="542619" y="1769487"/>
                  </a:lnTo>
                  <a:lnTo>
                    <a:pt x="566187" y="1730238"/>
                  </a:lnTo>
                  <a:lnTo>
                    <a:pt x="587838" y="1690025"/>
                  </a:lnTo>
                  <a:lnTo>
                    <a:pt x="607551" y="1648925"/>
                  </a:lnTo>
                  <a:lnTo>
                    <a:pt x="625307" y="1607013"/>
                  </a:lnTo>
                  <a:lnTo>
                    <a:pt x="641084" y="1564366"/>
                  </a:lnTo>
                  <a:lnTo>
                    <a:pt x="654863" y="1521061"/>
                  </a:lnTo>
                  <a:lnTo>
                    <a:pt x="666622" y="1477174"/>
                  </a:lnTo>
                  <a:lnTo>
                    <a:pt x="676342" y="1432781"/>
                  </a:lnTo>
                  <a:lnTo>
                    <a:pt x="684001" y="1387959"/>
                  </a:lnTo>
                  <a:lnTo>
                    <a:pt x="689580" y="1342785"/>
                  </a:lnTo>
                  <a:lnTo>
                    <a:pt x="693058" y="1297334"/>
                  </a:lnTo>
                  <a:lnTo>
                    <a:pt x="694414" y="1251683"/>
                  </a:lnTo>
                  <a:lnTo>
                    <a:pt x="693628" y="1205909"/>
                  </a:lnTo>
                  <a:lnTo>
                    <a:pt x="690679" y="1160087"/>
                  </a:lnTo>
                  <a:lnTo>
                    <a:pt x="685547" y="1114295"/>
                  </a:lnTo>
                  <a:lnTo>
                    <a:pt x="678212" y="1068609"/>
                  </a:lnTo>
                  <a:lnTo>
                    <a:pt x="668653" y="1023106"/>
                  </a:lnTo>
                  <a:lnTo>
                    <a:pt x="656849" y="977860"/>
                  </a:lnTo>
                  <a:lnTo>
                    <a:pt x="642781" y="932950"/>
                  </a:lnTo>
                  <a:lnTo>
                    <a:pt x="626427" y="888452"/>
                  </a:lnTo>
                  <a:lnTo>
                    <a:pt x="607767" y="844441"/>
                  </a:lnTo>
                  <a:lnTo>
                    <a:pt x="586781" y="800995"/>
                  </a:lnTo>
                  <a:lnTo>
                    <a:pt x="563448" y="758190"/>
                  </a:lnTo>
                  <a:lnTo>
                    <a:pt x="537591" y="715918"/>
                  </a:lnTo>
                  <a:lnTo>
                    <a:pt x="509745" y="675182"/>
                  </a:lnTo>
                  <a:lnTo>
                    <a:pt x="479985" y="636039"/>
                  </a:lnTo>
                  <a:lnTo>
                    <a:pt x="448382" y="598546"/>
                  </a:lnTo>
                  <a:lnTo>
                    <a:pt x="415009" y="562763"/>
                  </a:lnTo>
                  <a:lnTo>
                    <a:pt x="379940" y="528746"/>
                  </a:lnTo>
                  <a:lnTo>
                    <a:pt x="343247" y="496553"/>
                  </a:lnTo>
                  <a:lnTo>
                    <a:pt x="305004" y="466241"/>
                  </a:lnTo>
                  <a:lnTo>
                    <a:pt x="265282" y="437870"/>
                  </a:lnTo>
                  <a:lnTo>
                    <a:pt x="224155" y="411495"/>
                  </a:lnTo>
                  <a:lnTo>
                    <a:pt x="181697" y="387176"/>
                  </a:lnTo>
                  <a:lnTo>
                    <a:pt x="137979" y="364970"/>
                  </a:lnTo>
                  <a:lnTo>
                    <a:pt x="93075" y="344935"/>
                  </a:lnTo>
                  <a:lnTo>
                    <a:pt x="47057" y="327128"/>
                  </a:lnTo>
                  <a:lnTo>
                    <a:pt x="0" y="311607"/>
                  </a:lnTo>
                  <a:lnTo>
                    <a:pt x="94081" y="0"/>
                  </a:lnTo>
                  <a:close/>
                </a:path>
              </a:pathLst>
            </a:custGeom>
            <a:ln w="19049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/>
          <p:nvPr/>
        </p:nvSpPr>
        <p:spPr>
          <a:xfrm>
            <a:off x="4040885" y="2807970"/>
            <a:ext cx="0" cy="3041015"/>
          </a:xfrm>
          <a:custGeom>
            <a:avLst/>
            <a:gdLst/>
            <a:ahLst/>
            <a:cxnLst/>
            <a:rect l="l" t="t" r="r" b="b"/>
            <a:pathLst>
              <a:path w="0" h="3041015">
                <a:moveTo>
                  <a:pt x="0" y="0"/>
                </a:moveTo>
                <a:lnTo>
                  <a:pt x="0" y="3040481"/>
                </a:lnTo>
              </a:path>
            </a:pathLst>
          </a:custGeom>
          <a:ln w="19050">
            <a:solidFill>
              <a:srgbClr val="1B1363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8146542" y="2807970"/>
            <a:ext cx="0" cy="3041015"/>
          </a:xfrm>
          <a:custGeom>
            <a:avLst/>
            <a:gdLst/>
            <a:ahLst/>
            <a:cxnLst/>
            <a:rect l="l" t="t" r="r" b="b"/>
            <a:pathLst>
              <a:path w="0" h="3041015">
                <a:moveTo>
                  <a:pt x="0" y="0"/>
                </a:moveTo>
                <a:lnTo>
                  <a:pt x="0" y="3040481"/>
                </a:lnTo>
              </a:path>
            </a:pathLst>
          </a:custGeom>
          <a:ln w="19050">
            <a:solidFill>
              <a:srgbClr val="1B1363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 txBox="1"/>
          <p:nvPr/>
        </p:nvSpPr>
        <p:spPr>
          <a:xfrm>
            <a:off x="1424048" y="4111843"/>
            <a:ext cx="1219835" cy="8813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u="dashLong" sz="2800" spc="-2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2:12</a:t>
            </a:r>
            <a:endParaRPr sz="2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AVOD</a:t>
            </a:r>
            <a:r>
              <a:rPr dirty="0" sz="1400" spc="-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+</a:t>
            </a:r>
            <a:r>
              <a:rPr dirty="0" sz="1400" spc="8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1B1363"/>
                </a:solidFill>
                <a:latin typeface="Arial"/>
                <a:cs typeface="Arial"/>
              </a:rPr>
              <a:t>SVOD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Total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8" name="object 18" descr=""/>
          <p:cNvGrpSpPr/>
          <p:nvPr/>
        </p:nvGrpSpPr>
        <p:grpSpPr>
          <a:xfrm>
            <a:off x="4384928" y="2319908"/>
            <a:ext cx="339090" cy="283210"/>
            <a:chOff x="4384928" y="2319908"/>
            <a:chExt cx="339090" cy="283210"/>
          </a:xfrm>
        </p:grpSpPr>
        <p:sp>
          <p:nvSpPr>
            <p:cNvPr id="19" name="object 19" descr=""/>
            <p:cNvSpPr/>
            <p:nvPr/>
          </p:nvSpPr>
          <p:spPr>
            <a:xfrm>
              <a:off x="4394453" y="2329433"/>
              <a:ext cx="320040" cy="264160"/>
            </a:xfrm>
            <a:custGeom>
              <a:avLst/>
              <a:gdLst/>
              <a:ahLst/>
              <a:cxnLst/>
              <a:rect l="l" t="t" r="r" b="b"/>
              <a:pathLst>
                <a:path w="320039" h="264160">
                  <a:moveTo>
                    <a:pt x="320039" y="0"/>
                  </a:moveTo>
                  <a:lnTo>
                    <a:pt x="0" y="0"/>
                  </a:lnTo>
                  <a:lnTo>
                    <a:pt x="0" y="263651"/>
                  </a:lnTo>
                  <a:lnTo>
                    <a:pt x="320039" y="263651"/>
                  </a:lnTo>
                  <a:lnTo>
                    <a:pt x="320039" y="0"/>
                  </a:lnTo>
                  <a:close/>
                </a:path>
              </a:pathLst>
            </a:custGeom>
            <a:solidFill>
              <a:srgbClr val="00BE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4394453" y="2329433"/>
              <a:ext cx="320040" cy="264160"/>
            </a:xfrm>
            <a:custGeom>
              <a:avLst/>
              <a:gdLst/>
              <a:ahLst/>
              <a:cxnLst/>
              <a:rect l="l" t="t" r="r" b="b"/>
              <a:pathLst>
                <a:path w="320039" h="264160">
                  <a:moveTo>
                    <a:pt x="0" y="0"/>
                  </a:moveTo>
                  <a:lnTo>
                    <a:pt x="320039" y="0"/>
                  </a:lnTo>
                  <a:lnTo>
                    <a:pt x="320039" y="263651"/>
                  </a:lnTo>
                  <a:lnTo>
                    <a:pt x="0" y="263651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1" name="object 21" descr=""/>
          <p:cNvGrpSpPr/>
          <p:nvPr/>
        </p:nvGrpSpPr>
        <p:grpSpPr>
          <a:xfrm>
            <a:off x="5753480" y="2319908"/>
            <a:ext cx="340995" cy="283210"/>
            <a:chOff x="5753480" y="2319908"/>
            <a:chExt cx="340995" cy="283210"/>
          </a:xfrm>
        </p:grpSpPr>
        <p:sp>
          <p:nvSpPr>
            <p:cNvPr id="22" name="object 22" descr=""/>
            <p:cNvSpPr/>
            <p:nvPr/>
          </p:nvSpPr>
          <p:spPr>
            <a:xfrm>
              <a:off x="5763005" y="2329433"/>
              <a:ext cx="321945" cy="264160"/>
            </a:xfrm>
            <a:custGeom>
              <a:avLst/>
              <a:gdLst/>
              <a:ahLst/>
              <a:cxnLst/>
              <a:rect l="l" t="t" r="r" b="b"/>
              <a:pathLst>
                <a:path w="321945" h="264160">
                  <a:moveTo>
                    <a:pt x="321563" y="0"/>
                  </a:moveTo>
                  <a:lnTo>
                    <a:pt x="0" y="0"/>
                  </a:lnTo>
                  <a:lnTo>
                    <a:pt x="0" y="263651"/>
                  </a:lnTo>
                  <a:lnTo>
                    <a:pt x="321563" y="263651"/>
                  </a:lnTo>
                  <a:lnTo>
                    <a:pt x="321563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5763005" y="2329433"/>
              <a:ext cx="321945" cy="264160"/>
            </a:xfrm>
            <a:custGeom>
              <a:avLst/>
              <a:gdLst/>
              <a:ahLst/>
              <a:cxnLst/>
              <a:rect l="l" t="t" r="r" b="b"/>
              <a:pathLst>
                <a:path w="321945" h="264160">
                  <a:moveTo>
                    <a:pt x="0" y="0"/>
                  </a:moveTo>
                  <a:lnTo>
                    <a:pt x="321563" y="0"/>
                  </a:lnTo>
                  <a:lnTo>
                    <a:pt x="321563" y="263651"/>
                  </a:lnTo>
                  <a:lnTo>
                    <a:pt x="0" y="263651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 descr=""/>
          <p:cNvSpPr txBox="1"/>
          <p:nvPr/>
        </p:nvSpPr>
        <p:spPr>
          <a:xfrm>
            <a:off x="1579712" y="2833734"/>
            <a:ext cx="89979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Q4</a:t>
            </a:r>
            <a:r>
              <a:rPr dirty="0" sz="1800" spc="-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spc="-20" b="1">
                <a:solidFill>
                  <a:srgbClr val="1B1363"/>
                </a:solidFill>
                <a:latin typeface="Arial"/>
                <a:cs typeface="Arial"/>
              </a:rPr>
              <a:t>2021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5628904" y="2833734"/>
            <a:ext cx="89979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Q2</a:t>
            </a:r>
            <a:r>
              <a:rPr dirty="0" sz="1800" spc="-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spc="-20" b="1">
                <a:solidFill>
                  <a:srgbClr val="1B1363"/>
                </a:solidFill>
                <a:latin typeface="Arial"/>
                <a:cs typeface="Arial"/>
              </a:rPr>
              <a:t>2022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9735017" y="2833734"/>
            <a:ext cx="89979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1B1363"/>
                </a:solidFill>
                <a:latin typeface="Arial"/>
                <a:cs typeface="Arial"/>
              </a:rPr>
              <a:t>Q2</a:t>
            </a:r>
            <a:r>
              <a:rPr dirty="0" sz="1800" spc="-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800" spc="-20" b="1">
                <a:solidFill>
                  <a:srgbClr val="1B1363"/>
                </a:solidFill>
                <a:latin typeface="Arial"/>
                <a:cs typeface="Arial"/>
              </a:rPr>
              <a:t>2023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3704954" y="1758542"/>
            <a:ext cx="4789805" cy="81406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914"/>
              </a:lnSpc>
              <a:spcBef>
                <a:spcPts val="95"/>
              </a:spcBef>
            </a:pP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Daily</a:t>
            </a:r>
            <a:r>
              <a:rPr dirty="0" u="sng" sz="1600" spc="-5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Time</a:t>
            </a:r>
            <a:r>
              <a:rPr dirty="0" u="sng" sz="1600" spc="-3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Spent</a:t>
            </a:r>
            <a:r>
              <a:rPr dirty="0" u="sng" sz="1600" spc="-5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With</a:t>
            </a:r>
            <a:r>
              <a:rPr dirty="0" u="sng" sz="1600" spc="-3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Streaming</a:t>
            </a:r>
            <a:r>
              <a:rPr dirty="0" u="sng" sz="1600" spc="-3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by</a:t>
            </a:r>
            <a:r>
              <a:rPr dirty="0" u="sng" sz="1600" spc="-6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Service</a:t>
            </a:r>
            <a:r>
              <a:rPr dirty="0" u="sng" sz="1600" spc="-1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2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Type</a:t>
            </a:r>
            <a:endParaRPr sz="1600">
              <a:latin typeface="Arial"/>
              <a:cs typeface="Arial"/>
            </a:endParaRPr>
          </a:p>
          <a:p>
            <a:pPr marL="1079500">
              <a:lnSpc>
                <a:spcPts val="1435"/>
              </a:lnSpc>
            </a:pP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By</a:t>
            </a:r>
            <a:r>
              <a:rPr dirty="0" sz="12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%</a:t>
            </a:r>
            <a:r>
              <a:rPr dirty="0" sz="12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Share</a:t>
            </a:r>
            <a:r>
              <a:rPr dirty="0" sz="12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12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Time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Spent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in</a:t>
            </a:r>
            <a:r>
              <a:rPr dirty="0" sz="12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1B1363"/>
                </a:solidFill>
                <a:latin typeface="Arial"/>
                <a:cs typeface="Arial"/>
              </a:rPr>
              <a:t>HH:MM</a:t>
            </a:r>
            <a:endParaRPr sz="1200">
              <a:latin typeface="Arial"/>
              <a:cs typeface="Arial"/>
            </a:endParaRPr>
          </a:p>
          <a:p>
            <a:pPr marL="1083310">
              <a:lnSpc>
                <a:spcPct val="100000"/>
              </a:lnSpc>
              <a:spcBef>
                <a:spcPts val="1180"/>
              </a:spcBef>
              <a:tabLst>
                <a:tab pos="2453005" algn="l"/>
              </a:tabLst>
            </a:pPr>
            <a:r>
              <a:rPr dirty="0" sz="1400" spc="-20" b="1">
                <a:solidFill>
                  <a:srgbClr val="00BEF1"/>
                </a:solidFill>
                <a:latin typeface="Arial"/>
                <a:cs typeface="Arial"/>
              </a:rPr>
              <a:t>SVOD</a:t>
            </a:r>
            <a:r>
              <a:rPr dirty="0" sz="1400" b="1">
                <a:solidFill>
                  <a:srgbClr val="00BEF1"/>
                </a:solidFill>
                <a:latin typeface="Arial"/>
                <a:cs typeface="Arial"/>
              </a:rPr>
              <a:t>	</a:t>
            </a:r>
            <a:r>
              <a:rPr dirty="0" sz="1400" spc="-10" b="1">
                <a:solidFill>
                  <a:srgbClr val="EC3B8D"/>
                </a:solidFill>
                <a:latin typeface="Arial"/>
                <a:cs typeface="Arial"/>
              </a:rPr>
              <a:t>AVOD</a:t>
            </a:r>
            <a:r>
              <a:rPr dirty="0" sz="14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EC3B8D"/>
                </a:solidFill>
                <a:latin typeface="Arial"/>
                <a:cs typeface="Arial"/>
              </a:rPr>
              <a:t>/</a:t>
            </a:r>
            <a:r>
              <a:rPr dirty="0" sz="1400" spc="-5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EC3B8D"/>
                </a:solidFill>
                <a:latin typeface="Arial"/>
                <a:cs typeface="Arial"/>
              </a:rPr>
              <a:t>FAST</a:t>
            </a:r>
            <a:r>
              <a:rPr dirty="0" sz="1400" spc="-3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EC3B8D"/>
                </a:solidFill>
                <a:latin typeface="Arial"/>
                <a:cs typeface="Arial"/>
              </a:rPr>
              <a:t>/</a:t>
            </a:r>
            <a:r>
              <a:rPr dirty="0" sz="1400" spc="-6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400" spc="-20" b="1">
                <a:solidFill>
                  <a:srgbClr val="EC3B8D"/>
                </a:solidFill>
                <a:latin typeface="Arial"/>
                <a:cs typeface="Arial"/>
              </a:rPr>
              <a:t>vMVPD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8" name="object 28" descr=""/>
          <p:cNvGrpSpPr/>
          <p:nvPr/>
        </p:nvGrpSpPr>
        <p:grpSpPr>
          <a:xfrm>
            <a:off x="181737" y="3476627"/>
            <a:ext cx="1108710" cy="735330"/>
            <a:chOff x="181737" y="3476627"/>
            <a:chExt cx="1108710" cy="735330"/>
          </a:xfrm>
        </p:grpSpPr>
        <p:sp>
          <p:nvSpPr>
            <p:cNvPr id="29" name="object 29" descr=""/>
            <p:cNvSpPr/>
            <p:nvPr/>
          </p:nvSpPr>
          <p:spPr>
            <a:xfrm>
              <a:off x="191262" y="3486152"/>
              <a:ext cx="1089660" cy="716280"/>
            </a:xfrm>
            <a:custGeom>
              <a:avLst/>
              <a:gdLst/>
              <a:ahLst/>
              <a:cxnLst/>
              <a:rect l="l" t="t" r="r" b="b"/>
              <a:pathLst>
                <a:path w="1089660" h="716279">
                  <a:moveTo>
                    <a:pt x="970280" y="0"/>
                  </a:moveTo>
                  <a:lnTo>
                    <a:pt x="119380" y="0"/>
                  </a:lnTo>
                  <a:lnTo>
                    <a:pt x="72914" y="9380"/>
                  </a:lnTo>
                  <a:lnTo>
                    <a:pt x="34967" y="34963"/>
                  </a:lnTo>
                  <a:lnTo>
                    <a:pt x="9382" y="72909"/>
                  </a:lnTo>
                  <a:lnTo>
                    <a:pt x="0" y="119379"/>
                  </a:lnTo>
                  <a:lnTo>
                    <a:pt x="0" y="596899"/>
                  </a:lnTo>
                  <a:lnTo>
                    <a:pt x="9382" y="643365"/>
                  </a:lnTo>
                  <a:lnTo>
                    <a:pt x="34967" y="681312"/>
                  </a:lnTo>
                  <a:lnTo>
                    <a:pt x="72914" y="706897"/>
                  </a:lnTo>
                  <a:lnTo>
                    <a:pt x="119380" y="716279"/>
                  </a:lnTo>
                  <a:lnTo>
                    <a:pt x="970280" y="716279"/>
                  </a:lnTo>
                  <a:lnTo>
                    <a:pt x="1016745" y="706897"/>
                  </a:lnTo>
                  <a:lnTo>
                    <a:pt x="1054692" y="681312"/>
                  </a:lnTo>
                  <a:lnTo>
                    <a:pt x="1080277" y="643365"/>
                  </a:lnTo>
                  <a:lnTo>
                    <a:pt x="1089660" y="596899"/>
                  </a:lnTo>
                  <a:lnTo>
                    <a:pt x="1089660" y="119379"/>
                  </a:lnTo>
                  <a:lnTo>
                    <a:pt x="1080277" y="72909"/>
                  </a:lnTo>
                  <a:lnTo>
                    <a:pt x="1054692" y="34963"/>
                  </a:lnTo>
                  <a:lnTo>
                    <a:pt x="1016745" y="9380"/>
                  </a:lnTo>
                  <a:lnTo>
                    <a:pt x="9702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191262" y="3486152"/>
              <a:ext cx="1089660" cy="716280"/>
            </a:xfrm>
            <a:custGeom>
              <a:avLst/>
              <a:gdLst/>
              <a:ahLst/>
              <a:cxnLst/>
              <a:rect l="l" t="t" r="r" b="b"/>
              <a:pathLst>
                <a:path w="1089660" h="716279">
                  <a:moveTo>
                    <a:pt x="0" y="119379"/>
                  </a:moveTo>
                  <a:lnTo>
                    <a:pt x="9382" y="72909"/>
                  </a:lnTo>
                  <a:lnTo>
                    <a:pt x="34967" y="34963"/>
                  </a:lnTo>
                  <a:lnTo>
                    <a:pt x="72914" y="9380"/>
                  </a:lnTo>
                  <a:lnTo>
                    <a:pt x="119380" y="0"/>
                  </a:lnTo>
                  <a:lnTo>
                    <a:pt x="970280" y="0"/>
                  </a:lnTo>
                  <a:lnTo>
                    <a:pt x="1016745" y="9380"/>
                  </a:lnTo>
                  <a:lnTo>
                    <a:pt x="1054692" y="34963"/>
                  </a:lnTo>
                  <a:lnTo>
                    <a:pt x="1080277" y="72909"/>
                  </a:lnTo>
                  <a:lnTo>
                    <a:pt x="1089660" y="119379"/>
                  </a:lnTo>
                  <a:lnTo>
                    <a:pt x="1089660" y="596899"/>
                  </a:lnTo>
                  <a:lnTo>
                    <a:pt x="1080277" y="643365"/>
                  </a:lnTo>
                  <a:lnTo>
                    <a:pt x="1054692" y="681312"/>
                  </a:lnTo>
                  <a:lnTo>
                    <a:pt x="1016745" y="706897"/>
                  </a:lnTo>
                  <a:lnTo>
                    <a:pt x="970280" y="716279"/>
                  </a:lnTo>
                  <a:lnTo>
                    <a:pt x="119380" y="716279"/>
                  </a:lnTo>
                  <a:lnTo>
                    <a:pt x="72914" y="706897"/>
                  </a:lnTo>
                  <a:lnTo>
                    <a:pt x="34967" y="681312"/>
                  </a:lnTo>
                  <a:lnTo>
                    <a:pt x="9382" y="643365"/>
                  </a:lnTo>
                  <a:lnTo>
                    <a:pt x="0" y="596899"/>
                  </a:lnTo>
                  <a:lnTo>
                    <a:pt x="0" y="119379"/>
                  </a:lnTo>
                  <a:close/>
                </a:path>
              </a:pathLst>
            </a:custGeom>
            <a:ln w="19050">
              <a:solidFill>
                <a:srgbClr val="00BEF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 descr=""/>
          <p:cNvSpPr txBox="1"/>
          <p:nvPr/>
        </p:nvSpPr>
        <p:spPr>
          <a:xfrm>
            <a:off x="419696" y="3528931"/>
            <a:ext cx="635000" cy="6102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25" b="1">
                <a:solidFill>
                  <a:srgbClr val="00BEF1"/>
                </a:solidFill>
                <a:latin typeface="Arial"/>
                <a:cs typeface="Arial"/>
              </a:rPr>
              <a:t>63%</a:t>
            </a:r>
            <a:endParaRPr sz="2400">
              <a:latin typeface="Arial"/>
              <a:cs typeface="Arial"/>
            </a:endParaRPr>
          </a:p>
          <a:p>
            <a:pPr marL="81280">
              <a:lnSpc>
                <a:spcPct val="100000"/>
              </a:lnSpc>
              <a:spcBef>
                <a:spcPts val="40"/>
              </a:spcBef>
            </a:pPr>
            <a:r>
              <a:rPr dirty="0" sz="1400" spc="-10">
                <a:solidFill>
                  <a:srgbClr val="00BEF1"/>
                </a:solidFill>
                <a:latin typeface="Arial"/>
                <a:cs typeface="Arial"/>
              </a:rPr>
              <a:t>(1:24)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32" name="object 32" descr=""/>
          <p:cNvGrpSpPr/>
          <p:nvPr/>
        </p:nvGrpSpPr>
        <p:grpSpPr>
          <a:xfrm>
            <a:off x="2703957" y="3476627"/>
            <a:ext cx="1110615" cy="735330"/>
            <a:chOff x="2703957" y="3476627"/>
            <a:chExt cx="1110615" cy="735330"/>
          </a:xfrm>
        </p:grpSpPr>
        <p:sp>
          <p:nvSpPr>
            <p:cNvPr id="33" name="object 33" descr=""/>
            <p:cNvSpPr/>
            <p:nvPr/>
          </p:nvSpPr>
          <p:spPr>
            <a:xfrm>
              <a:off x="2713482" y="3486152"/>
              <a:ext cx="1091565" cy="716280"/>
            </a:xfrm>
            <a:custGeom>
              <a:avLst/>
              <a:gdLst/>
              <a:ahLst/>
              <a:cxnLst/>
              <a:rect l="l" t="t" r="r" b="b"/>
              <a:pathLst>
                <a:path w="1091564" h="716279">
                  <a:moveTo>
                    <a:pt x="971804" y="0"/>
                  </a:moveTo>
                  <a:lnTo>
                    <a:pt x="119380" y="0"/>
                  </a:lnTo>
                  <a:lnTo>
                    <a:pt x="72914" y="9380"/>
                  </a:lnTo>
                  <a:lnTo>
                    <a:pt x="34967" y="34963"/>
                  </a:lnTo>
                  <a:lnTo>
                    <a:pt x="9382" y="72909"/>
                  </a:lnTo>
                  <a:lnTo>
                    <a:pt x="0" y="119379"/>
                  </a:lnTo>
                  <a:lnTo>
                    <a:pt x="0" y="596899"/>
                  </a:lnTo>
                  <a:lnTo>
                    <a:pt x="9382" y="643365"/>
                  </a:lnTo>
                  <a:lnTo>
                    <a:pt x="34967" y="681312"/>
                  </a:lnTo>
                  <a:lnTo>
                    <a:pt x="72914" y="706897"/>
                  </a:lnTo>
                  <a:lnTo>
                    <a:pt x="119380" y="716279"/>
                  </a:lnTo>
                  <a:lnTo>
                    <a:pt x="971804" y="716279"/>
                  </a:lnTo>
                  <a:lnTo>
                    <a:pt x="1018269" y="706897"/>
                  </a:lnTo>
                  <a:lnTo>
                    <a:pt x="1056216" y="681312"/>
                  </a:lnTo>
                  <a:lnTo>
                    <a:pt x="1081801" y="643365"/>
                  </a:lnTo>
                  <a:lnTo>
                    <a:pt x="1091184" y="596899"/>
                  </a:lnTo>
                  <a:lnTo>
                    <a:pt x="1091184" y="119379"/>
                  </a:lnTo>
                  <a:lnTo>
                    <a:pt x="1081801" y="72909"/>
                  </a:lnTo>
                  <a:lnTo>
                    <a:pt x="1056216" y="34963"/>
                  </a:lnTo>
                  <a:lnTo>
                    <a:pt x="1018269" y="9380"/>
                  </a:lnTo>
                  <a:lnTo>
                    <a:pt x="9718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2713482" y="3486152"/>
              <a:ext cx="1091565" cy="716280"/>
            </a:xfrm>
            <a:custGeom>
              <a:avLst/>
              <a:gdLst/>
              <a:ahLst/>
              <a:cxnLst/>
              <a:rect l="l" t="t" r="r" b="b"/>
              <a:pathLst>
                <a:path w="1091564" h="716279">
                  <a:moveTo>
                    <a:pt x="0" y="119379"/>
                  </a:moveTo>
                  <a:lnTo>
                    <a:pt x="9382" y="72909"/>
                  </a:lnTo>
                  <a:lnTo>
                    <a:pt x="34967" y="34963"/>
                  </a:lnTo>
                  <a:lnTo>
                    <a:pt x="72914" y="9380"/>
                  </a:lnTo>
                  <a:lnTo>
                    <a:pt x="119380" y="0"/>
                  </a:lnTo>
                  <a:lnTo>
                    <a:pt x="971804" y="0"/>
                  </a:lnTo>
                  <a:lnTo>
                    <a:pt x="1018269" y="9380"/>
                  </a:lnTo>
                  <a:lnTo>
                    <a:pt x="1056216" y="34963"/>
                  </a:lnTo>
                  <a:lnTo>
                    <a:pt x="1081801" y="72909"/>
                  </a:lnTo>
                  <a:lnTo>
                    <a:pt x="1091184" y="119379"/>
                  </a:lnTo>
                  <a:lnTo>
                    <a:pt x="1091184" y="596899"/>
                  </a:lnTo>
                  <a:lnTo>
                    <a:pt x="1081801" y="643365"/>
                  </a:lnTo>
                  <a:lnTo>
                    <a:pt x="1056216" y="681312"/>
                  </a:lnTo>
                  <a:lnTo>
                    <a:pt x="1018269" y="706897"/>
                  </a:lnTo>
                  <a:lnTo>
                    <a:pt x="971804" y="716279"/>
                  </a:lnTo>
                  <a:lnTo>
                    <a:pt x="119380" y="716279"/>
                  </a:lnTo>
                  <a:lnTo>
                    <a:pt x="72914" y="706897"/>
                  </a:lnTo>
                  <a:lnTo>
                    <a:pt x="34967" y="681312"/>
                  </a:lnTo>
                  <a:lnTo>
                    <a:pt x="9382" y="643365"/>
                  </a:lnTo>
                  <a:lnTo>
                    <a:pt x="0" y="596899"/>
                  </a:lnTo>
                  <a:lnTo>
                    <a:pt x="0" y="119379"/>
                  </a:lnTo>
                  <a:close/>
                </a:path>
              </a:pathLst>
            </a:custGeom>
            <a:ln w="19050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5" name="object 35" descr=""/>
          <p:cNvSpPr txBox="1"/>
          <p:nvPr/>
        </p:nvSpPr>
        <p:spPr>
          <a:xfrm>
            <a:off x="2943048" y="3528931"/>
            <a:ext cx="635000" cy="6102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25" b="1">
                <a:solidFill>
                  <a:srgbClr val="EC3B8D"/>
                </a:solidFill>
                <a:latin typeface="Arial"/>
                <a:cs typeface="Arial"/>
              </a:rPr>
              <a:t>37%</a:t>
            </a:r>
            <a:endParaRPr sz="2400">
              <a:latin typeface="Arial"/>
              <a:cs typeface="Arial"/>
            </a:endParaRPr>
          </a:p>
          <a:p>
            <a:pPr marL="80645">
              <a:lnSpc>
                <a:spcPct val="100000"/>
              </a:lnSpc>
              <a:spcBef>
                <a:spcPts val="40"/>
              </a:spcBef>
            </a:pPr>
            <a:r>
              <a:rPr dirty="0" sz="1400" spc="-10">
                <a:solidFill>
                  <a:srgbClr val="EC3B8D"/>
                </a:solidFill>
                <a:latin typeface="Arial"/>
                <a:cs typeface="Arial"/>
              </a:rPr>
              <a:t>(0:49)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36" name="object 36" descr=""/>
          <p:cNvGrpSpPr/>
          <p:nvPr/>
        </p:nvGrpSpPr>
        <p:grpSpPr>
          <a:xfrm>
            <a:off x="4830820" y="3208266"/>
            <a:ext cx="2623185" cy="2623185"/>
            <a:chOff x="4830820" y="3208266"/>
            <a:chExt cx="2623185" cy="2623185"/>
          </a:xfrm>
        </p:grpSpPr>
        <p:sp>
          <p:nvSpPr>
            <p:cNvPr id="37" name="object 37" descr=""/>
            <p:cNvSpPr/>
            <p:nvPr/>
          </p:nvSpPr>
          <p:spPr>
            <a:xfrm>
              <a:off x="4840345" y="3219683"/>
              <a:ext cx="1247775" cy="2599055"/>
            </a:xfrm>
            <a:custGeom>
              <a:avLst/>
              <a:gdLst/>
              <a:ahLst/>
              <a:cxnLst/>
              <a:rect l="l" t="t" r="r" b="b"/>
              <a:pathLst>
                <a:path w="1247775" h="2599054">
                  <a:moveTo>
                    <a:pt x="1229395" y="0"/>
                  </a:moveTo>
                  <a:lnTo>
                    <a:pt x="1180520" y="3644"/>
                  </a:lnTo>
                  <a:lnTo>
                    <a:pt x="1132163" y="9062"/>
                  </a:lnTo>
                  <a:lnTo>
                    <a:pt x="1084358" y="16221"/>
                  </a:lnTo>
                  <a:lnTo>
                    <a:pt x="1037138" y="25088"/>
                  </a:lnTo>
                  <a:lnTo>
                    <a:pt x="990534" y="35631"/>
                  </a:lnTo>
                  <a:lnTo>
                    <a:pt x="944580" y="47819"/>
                  </a:lnTo>
                  <a:lnTo>
                    <a:pt x="899310" y="61618"/>
                  </a:lnTo>
                  <a:lnTo>
                    <a:pt x="854754" y="76996"/>
                  </a:lnTo>
                  <a:lnTo>
                    <a:pt x="810947" y="93921"/>
                  </a:lnTo>
                  <a:lnTo>
                    <a:pt x="767921" y="112360"/>
                  </a:lnTo>
                  <a:lnTo>
                    <a:pt x="725710" y="132281"/>
                  </a:lnTo>
                  <a:lnTo>
                    <a:pt x="684345" y="153652"/>
                  </a:lnTo>
                  <a:lnTo>
                    <a:pt x="643859" y="176440"/>
                  </a:lnTo>
                  <a:lnTo>
                    <a:pt x="604287" y="200613"/>
                  </a:lnTo>
                  <a:lnTo>
                    <a:pt x="565659" y="226138"/>
                  </a:lnTo>
                  <a:lnTo>
                    <a:pt x="528010" y="252984"/>
                  </a:lnTo>
                  <a:lnTo>
                    <a:pt x="491372" y="281117"/>
                  </a:lnTo>
                  <a:lnTo>
                    <a:pt x="455777" y="310506"/>
                  </a:lnTo>
                  <a:lnTo>
                    <a:pt x="421260" y="341118"/>
                  </a:lnTo>
                  <a:lnTo>
                    <a:pt x="387851" y="372921"/>
                  </a:lnTo>
                  <a:lnTo>
                    <a:pt x="355585" y="405882"/>
                  </a:lnTo>
                  <a:lnTo>
                    <a:pt x="324494" y="439968"/>
                  </a:lnTo>
                  <a:lnTo>
                    <a:pt x="294611" y="475149"/>
                  </a:lnTo>
                  <a:lnTo>
                    <a:pt x="265969" y="511391"/>
                  </a:lnTo>
                  <a:lnTo>
                    <a:pt x="238600" y="548661"/>
                  </a:lnTo>
                  <a:lnTo>
                    <a:pt x="212538" y="586928"/>
                  </a:lnTo>
                  <a:lnTo>
                    <a:pt x="187815" y="626159"/>
                  </a:lnTo>
                  <a:lnTo>
                    <a:pt x="164464" y="666322"/>
                  </a:lnTo>
                  <a:lnTo>
                    <a:pt x="142518" y="707384"/>
                  </a:lnTo>
                  <a:lnTo>
                    <a:pt x="122010" y="749313"/>
                  </a:lnTo>
                  <a:lnTo>
                    <a:pt x="102972" y="792076"/>
                  </a:lnTo>
                  <a:lnTo>
                    <a:pt x="85437" y="835642"/>
                  </a:lnTo>
                  <a:lnTo>
                    <a:pt x="69439" y="879978"/>
                  </a:lnTo>
                  <a:lnTo>
                    <a:pt x="55010" y="925052"/>
                  </a:lnTo>
                  <a:lnTo>
                    <a:pt x="42183" y="970830"/>
                  </a:lnTo>
                  <a:lnTo>
                    <a:pt x="30990" y="1017281"/>
                  </a:lnTo>
                  <a:lnTo>
                    <a:pt x="21465" y="1064373"/>
                  </a:lnTo>
                  <a:lnTo>
                    <a:pt x="13640" y="1112073"/>
                  </a:lnTo>
                  <a:lnTo>
                    <a:pt x="7548" y="1160348"/>
                  </a:lnTo>
                  <a:lnTo>
                    <a:pt x="3222" y="1209167"/>
                  </a:lnTo>
                  <a:lnTo>
                    <a:pt x="749" y="1256843"/>
                  </a:lnTo>
                  <a:lnTo>
                    <a:pt x="0" y="1304205"/>
                  </a:lnTo>
                  <a:lnTo>
                    <a:pt x="947" y="1351223"/>
                  </a:lnTo>
                  <a:lnTo>
                    <a:pt x="3563" y="1397865"/>
                  </a:lnTo>
                  <a:lnTo>
                    <a:pt x="7822" y="1444099"/>
                  </a:lnTo>
                  <a:lnTo>
                    <a:pt x="13695" y="1489895"/>
                  </a:lnTo>
                  <a:lnTo>
                    <a:pt x="21155" y="1535220"/>
                  </a:lnTo>
                  <a:lnTo>
                    <a:pt x="30176" y="1580043"/>
                  </a:lnTo>
                  <a:lnTo>
                    <a:pt x="40729" y="1624333"/>
                  </a:lnTo>
                  <a:lnTo>
                    <a:pt x="52788" y="1668058"/>
                  </a:lnTo>
                  <a:lnTo>
                    <a:pt x="66325" y="1711188"/>
                  </a:lnTo>
                  <a:lnTo>
                    <a:pt x="81314" y="1753690"/>
                  </a:lnTo>
                  <a:lnTo>
                    <a:pt x="97725" y="1795534"/>
                  </a:lnTo>
                  <a:lnTo>
                    <a:pt x="115533" y="1836687"/>
                  </a:lnTo>
                  <a:lnTo>
                    <a:pt x="134710" y="1877119"/>
                  </a:lnTo>
                  <a:lnTo>
                    <a:pt x="155229" y="1916798"/>
                  </a:lnTo>
                  <a:lnTo>
                    <a:pt x="177063" y="1955693"/>
                  </a:lnTo>
                  <a:lnTo>
                    <a:pt x="200183" y="1993772"/>
                  </a:lnTo>
                  <a:lnTo>
                    <a:pt x="224564" y="2031004"/>
                  </a:lnTo>
                  <a:lnTo>
                    <a:pt x="250176" y="2067357"/>
                  </a:lnTo>
                  <a:lnTo>
                    <a:pt x="276995" y="2102801"/>
                  </a:lnTo>
                  <a:lnTo>
                    <a:pt x="304991" y="2137303"/>
                  </a:lnTo>
                  <a:lnTo>
                    <a:pt x="334138" y="2170832"/>
                  </a:lnTo>
                  <a:lnTo>
                    <a:pt x="364408" y="2203357"/>
                  </a:lnTo>
                  <a:lnTo>
                    <a:pt x="395774" y="2234847"/>
                  </a:lnTo>
                  <a:lnTo>
                    <a:pt x="428209" y="2265270"/>
                  </a:lnTo>
                  <a:lnTo>
                    <a:pt x="461686" y="2294595"/>
                  </a:lnTo>
                  <a:lnTo>
                    <a:pt x="496177" y="2322790"/>
                  </a:lnTo>
                  <a:lnTo>
                    <a:pt x="531655" y="2349824"/>
                  </a:lnTo>
                  <a:lnTo>
                    <a:pt x="568092" y="2375665"/>
                  </a:lnTo>
                  <a:lnTo>
                    <a:pt x="605462" y="2400283"/>
                  </a:lnTo>
                  <a:lnTo>
                    <a:pt x="643736" y="2423645"/>
                  </a:lnTo>
                  <a:lnTo>
                    <a:pt x="682889" y="2445721"/>
                  </a:lnTo>
                  <a:lnTo>
                    <a:pt x="722892" y="2466478"/>
                  </a:lnTo>
                  <a:lnTo>
                    <a:pt x="763718" y="2485886"/>
                  </a:lnTo>
                  <a:lnTo>
                    <a:pt x="805340" y="2503913"/>
                  </a:lnTo>
                  <a:lnTo>
                    <a:pt x="847730" y="2520528"/>
                  </a:lnTo>
                  <a:lnTo>
                    <a:pt x="890862" y="2535700"/>
                  </a:lnTo>
                  <a:lnTo>
                    <a:pt x="934707" y="2549396"/>
                  </a:lnTo>
                  <a:lnTo>
                    <a:pt x="979240" y="2561586"/>
                  </a:lnTo>
                  <a:lnTo>
                    <a:pt x="1024431" y="2572237"/>
                  </a:lnTo>
                  <a:lnTo>
                    <a:pt x="1070255" y="2581320"/>
                  </a:lnTo>
                  <a:lnTo>
                    <a:pt x="1116684" y="2588802"/>
                  </a:lnTo>
                  <a:lnTo>
                    <a:pt x="1163690" y="2594652"/>
                  </a:lnTo>
                  <a:lnTo>
                    <a:pt x="1211246" y="2598839"/>
                  </a:lnTo>
                  <a:lnTo>
                    <a:pt x="1233954" y="2274125"/>
                  </a:lnTo>
                  <a:lnTo>
                    <a:pt x="1185225" y="2269504"/>
                  </a:lnTo>
                  <a:lnTo>
                    <a:pt x="1137235" y="2262543"/>
                  </a:lnTo>
                  <a:lnTo>
                    <a:pt x="1090041" y="2253300"/>
                  </a:lnTo>
                  <a:lnTo>
                    <a:pt x="1043700" y="2241834"/>
                  </a:lnTo>
                  <a:lnTo>
                    <a:pt x="998271" y="2228203"/>
                  </a:lnTo>
                  <a:lnTo>
                    <a:pt x="953811" y="2212465"/>
                  </a:lnTo>
                  <a:lnTo>
                    <a:pt x="910378" y="2194679"/>
                  </a:lnTo>
                  <a:lnTo>
                    <a:pt x="868028" y="2174903"/>
                  </a:lnTo>
                  <a:lnTo>
                    <a:pt x="826821" y="2153195"/>
                  </a:lnTo>
                  <a:lnTo>
                    <a:pt x="786812" y="2129615"/>
                  </a:lnTo>
                  <a:lnTo>
                    <a:pt x="748060" y="2104219"/>
                  </a:lnTo>
                  <a:lnTo>
                    <a:pt x="710622" y="2077067"/>
                  </a:lnTo>
                  <a:lnTo>
                    <a:pt x="674556" y="2048217"/>
                  </a:lnTo>
                  <a:lnTo>
                    <a:pt x="639919" y="2017727"/>
                  </a:lnTo>
                  <a:lnTo>
                    <a:pt x="606769" y="1985656"/>
                  </a:lnTo>
                  <a:lnTo>
                    <a:pt x="575164" y="1952061"/>
                  </a:lnTo>
                  <a:lnTo>
                    <a:pt x="545160" y="1917002"/>
                  </a:lnTo>
                  <a:lnTo>
                    <a:pt x="516816" y="1880537"/>
                  </a:lnTo>
                  <a:lnTo>
                    <a:pt x="490190" y="1842724"/>
                  </a:lnTo>
                  <a:lnTo>
                    <a:pt x="465338" y="1803621"/>
                  </a:lnTo>
                  <a:lnTo>
                    <a:pt x="442318" y="1763287"/>
                  </a:lnTo>
                  <a:lnTo>
                    <a:pt x="421188" y="1721780"/>
                  </a:lnTo>
                  <a:lnTo>
                    <a:pt x="402005" y="1679159"/>
                  </a:lnTo>
                  <a:lnTo>
                    <a:pt x="384827" y="1635481"/>
                  </a:lnTo>
                  <a:lnTo>
                    <a:pt x="369711" y="1590806"/>
                  </a:lnTo>
                  <a:lnTo>
                    <a:pt x="356716" y="1545191"/>
                  </a:lnTo>
                  <a:lnTo>
                    <a:pt x="345898" y="1498695"/>
                  </a:lnTo>
                  <a:lnTo>
                    <a:pt x="337315" y="1451377"/>
                  </a:lnTo>
                  <a:lnTo>
                    <a:pt x="331025" y="1403294"/>
                  </a:lnTo>
                  <a:lnTo>
                    <a:pt x="327085" y="1354505"/>
                  </a:lnTo>
                  <a:lnTo>
                    <a:pt x="325557" y="1305776"/>
                  </a:lnTo>
                  <a:lnTo>
                    <a:pt x="326413" y="1257533"/>
                  </a:lnTo>
                  <a:lnTo>
                    <a:pt x="329600" y="1209835"/>
                  </a:lnTo>
                  <a:lnTo>
                    <a:pt x="335065" y="1162742"/>
                  </a:lnTo>
                  <a:lnTo>
                    <a:pt x="342755" y="1116312"/>
                  </a:lnTo>
                  <a:lnTo>
                    <a:pt x="352619" y="1070604"/>
                  </a:lnTo>
                  <a:lnTo>
                    <a:pt x="364603" y="1025677"/>
                  </a:lnTo>
                  <a:lnTo>
                    <a:pt x="378654" y="981591"/>
                  </a:lnTo>
                  <a:lnTo>
                    <a:pt x="394719" y="938403"/>
                  </a:lnTo>
                  <a:lnTo>
                    <a:pt x="412747" y="896174"/>
                  </a:lnTo>
                  <a:lnTo>
                    <a:pt x="432683" y="854962"/>
                  </a:lnTo>
                  <a:lnTo>
                    <a:pt x="454476" y="814826"/>
                  </a:lnTo>
                  <a:lnTo>
                    <a:pt x="478073" y="775825"/>
                  </a:lnTo>
                  <a:lnTo>
                    <a:pt x="503420" y="738018"/>
                  </a:lnTo>
                  <a:lnTo>
                    <a:pt x="530466" y="701465"/>
                  </a:lnTo>
                  <a:lnTo>
                    <a:pt x="559157" y="666223"/>
                  </a:lnTo>
                  <a:lnTo>
                    <a:pt x="589441" y="632352"/>
                  </a:lnTo>
                  <a:lnTo>
                    <a:pt x="621265" y="599911"/>
                  </a:lnTo>
                  <a:lnTo>
                    <a:pt x="654576" y="568960"/>
                  </a:lnTo>
                  <a:lnTo>
                    <a:pt x="689321" y="539556"/>
                  </a:lnTo>
                  <a:lnTo>
                    <a:pt x="725448" y="511759"/>
                  </a:lnTo>
                  <a:lnTo>
                    <a:pt x="762905" y="485628"/>
                  </a:lnTo>
                  <a:lnTo>
                    <a:pt x="801637" y="461222"/>
                  </a:lnTo>
                  <a:lnTo>
                    <a:pt x="841593" y="438599"/>
                  </a:lnTo>
                  <a:lnTo>
                    <a:pt x="882720" y="417820"/>
                  </a:lnTo>
                  <a:lnTo>
                    <a:pt x="924965" y="398942"/>
                  </a:lnTo>
                  <a:lnTo>
                    <a:pt x="968275" y="382026"/>
                  </a:lnTo>
                  <a:lnTo>
                    <a:pt x="1012598" y="367129"/>
                  </a:lnTo>
                  <a:lnTo>
                    <a:pt x="1057881" y="354311"/>
                  </a:lnTo>
                  <a:lnTo>
                    <a:pt x="1104071" y="343630"/>
                  </a:lnTo>
                  <a:lnTo>
                    <a:pt x="1151115" y="335146"/>
                  </a:lnTo>
                  <a:lnTo>
                    <a:pt x="1198961" y="328918"/>
                  </a:lnTo>
                  <a:lnTo>
                    <a:pt x="1247556" y="325005"/>
                  </a:lnTo>
                  <a:lnTo>
                    <a:pt x="1229395" y="0"/>
                  </a:lnTo>
                  <a:close/>
                </a:path>
              </a:pathLst>
            </a:custGeom>
            <a:solidFill>
              <a:srgbClr val="00BE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4840345" y="3219683"/>
              <a:ext cx="1247775" cy="2599055"/>
            </a:xfrm>
            <a:custGeom>
              <a:avLst/>
              <a:gdLst/>
              <a:ahLst/>
              <a:cxnLst/>
              <a:rect l="l" t="t" r="r" b="b"/>
              <a:pathLst>
                <a:path w="1247775" h="2599054">
                  <a:moveTo>
                    <a:pt x="1211246" y="2598839"/>
                  </a:moveTo>
                  <a:lnTo>
                    <a:pt x="1163690" y="2594652"/>
                  </a:lnTo>
                  <a:lnTo>
                    <a:pt x="1116684" y="2588802"/>
                  </a:lnTo>
                  <a:lnTo>
                    <a:pt x="1070255" y="2581320"/>
                  </a:lnTo>
                  <a:lnTo>
                    <a:pt x="1024431" y="2572237"/>
                  </a:lnTo>
                  <a:lnTo>
                    <a:pt x="979240" y="2561586"/>
                  </a:lnTo>
                  <a:lnTo>
                    <a:pt x="934707" y="2549396"/>
                  </a:lnTo>
                  <a:lnTo>
                    <a:pt x="890862" y="2535700"/>
                  </a:lnTo>
                  <a:lnTo>
                    <a:pt x="847730" y="2520528"/>
                  </a:lnTo>
                  <a:lnTo>
                    <a:pt x="805340" y="2503913"/>
                  </a:lnTo>
                  <a:lnTo>
                    <a:pt x="763718" y="2485886"/>
                  </a:lnTo>
                  <a:lnTo>
                    <a:pt x="722892" y="2466478"/>
                  </a:lnTo>
                  <a:lnTo>
                    <a:pt x="682889" y="2445721"/>
                  </a:lnTo>
                  <a:lnTo>
                    <a:pt x="643736" y="2423645"/>
                  </a:lnTo>
                  <a:lnTo>
                    <a:pt x="605462" y="2400283"/>
                  </a:lnTo>
                  <a:lnTo>
                    <a:pt x="568092" y="2375665"/>
                  </a:lnTo>
                  <a:lnTo>
                    <a:pt x="531655" y="2349824"/>
                  </a:lnTo>
                  <a:lnTo>
                    <a:pt x="496177" y="2322790"/>
                  </a:lnTo>
                  <a:lnTo>
                    <a:pt x="461686" y="2294595"/>
                  </a:lnTo>
                  <a:lnTo>
                    <a:pt x="428209" y="2265270"/>
                  </a:lnTo>
                  <a:lnTo>
                    <a:pt x="395774" y="2234847"/>
                  </a:lnTo>
                  <a:lnTo>
                    <a:pt x="364408" y="2203357"/>
                  </a:lnTo>
                  <a:lnTo>
                    <a:pt x="334138" y="2170832"/>
                  </a:lnTo>
                  <a:lnTo>
                    <a:pt x="304991" y="2137303"/>
                  </a:lnTo>
                  <a:lnTo>
                    <a:pt x="276995" y="2102801"/>
                  </a:lnTo>
                  <a:lnTo>
                    <a:pt x="250176" y="2067357"/>
                  </a:lnTo>
                  <a:lnTo>
                    <a:pt x="224564" y="2031004"/>
                  </a:lnTo>
                  <a:lnTo>
                    <a:pt x="200183" y="1993772"/>
                  </a:lnTo>
                  <a:lnTo>
                    <a:pt x="177063" y="1955693"/>
                  </a:lnTo>
                  <a:lnTo>
                    <a:pt x="155229" y="1916798"/>
                  </a:lnTo>
                  <a:lnTo>
                    <a:pt x="134710" y="1877119"/>
                  </a:lnTo>
                  <a:lnTo>
                    <a:pt x="115533" y="1836687"/>
                  </a:lnTo>
                  <a:lnTo>
                    <a:pt x="97725" y="1795534"/>
                  </a:lnTo>
                  <a:lnTo>
                    <a:pt x="81314" y="1753690"/>
                  </a:lnTo>
                  <a:lnTo>
                    <a:pt x="66325" y="1711188"/>
                  </a:lnTo>
                  <a:lnTo>
                    <a:pt x="52788" y="1668058"/>
                  </a:lnTo>
                  <a:lnTo>
                    <a:pt x="40729" y="1624333"/>
                  </a:lnTo>
                  <a:lnTo>
                    <a:pt x="30176" y="1580043"/>
                  </a:lnTo>
                  <a:lnTo>
                    <a:pt x="21155" y="1535220"/>
                  </a:lnTo>
                  <a:lnTo>
                    <a:pt x="13695" y="1489895"/>
                  </a:lnTo>
                  <a:lnTo>
                    <a:pt x="7822" y="1444099"/>
                  </a:lnTo>
                  <a:lnTo>
                    <a:pt x="3563" y="1397865"/>
                  </a:lnTo>
                  <a:lnTo>
                    <a:pt x="947" y="1351223"/>
                  </a:lnTo>
                  <a:lnTo>
                    <a:pt x="0" y="1304205"/>
                  </a:lnTo>
                  <a:lnTo>
                    <a:pt x="749" y="1256843"/>
                  </a:lnTo>
                  <a:lnTo>
                    <a:pt x="3222" y="1209167"/>
                  </a:lnTo>
                  <a:lnTo>
                    <a:pt x="7548" y="1160348"/>
                  </a:lnTo>
                  <a:lnTo>
                    <a:pt x="13640" y="1112073"/>
                  </a:lnTo>
                  <a:lnTo>
                    <a:pt x="21465" y="1064373"/>
                  </a:lnTo>
                  <a:lnTo>
                    <a:pt x="30990" y="1017281"/>
                  </a:lnTo>
                  <a:lnTo>
                    <a:pt x="42183" y="970830"/>
                  </a:lnTo>
                  <a:lnTo>
                    <a:pt x="55010" y="925052"/>
                  </a:lnTo>
                  <a:lnTo>
                    <a:pt x="69439" y="879978"/>
                  </a:lnTo>
                  <a:lnTo>
                    <a:pt x="85437" y="835642"/>
                  </a:lnTo>
                  <a:lnTo>
                    <a:pt x="102972" y="792076"/>
                  </a:lnTo>
                  <a:lnTo>
                    <a:pt x="122010" y="749313"/>
                  </a:lnTo>
                  <a:lnTo>
                    <a:pt x="142518" y="707384"/>
                  </a:lnTo>
                  <a:lnTo>
                    <a:pt x="164464" y="666322"/>
                  </a:lnTo>
                  <a:lnTo>
                    <a:pt x="187815" y="626159"/>
                  </a:lnTo>
                  <a:lnTo>
                    <a:pt x="212538" y="586928"/>
                  </a:lnTo>
                  <a:lnTo>
                    <a:pt x="238600" y="548661"/>
                  </a:lnTo>
                  <a:lnTo>
                    <a:pt x="265969" y="511391"/>
                  </a:lnTo>
                  <a:lnTo>
                    <a:pt x="294611" y="475149"/>
                  </a:lnTo>
                  <a:lnTo>
                    <a:pt x="324494" y="439968"/>
                  </a:lnTo>
                  <a:lnTo>
                    <a:pt x="355585" y="405882"/>
                  </a:lnTo>
                  <a:lnTo>
                    <a:pt x="387851" y="372921"/>
                  </a:lnTo>
                  <a:lnTo>
                    <a:pt x="421260" y="341118"/>
                  </a:lnTo>
                  <a:lnTo>
                    <a:pt x="455777" y="310506"/>
                  </a:lnTo>
                  <a:lnTo>
                    <a:pt x="491372" y="281117"/>
                  </a:lnTo>
                  <a:lnTo>
                    <a:pt x="528010" y="252984"/>
                  </a:lnTo>
                  <a:lnTo>
                    <a:pt x="565659" y="226138"/>
                  </a:lnTo>
                  <a:lnTo>
                    <a:pt x="604287" y="200613"/>
                  </a:lnTo>
                  <a:lnTo>
                    <a:pt x="643859" y="176440"/>
                  </a:lnTo>
                  <a:lnTo>
                    <a:pt x="684345" y="153652"/>
                  </a:lnTo>
                  <a:lnTo>
                    <a:pt x="725710" y="132281"/>
                  </a:lnTo>
                  <a:lnTo>
                    <a:pt x="767921" y="112360"/>
                  </a:lnTo>
                  <a:lnTo>
                    <a:pt x="810947" y="93921"/>
                  </a:lnTo>
                  <a:lnTo>
                    <a:pt x="854754" y="76996"/>
                  </a:lnTo>
                  <a:lnTo>
                    <a:pt x="899310" y="61618"/>
                  </a:lnTo>
                  <a:lnTo>
                    <a:pt x="944580" y="47819"/>
                  </a:lnTo>
                  <a:lnTo>
                    <a:pt x="990534" y="35631"/>
                  </a:lnTo>
                  <a:lnTo>
                    <a:pt x="1037138" y="25088"/>
                  </a:lnTo>
                  <a:lnTo>
                    <a:pt x="1084358" y="16221"/>
                  </a:lnTo>
                  <a:lnTo>
                    <a:pt x="1132163" y="9062"/>
                  </a:lnTo>
                  <a:lnTo>
                    <a:pt x="1180520" y="3644"/>
                  </a:lnTo>
                  <a:lnTo>
                    <a:pt x="1229395" y="0"/>
                  </a:lnTo>
                  <a:lnTo>
                    <a:pt x="1247556" y="325005"/>
                  </a:lnTo>
                  <a:lnTo>
                    <a:pt x="1198961" y="328918"/>
                  </a:lnTo>
                  <a:lnTo>
                    <a:pt x="1151115" y="335146"/>
                  </a:lnTo>
                  <a:lnTo>
                    <a:pt x="1104071" y="343630"/>
                  </a:lnTo>
                  <a:lnTo>
                    <a:pt x="1057881" y="354311"/>
                  </a:lnTo>
                  <a:lnTo>
                    <a:pt x="1012598" y="367129"/>
                  </a:lnTo>
                  <a:lnTo>
                    <a:pt x="968275" y="382026"/>
                  </a:lnTo>
                  <a:lnTo>
                    <a:pt x="924965" y="398942"/>
                  </a:lnTo>
                  <a:lnTo>
                    <a:pt x="882720" y="417820"/>
                  </a:lnTo>
                  <a:lnTo>
                    <a:pt x="841593" y="438599"/>
                  </a:lnTo>
                  <a:lnTo>
                    <a:pt x="801637" y="461222"/>
                  </a:lnTo>
                  <a:lnTo>
                    <a:pt x="762905" y="485628"/>
                  </a:lnTo>
                  <a:lnTo>
                    <a:pt x="725448" y="511759"/>
                  </a:lnTo>
                  <a:lnTo>
                    <a:pt x="689321" y="539556"/>
                  </a:lnTo>
                  <a:lnTo>
                    <a:pt x="654576" y="568960"/>
                  </a:lnTo>
                  <a:lnTo>
                    <a:pt x="621265" y="599911"/>
                  </a:lnTo>
                  <a:lnTo>
                    <a:pt x="589441" y="632352"/>
                  </a:lnTo>
                  <a:lnTo>
                    <a:pt x="559157" y="666223"/>
                  </a:lnTo>
                  <a:lnTo>
                    <a:pt x="530466" y="701465"/>
                  </a:lnTo>
                  <a:lnTo>
                    <a:pt x="503420" y="738018"/>
                  </a:lnTo>
                  <a:lnTo>
                    <a:pt x="478073" y="775825"/>
                  </a:lnTo>
                  <a:lnTo>
                    <a:pt x="454476" y="814826"/>
                  </a:lnTo>
                  <a:lnTo>
                    <a:pt x="432683" y="854962"/>
                  </a:lnTo>
                  <a:lnTo>
                    <a:pt x="412747" y="896174"/>
                  </a:lnTo>
                  <a:lnTo>
                    <a:pt x="394719" y="938403"/>
                  </a:lnTo>
                  <a:lnTo>
                    <a:pt x="378654" y="981591"/>
                  </a:lnTo>
                  <a:lnTo>
                    <a:pt x="364603" y="1025677"/>
                  </a:lnTo>
                  <a:lnTo>
                    <a:pt x="352619" y="1070604"/>
                  </a:lnTo>
                  <a:lnTo>
                    <a:pt x="342755" y="1116312"/>
                  </a:lnTo>
                  <a:lnTo>
                    <a:pt x="335065" y="1162742"/>
                  </a:lnTo>
                  <a:lnTo>
                    <a:pt x="329600" y="1209835"/>
                  </a:lnTo>
                  <a:lnTo>
                    <a:pt x="326413" y="1257533"/>
                  </a:lnTo>
                  <a:lnTo>
                    <a:pt x="325557" y="1305776"/>
                  </a:lnTo>
                  <a:lnTo>
                    <a:pt x="327085" y="1354505"/>
                  </a:lnTo>
                  <a:lnTo>
                    <a:pt x="331025" y="1403294"/>
                  </a:lnTo>
                  <a:lnTo>
                    <a:pt x="337315" y="1451377"/>
                  </a:lnTo>
                  <a:lnTo>
                    <a:pt x="345898" y="1498695"/>
                  </a:lnTo>
                  <a:lnTo>
                    <a:pt x="356716" y="1545191"/>
                  </a:lnTo>
                  <a:lnTo>
                    <a:pt x="369711" y="1590806"/>
                  </a:lnTo>
                  <a:lnTo>
                    <a:pt x="384827" y="1635481"/>
                  </a:lnTo>
                  <a:lnTo>
                    <a:pt x="402005" y="1679159"/>
                  </a:lnTo>
                  <a:lnTo>
                    <a:pt x="421188" y="1721780"/>
                  </a:lnTo>
                  <a:lnTo>
                    <a:pt x="442318" y="1763287"/>
                  </a:lnTo>
                  <a:lnTo>
                    <a:pt x="465338" y="1803621"/>
                  </a:lnTo>
                  <a:lnTo>
                    <a:pt x="490190" y="1842724"/>
                  </a:lnTo>
                  <a:lnTo>
                    <a:pt x="516816" y="1880537"/>
                  </a:lnTo>
                  <a:lnTo>
                    <a:pt x="545160" y="1917002"/>
                  </a:lnTo>
                  <a:lnTo>
                    <a:pt x="575164" y="1952061"/>
                  </a:lnTo>
                  <a:lnTo>
                    <a:pt x="606769" y="1985656"/>
                  </a:lnTo>
                  <a:lnTo>
                    <a:pt x="639919" y="2017727"/>
                  </a:lnTo>
                  <a:lnTo>
                    <a:pt x="674556" y="2048217"/>
                  </a:lnTo>
                  <a:lnTo>
                    <a:pt x="710622" y="2077067"/>
                  </a:lnTo>
                  <a:lnTo>
                    <a:pt x="748060" y="2104219"/>
                  </a:lnTo>
                  <a:lnTo>
                    <a:pt x="786812" y="2129615"/>
                  </a:lnTo>
                  <a:lnTo>
                    <a:pt x="826821" y="2153195"/>
                  </a:lnTo>
                  <a:lnTo>
                    <a:pt x="868028" y="2174903"/>
                  </a:lnTo>
                  <a:lnTo>
                    <a:pt x="910378" y="2194679"/>
                  </a:lnTo>
                  <a:lnTo>
                    <a:pt x="953811" y="2212465"/>
                  </a:lnTo>
                  <a:lnTo>
                    <a:pt x="998271" y="2228203"/>
                  </a:lnTo>
                  <a:lnTo>
                    <a:pt x="1043700" y="2241834"/>
                  </a:lnTo>
                  <a:lnTo>
                    <a:pt x="1090041" y="2253300"/>
                  </a:lnTo>
                  <a:lnTo>
                    <a:pt x="1137235" y="2262543"/>
                  </a:lnTo>
                  <a:lnTo>
                    <a:pt x="1185225" y="2269504"/>
                  </a:lnTo>
                  <a:lnTo>
                    <a:pt x="1233954" y="2274125"/>
                  </a:lnTo>
                  <a:lnTo>
                    <a:pt x="1211246" y="2598839"/>
                  </a:lnTo>
                  <a:close/>
                </a:path>
              </a:pathLst>
            </a:custGeom>
            <a:ln w="19050">
              <a:solidFill>
                <a:srgbClr val="00BEF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6051586" y="3217791"/>
              <a:ext cx="1393190" cy="2604135"/>
            </a:xfrm>
            <a:custGeom>
              <a:avLst/>
              <a:gdLst/>
              <a:ahLst/>
              <a:cxnLst/>
              <a:rect l="l" t="t" r="r" b="b"/>
              <a:pathLst>
                <a:path w="1393190" h="2604135">
                  <a:moveTo>
                    <a:pt x="113223" y="0"/>
                  </a:moveTo>
                  <a:lnTo>
                    <a:pt x="65854" y="88"/>
                  </a:lnTo>
                  <a:lnTo>
                    <a:pt x="18148" y="1895"/>
                  </a:lnTo>
                  <a:lnTo>
                    <a:pt x="36321" y="326888"/>
                  </a:lnTo>
                  <a:lnTo>
                    <a:pt x="66979" y="325662"/>
                  </a:lnTo>
                  <a:lnTo>
                    <a:pt x="97651" y="325396"/>
                  </a:lnTo>
                  <a:lnTo>
                    <a:pt x="158953" y="327752"/>
                  </a:lnTo>
                  <a:lnTo>
                    <a:pt x="207488" y="332343"/>
                  </a:lnTo>
                  <a:lnTo>
                    <a:pt x="255243" y="339239"/>
                  </a:lnTo>
                  <a:lnTo>
                    <a:pt x="302164" y="348379"/>
                  </a:lnTo>
                  <a:lnTo>
                    <a:pt x="348200" y="359704"/>
                  </a:lnTo>
                  <a:lnTo>
                    <a:pt x="393300" y="373153"/>
                  </a:lnTo>
                  <a:lnTo>
                    <a:pt x="437411" y="388668"/>
                  </a:lnTo>
                  <a:lnTo>
                    <a:pt x="480481" y="406188"/>
                  </a:lnTo>
                  <a:lnTo>
                    <a:pt x="522458" y="425654"/>
                  </a:lnTo>
                  <a:lnTo>
                    <a:pt x="563291" y="447006"/>
                  </a:lnTo>
                  <a:lnTo>
                    <a:pt x="602927" y="470184"/>
                  </a:lnTo>
                  <a:lnTo>
                    <a:pt x="641316" y="495129"/>
                  </a:lnTo>
                  <a:lnTo>
                    <a:pt x="678404" y="521780"/>
                  </a:lnTo>
                  <a:lnTo>
                    <a:pt x="714139" y="550079"/>
                  </a:lnTo>
                  <a:lnTo>
                    <a:pt x="748471" y="579965"/>
                  </a:lnTo>
                  <a:lnTo>
                    <a:pt x="781347" y="611380"/>
                  </a:lnTo>
                  <a:lnTo>
                    <a:pt x="812715" y="644262"/>
                  </a:lnTo>
                  <a:lnTo>
                    <a:pt x="842523" y="678552"/>
                  </a:lnTo>
                  <a:lnTo>
                    <a:pt x="870720" y="714191"/>
                  </a:lnTo>
                  <a:lnTo>
                    <a:pt x="897253" y="751119"/>
                  </a:lnTo>
                  <a:lnTo>
                    <a:pt x="922070" y="789276"/>
                  </a:lnTo>
                  <a:lnTo>
                    <a:pt x="945120" y="828602"/>
                  </a:lnTo>
                  <a:lnTo>
                    <a:pt x="966351" y="869039"/>
                  </a:lnTo>
                  <a:lnTo>
                    <a:pt x="985711" y="910525"/>
                  </a:lnTo>
                  <a:lnTo>
                    <a:pt x="1003147" y="953002"/>
                  </a:lnTo>
                  <a:lnTo>
                    <a:pt x="1018608" y="996409"/>
                  </a:lnTo>
                  <a:lnTo>
                    <a:pt x="1032043" y="1040687"/>
                  </a:lnTo>
                  <a:lnTo>
                    <a:pt x="1043399" y="1085776"/>
                  </a:lnTo>
                  <a:lnTo>
                    <a:pt x="1052624" y="1131617"/>
                  </a:lnTo>
                  <a:lnTo>
                    <a:pt x="1059666" y="1178149"/>
                  </a:lnTo>
                  <a:lnTo>
                    <a:pt x="1064474" y="1225314"/>
                  </a:lnTo>
                  <a:lnTo>
                    <a:pt x="1066995" y="1273051"/>
                  </a:lnTo>
                  <a:lnTo>
                    <a:pt x="1067178" y="1321300"/>
                  </a:lnTo>
                  <a:lnTo>
                    <a:pt x="1064971" y="1370002"/>
                  </a:lnTo>
                  <a:lnTo>
                    <a:pt x="1060378" y="1418538"/>
                  </a:lnTo>
                  <a:lnTo>
                    <a:pt x="1053481" y="1466292"/>
                  </a:lnTo>
                  <a:lnTo>
                    <a:pt x="1044340" y="1513214"/>
                  </a:lnTo>
                  <a:lnTo>
                    <a:pt x="1033015" y="1559250"/>
                  </a:lnTo>
                  <a:lnTo>
                    <a:pt x="1019565" y="1604350"/>
                  </a:lnTo>
                  <a:lnTo>
                    <a:pt x="1004050" y="1648460"/>
                  </a:lnTo>
                  <a:lnTo>
                    <a:pt x="986529" y="1691530"/>
                  </a:lnTo>
                  <a:lnTo>
                    <a:pt x="967063" y="1733508"/>
                  </a:lnTo>
                  <a:lnTo>
                    <a:pt x="945711" y="1774341"/>
                  </a:lnTo>
                  <a:lnTo>
                    <a:pt x="922532" y="1813977"/>
                  </a:lnTo>
                  <a:lnTo>
                    <a:pt x="897588" y="1852365"/>
                  </a:lnTo>
                  <a:lnTo>
                    <a:pt x="870936" y="1889453"/>
                  </a:lnTo>
                  <a:lnTo>
                    <a:pt x="842637" y="1925189"/>
                  </a:lnTo>
                  <a:lnTo>
                    <a:pt x="812750" y="1959521"/>
                  </a:lnTo>
                  <a:lnTo>
                    <a:pt x="781336" y="1992397"/>
                  </a:lnTo>
                  <a:lnTo>
                    <a:pt x="748454" y="2023765"/>
                  </a:lnTo>
                  <a:lnTo>
                    <a:pt x="714164" y="2053573"/>
                  </a:lnTo>
                  <a:lnTo>
                    <a:pt x="678525" y="2081769"/>
                  </a:lnTo>
                  <a:lnTo>
                    <a:pt x="641597" y="2108302"/>
                  </a:lnTo>
                  <a:lnTo>
                    <a:pt x="603440" y="2133120"/>
                  </a:lnTo>
                  <a:lnTo>
                    <a:pt x="564113" y="2156170"/>
                  </a:lnTo>
                  <a:lnTo>
                    <a:pt x="523677" y="2177401"/>
                  </a:lnTo>
                  <a:lnTo>
                    <a:pt x="482191" y="2196760"/>
                  </a:lnTo>
                  <a:lnTo>
                    <a:pt x="439714" y="2214197"/>
                  </a:lnTo>
                  <a:lnTo>
                    <a:pt x="396306" y="2229658"/>
                  </a:lnTo>
                  <a:lnTo>
                    <a:pt x="352028" y="2243093"/>
                  </a:lnTo>
                  <a:lnTo>
                    <a:pt x="306938" y="2254448"/>
                  </a:lnTo>
                  <a:lnTo>
                    <a:pt x="261097" y="2263673"/>
                  </a:lnTo>
                  <a:lnTo>
                    <a:pt x="214564" y="2270716"/>
                  </a:lnTo>
                  <a:lnTo>
                    <a:pt x="167399" y="2275524"/>
                  </a:lnTo>
                  <a:lnTo>
                    <a:pt x="119661" y="2278045"/>
                  </a:lnTo>
                  <a:lnTo>
                    <a:pt x="71411" y="2278228"/>
                  </a:lnTo>
                  <a:lnTo>
                    <a:pt x="22707" y="2276020"/>
                  </a:lnTo>
                  <a:lnTo>
                    <a:pt x="0" y="2600734"/>
                  </a:lnTo>
                  <a:lnTo>
                    <a:pt x="40852" y="2602941"/>
                  </a:lnTo>
                  <a:lnTo>
                    <a:pt x="81741" y="2603868"/>
                  </a:lnTo>
                  <a:lnTo>
                    <a:pt x="122638" y="2603513"/>
                  </a:lnTo>
                  <a:lnTo>
                    <a:pt x="163512" y="2601877"/>
                  </a:lnTo>
                  <a:lnTo>
                    <a:pt x="211122" y="2598355"/>
                  </a:lnTo>
                  <a:lnTo>
                    <a:pt x="258204" y="2593162"/>
                  </a:lnTo>
                  <a:lnTo>
                    <a:pt x="304732" y="2586329"/>
                  </a:lnTo>
                  <a:lnTo>
                    <a:pt x="350678" y="2577887"/>
                  </a:lnTo>
                  <a:lnTo>
                    <a:pt x="396014" y="2567867"/>
                  </a:lnTo>
                  <a:lnTo>
                    <a:pt x="440711" y="2556300"/>
                  </a:lnTo>
                  <a:lnTo>
                    <a:pt x="484744" y="2543217"/>
                  </a:lnTo>
                  <a:lnTo>
                    <a:pt x="528083" y="2528649"/>
                  </a:lnTo>
                  <a:lnTo>
                    <a:pt x="570701" y="2512628"/>
                  </a:lnTo>
                  <a:lnTo>
                    <a:pt x="612570" y="2495183"/>
                  </a:lnTo>
                  <a:lnTo>
                    <a:pt x="653663" y="2476347"/>
                  </a:lnTo>
                  <a:lnTo>
                    <a:pt x="693951" y="2456150"/>
                  </a:lnTo>
                  <a:lnTo>
                    <a:pt x="733408" y="2434623"/>
                  </a:lnTo>
                  <a:lnTo>
                    <a:pt x="772005" y="2411797"/>
                  </a:lnTo>
                  <a:lnTo>
                    <a:pt x="809714" y="2387704"/>
                  </a:lnTo>
                  <a:lnTo>
                    <a:pt x="846509" y="2362373"/>
                  </a:lnTo>
                  <a:lnTo>
                    <a:pt x="882360" y="2335837"/>
                  </a:lnTo>
                  <a:lnTo>
                    <a:pt x="917241" y="2308126"/>
                  </a:lnTo>
                  <a:lnTo>
                    <a:pt x="951124" y="2279272"/>
                  </a:lnTo>
                  <a:lnTo>
                    <a:pt x="983981" y="2249305"/>
                  </a:lnTo>
                  <a:lnTo>
                    <a:pt x="1015783" y="2218255"/>
                  </a:lnTo>
                  <a:lnTo>
                    <a:pt x="1046505" y="2186156"/>
                  </a:lnTo>
                  <a:lnTo>
                    <a:pt x="1076117" y="2153036"/>
                  </a:lnTo>
                  <a:lnTo>
                    <a:pt x="1104592" y="2118928"/>
                  </a:lnTo>
                  <a:lnTo>
                    <a:pt x="1131902" y="2083862"/>
                  </a:lnTo>
                  <a:lnTo>
                    <a:pt x="1158020" y="2047870"/>
                  </a:lnTo>
                  <a:lnTo>
                    <a:pt x="1182918" y="2010982"/>
                  </a:lnTo>
                  <a:lnTo>
                    <a:pt x="1206568" y="1973229"/>
                  </a:lnTo>
                  <a:lnTo>
                    <a:pt x="1228942" y="1934643"/>
                  </a:lnTo>
                  <a:lnTo>
                    <a:pt x="1250013" y="1895254"/>
                  </a:lnTo>
                  <a:lnTo>
                    <a:pt x="1269753" y="1855093"/>
                  </a:lnTo>
                  <a:lnTo>
                    <a:pt x="1288134" y="1814192"/>
                  </a:lnTo>
                  <a:lnTo>
                    <a:pt x="1305128" y="1772582"/>
                  </a:lnTo>
                  <a:lnTo>
                    <a:pt x="1320708" y="1730292"/>
                  </a:lnTo>
                  <a:lnTo>
                    <a:pt x="1334846" y="1687356"/>
                  </a:lnTo>
                  <a:lnTo>
                    <a:pt x="1347515" y="1643802"/>
                  </a:lnTo>
                  <a:lnTo>
                    <a:pt x="1358685" y="1599664"/>
                  </a:lnTo>
                  <a:lnTo>
                    <a:pt x="1368331" y="1554971"/>
                  </a:lnTo>
                  <a:lnTo>
                    <a:pt x="1376424" y="1509754"/>
                  </a:lnTo>
                  <a:lnTo>
                    <a:pt x="1382936" y="1464045"/>
                  </a:lnTo>
                  <a:lnTo>
                    <a:pt x="1387839" y="1417874"/>
                  </a:lnTo>
                  <a:lnTo>
                    <a:pt x="1391107" y="1371273"/>
                  </a:lnTo>
                  <a:lnTo>
                    <a:pt x="1392710" y="1324273"/>
                  </a:lnTo>
                  <a:lnTo>
                    <a:pt x="1392622" y="1276904"/>
                  </a:lnTo>
                  <a:lnTo>
                    <a:pt x="1390815" y="1229198"/>
                  </a:lnTo>
                  <a:lnTo>
                    <a:pt x="1387293" y="1181588"/>
                  </a:lnTo>
                  <a:lnTo>
                    <a:pt x="1382101" y="1134505"/>
                  </a:lnTo>
                  <a:lnTo>
                    <a:pt x="1375269" y="1087977"/>
                  </a:lnTo>
                  <a:lnTo>
                    <a:pt x="1366827" y="1042032"/>
                  </a:lnTo>
                  <a:lnTo>
                    <a:pt x="1356808" y="996696"/>
                  </a:lnTo>
                  <a:lnTo>
                    <a:pt x="1345242" y="951998"/>
                  </a:lnTo>
                  <a:lnTo>
                    <a:pt x="1332160" y="907966"/>
                  </a:lnTo>
                  <a:lnTo>
                    <a:pt x="1317593" y="864627"/>
                  </a:lnTo>
                  <a:lnTo>
                    <a:pt x="1301572" y="822009"/>
                  </a:lnTo>
                  <a:lnTo>
                    <a:pt x="1284128" y="780140"/>
                  </a:lnTo>
                  <a:lnTo>
                    <a:pt x="1265292" y="739047"/>
                  </a:lnTo>
                  <a:lnTo>
                    <a:pt x="1245095" y="698758"/>
                  </a:lnTo>
                  <a:lnTo>
                    <a:pt x="1223569" y="659302"/>
                  </a:lnTo>
                  <a:lnTo>
                    <a:pt x="1200743" y="620705"/>
                  </a:lnTo>
                  <a:lnTo>
                    <a:pt x="1176650" y="582995"/>
                  </a:lnTo>
                  <a:lnTo>
                    <a:pt x="1151320" y="546201"/>
                  </a:lnTo>
                  <a:lnTo>
                    <a:pt x="1124785" y="510349"/>
                  </a:lnTo>
                  <a:lnTo>
                    <a:pt x="1097074" y="475468"/>
                  </a:lnTo>
                  <a:lnTo>
                    <a:pt x="1068220" y="441586"/>
                  </a:lnTo>
                  <a:lnTo>
                    <a:pt x="1038253" y="408729"/>
                  </a:lnTo>
                  <a:lnTo>
                    <a:pt x="1007204" y="376926"/>
                  </a:lnTo>
                  <a:lnTo>
                    <a:pt x="975104" y="346205"/>
                  </a:lnTo>
                  <a:lnTo>
                    <a:pt x="941985" y="316593"/>
                  </a:lnTo>
                  <a:lnTo>
                    <a:pt x="907877" y="288118"/>
                  </a:lnTo>
                  <a:lnTo>
                    <a:pt x="872811" y="260807"/>
                  </a:lnTo>
                  <a:lnTo>
                    <a:pt x="836819" y="234689"/>
                  </a:lnTo>
                  <a:lnTo>
                    <a:pt x="799931" y="209792"/>
                  </a:lnTo>
                  <a:lnTo>
                    <a:pt x="762179" y="186142"/>
                  </a:lnTo>
                  <a:lnTo>
                    <a:pt x="723592" y="163767"/>
                  </a:lnTo>
                  <a:lnTo>
                    <a:pt x="684204" y="142697"/>
                  </a:lnTo>
                  <a:lnTo>
                    <a:pt x="644043" y="122957"/>
                  </a:lnTo>
                  <a:lnTo>
                    <a:pt x="603142" y="104576"/>
                  </a:lnTo>
                  <a:lnTo>
                    <a:pt x="561532" y="87581"/>
                  </a:lnTo>
                  <a:lnTo>
                    <a:pt x="519242" y="72001"/>
                  </a:lnTo>
                  <a:lnTo>
                    <a:pt x="476306" y="57863"/>
                  </a:lnTo>
                  <a:lnTo>
                    <a:pt x="432753" y="45195"/>
                  </a:lnTo>
                  <a:lnTo>
                    <a:pt x="388614" y="34024"/>
                  </a:lnTo>
                  <a:lnTo>
                    <a:pt x="343921" y="24379"/>
                  </a:lnTo>
                  <a:lnTo>
                    <a:pt x="298704" y="16286"/>
                  </a:lnTo>
                  <a:lnTo>
                    <a:pt x="252995" y="9774"/>
                  </a:lnTo>
                  <a:lnTo>
                    <a:pt x="206824" y="4870"/>
                  </a:lnTo>
                  <a:lnTo>
                    <a:pt x="160223" y="1603"/>
                  </a:lnTo>
                  <a:lnTo>
                    <a:pt x="113223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6051586" y="3217791"/>
              <a:ext cx="1393190" cy="2604135"/>
            </a:xfrm>
            <a:custGeom>
              <a:avLst/>
              <a:gdLst/>
              <a:ahLst/>
              <a:cxnLst/>
              <a:rect l="l" t="t" r="r" b="b"/>
              <a:pathLst>
                <a:path w="1393190" h="2604135">
                  <a:moveTo>
                    <a:pt x="18148" y="1895"/>
                  </a:moveTo>
                  <a:lnTo>
                    <a:pt x="65854" y="88"/>
                  </a:lnTo>
                  <a:lnTo>
                    <a:pt x="113223" y="0"/>
                  </a:lnTo>
                  <a:lnTo>
                    <a:pt x="160223" y="1603"/>
                  </a:lnTo>
                  <a:lnTo>
                    <a:pt x="206824" y="4870"/>
                  </a:lnTo>
                  <a:lnTo>
                    <a:pt x="252995" y="9774"/>
                  </a:lnTo>
                  <a:lnTo>
                    <a:pt x="298704" y="16286"/>
                  </a:lnTo>
                  <a:lnTo>
                    <a:pt x="343921" y="24379"/>
                  </a:lnTo>
                  <a:lnTo>
                    <a:pt x="388614" y="34024"/>
                  </a:lnTo>
                  <a:lnTo>
                    <a:pt x="432753" y="45195"/>
                  </a:lnTo>
                  <a:lnTo>
                    <a:pt x="476306" y="57863"/>
                  </a:lnTo>
                  <a:lnTo>
                    <a:pt x="519242" y="72001"/>
                  </a:lnTo>
                  <a:lnTo>
                    <a:pt x="561532" y="87581"/>
                  </a:lnTo>
                  <a:lnTo>
                    <a:pt x="603142" y="104576"/>
                  </a:lnTo>
                  <a:lnTo>
                    <a:pt x="644043" y="122957"/>
                  </a:lnTo>
                  <a:lnTo>
                    <a:pt x="684204" y="142697"/>
                  </a:lnTo>
                  <a:lnTo>
                    <a:pt x="723592" y="163767"/>
                  </a:lnTo>
                  <a:lnTo>
                    <a:pt x="762179" y="186142"/>
                  </a:lnTo>
                  <a:lnTo>
                    <a:pt x="799931" y="209792"/>
                  </a:lnTo>
                  <a:lnTo>
                    <a:pt x="836819" y="234689"/>
                  </a:lnTo>
                  <a:lnTo>
                    <a:pt x="872811" y="260807"/>
                  </a:lnTo>
                  <a:lnTo>
                    <a:pt x="907877" y="288118"/>
                  </a:lnTo>
                  <a:lnTo>
                    <a:pt x="941985" y="316593"/>
                  </a:lnTo>
                  <a:lnTo>
                    <a:pt x="975104" y="346205"/>
                  </a:lnTo>
                  <a:lnTo>
                    <a:pt x="1007204" y="376926"/>
                  </a:lnTo>
                  <a:lnTo>
                    <a:pt x="1038253" y="408729"/>
                  </a:lnTo>
                  <a:lnTo>
                    <a:pt x="1068220" y="441586"/>
                  </a:lnTo>
                  <a:lnTo>
                    <a:pt x="1097074" y="475468"/>
                  </a:lnTo>
                  <a:lnTo>
                    <a:pt x="1124785" y="510349"/>
                  </a:lnTo>
                  <a:lnTo>
                    <a:pt x="1151320" y="546201"/>
                  </a:lnTo>
                  <a:lnTo>
                    <a:pt x="1176650" y="582995"/>
                  </a:lnTo>
                  <a:lnTo>
                    <a:pt x="1200743" y="620705"/>
                  </a:lnTo>
                  <a:lnTo>
                    <a:pt x="1223569" y="659302"/>
                  </a:lnTo>
                  <a:lnTo>
                    <a:pt x="1245095" y="698758"/>
                  </a:lnTo>
                  <a:lnTo>
                    <a:pt x="1265292" y="739047"/>
                  </a:lnTo>
                  <a:lnTo>
                    <a:pt x="1284128" y="780140"/>
                  </a:lnTo>
                  <a:lnTo>
                    <a:pt x="1301572" y="822009"/>
                  </a:lnTo>
                  <a:lnTo>
                    <a:pt x="1317593" y="864627"/>
                  </a:lnTo>
                  <a:lnTo>
                    <a:pt x="1332160" y="907966"/>
                  </a:lnTo>
                  <a:lnTo>
                    <a:pt x="1345242" y="951998"/>
                  </a:lnTo>
                  <a:lnTo>
                    <a:pt x="1356808" y="996696"/>
                  </a:lnTo>
                  <a:lnTo>
                    <a:pt x="1366827" y="1042032"/>
                  </a:lnTo>
                  <a:lnTo>
                    <a:pt x="1375269" y="1087977"/>
                  </a:lnTo>
                  <a:lnTo>
                    <a:pt x="1382101" y="1134505"/>
                  </a:lnTo>
                  <a:lnTo>
                    <a:pt x="1387293" y="1181588"/>
                  </a:lnTo>
                  <a:lnTo>
                    <a:pt x="1390815" y="1229198"/>
                  </a:lnTo>
                  <a:lnTo>
                    <a:pt x="1392622" y="1276904"/>
                  </a:lnTo>
                  <a:lnTo>
                    <a:pt x="1392710" y="1324273"/>
                  </a:lnTo>
                  <a:lnTo>
                    <a:pt x="1391107" y="1371273"/>
                  </a:lnTo>
                  <a:lnTo>
                    <a:pt x="1387839" y="1417874"/>
                  </a:lnTo>
                  <a:lnTo>
                    <a:pt x="1382936" y="1464045"/>
                  </a:lnTo>
                  <a:lnTo>
                    <a:pt x="1376424" y="1509754"/>
                  </a:lnTo>
                  <a:lnTo>
                    <a:pt x="1368331" y="1554971"/>
                  </a:lnTo>
                  <a:lnTo>
                    <a:pt x="1358685" y="1599664"/>
                  </a:lnTo>
                  <a:lnTo>
                    <a:pt x="1347515" y="1643802"/>
                  </a:lnTo>
                  <a:lnTo>
                    <a:pt x="1334846" y="1687356"/>
                  </a:lnTo>
                  <a:lnTo>
                    <a:pt x="1320708" y="1730292"/>
                  </a:lnTo>
                  <a:lnTo>
                    <a:pt x="1305128" y="1772582"/>
                  </a:lnTo>
                  <a:lnTo>
                    <a:pt x="1288134" y="1814192"/>
                  </a:lnTo>
                  <a:lnTo>
                    <a:pt x="1269753" y="1855093"/>
                  </a:lnTo>
                  <a:lnTo>
                    <a:pt x="1250013" y="1895254"/>
                  </a:lnTo>
                  <a:lnTo>
                    <a:pt x="1228942" y="1934643"/>
                  </a:lnTo>
                  <a:lnTo>
                    <a:pt x="1206568" y="1973229"/>
                  </a:lnTo>
                  <a:lnTo>
                    <a:pt x="1182918" y="2010982"/>
                  </a:lnTo>
                  <a:lnTo>
                    <a:pt x="1158020" y="2047870"/>
                  </a:lnTo>
                  <a:lnTo>
                    <a:pt x="1131902" y="2083862"/>
                  </a:lnTo>
                  <a:lnTo>
                    <a:pt x="1104592" y="2118928"/>
                  </a:lnTo>
                  <a:lnTo>
                    <a:pt x="1076117" y="2153036"/>
                  </a:lnTo>
                  <a:lnTo>
                    <a:pt x="1046505" y="2186156"/>
                  </a:lnTo>
                  <a:lnTo>
                    <a:pt x="1015783" y="2218255"/>
                  </a:lnTo>
                  <a:lnTo>
                    <a:pt x="983981" y="2249305"/>
                  </a:lnTo>
                  <a:lnTo>
                    <a:pt x="951124" y="2279272"/>
                  </a:lnTo>
                  <a:lnTo>
                    <a:pt x="917241" y="2308126"/>
                  </a:lnTo>
                  <a:lnTo>
                    <a:pt x="882360" y="2335837"/>
                  </a:lnTo>
                  <a:lnTo>
                    <a:pt x="846509" y="2362373"/>
                  </a:lnTo>
                  <a:lnTo>
                    <a:pt x="809714" y="2387704"/>
                  </a:lnTo>
                  <a:lnTo>
                    <a:pt x="772005" y="2411797"/>
                  </a:lnTo>
                  <a:lnTo>
                    <a:pt x="733408" y="2434623"/>
                  </a:lnTo>
                  <a:lnTo>
                    <a:pt x="693951" y="2456150"/>
                  </a:lnTo>
                  <a:lnTo>
                    <a:pt x="653663" y="2476347"/>
                  </a:lnTo>
                  <a:lnTo>
                    <a:pt x="612570" y="2495183"/>
                  </a:lnTo>
                  <a:lnTo>
                    <a:pt x="570701" y="2512628"/>
                  </a:lnTo>
                  <a:lnTo>
                    <a:pt x="528083" y="2528649"/>
                  </a:lnTo>
                  <a:lnTo>
                    <a:pt x="484744" y="2543217"/>
                  </a:lnTo>
                  <a:lnTo>
                    <a:pt x="440711" y="2556300"/>
                  </a:lnTo>
                  <a:lnTo>
                    <a:pt x="396014" y="2567867"/>
                  </a:lnTo>
                  <a:lnTo>
                    <a:pt x="350678" y="2577887"/>
                  </a:lnTo>
                  <a:lnTo>
                    <a:pt x="304732" y="2586329"/>
                  </a:lnTo>
                  <a:lnTo>
                    <a:pt x="258204" y="2593162"/>
                  </a:lnTo>
                  <a:lnTo>
                    <a:pt x="211122" y="2598355"/>
                  </a:lnTo>
                  <a:lnTo>
                    <a:pt x="163512" y="2601877"/>
                  </a:lnTo>
                  <a:lnTo>
                    <a:pt x="122638" y="2603513"/>
                  </a:lnTo>
                  <a:lnTo>
                    <a:pt x="81741" y="2603868"/>
                  </a:lnTo>
                  <a:lnTo>
                    <a:pt x="40852" y="2602941"/>
                  </a:lnTo>
                  <a:lnTo>
                    <a:pt x="0" y="2600734"/>
                  </a:lnTo>
                  <a:lnTo>
                    <a:pt x="22707" y="2276020"/>
                  </a:lnTo>
                  <a:lnTo>
                    <a:pt x="71411" y="2278228"/>
                  </a:lnTo>
                  <a:lnTo>
                    <a:pt x="119661" y="2278045"/>
                  </a:lnTo>
                  <a:lnTo>
                    <a:pt x="167399" y="2275524"/>
                  </a:lnTo>
                  <a:lnTo>
                    <a:pt x="214564" y="2270716"/>
                  </a:lnTo>
                  <a:lnTo>
                    <a:pt x="261097" y="2263673"/>
                  </a:lnTo>
                  <a:lnTo>
                    <a:pt x="306938" y="2254448"/>
                  </a:lnTo>
                  <a:lnTo>
                    <a:pt x="352028" y="2243093"/>
                  </a:lnTo>
                  <a:lnTo>
                    <a:pt x="396306" y="2229658"/>
                  </a:lnTo>
                  <a:lnTo>
                    <a:pt x="439714" y="2214197"/>
                  </a:lnTo>
                  <a:lnTo>
                    <a:pt x="482191" y="2196760"/>
                  </a:lnTo>
                  <a:lnTo>
                    <a:pt x="523677" y="2177401"/>
                  </a:lnTo>
                  <a:lnTo>
                    <a:pt x="564113" y="2156170"/>
                  </a:lnTo>
                  <a:lnTo>
                    <a:pt x="603440" y="2133120"/>
                  </a:lnTo>
                  <a:lnTo>
                    <a:pt x="641597" y="2108302"/>
                  </a:lnTo>
                  <a:lnTo>
                    <a:pt x="678525" y="2081769"/>
                  </a:lnTo>
                  <a:lnTo>
                    <a:pt x="714164" y="2053573"/>
                  </a:lnTo>
                  <a:lnTo>
                    <a:pt x="748454" y="2023765"/>
                  </a:lnTo>
                  <a:lnTo>
                    <a:pt x="781336" y="1992397"/>
                  </a:lnTo>
                  <a:lnTo>
                    <a:pt x="812750" y="1959521"/>
                  </a:lnTo>
                  <a:lnTo>
                    <a:pt x="842637" y="1925189"/>
                  </a:lnTo>
                  <a:lnTo>
                    <a:pt x="870936" y="1889453"/>
                  </a:lnTo>
                  <a:lnTo>
                    <a:pt x="897588" y="1852365"/>
                  </a:lnTo>
                  <a:lnTo>
                    <a:pt x="922532" y="1813977"/>
                  </a:lnTo>
                  <a:lnTo>
                    <a:pt x="945711" y="1774341"/>
                  </a:lnTo>
                  <a:lnTo>
                    <a:pt x="967063" y="1733508"/>
                  </a:lnTo>
                  <a:lnTo>
                    <a:pt x="986529" y="1691530"/>
                  </a:lnTo>
                  <a:lnTo>
                    <a:pt x="1004050" y="1648460"/>
                  </a:lnTo>
                  <a:lnTo>
                    <a:pt x="1019565" y="1604350"/>
                  </a:lnTo>
                  <a:lnTo>
                    <a:pt x="1033015" y="1559250"/>
                  </a:lnTo>
                  <a:lnTo>
                    <a:pt x="1044340" y="1513214"/>
                  </a:lnTo>
                  <a:lnTo>
                    <a:pt x="1053481" y="1466292"/>
                  </a:lnTo>
                  <a:lnTo>
                    <a:pt x="1060378" y="1418538"/>
                  </a:lnTo>
                  <a:lnTo>
                    <a:pt x="1064971" y="1370002"/>
                  </a:lnTo>
                  <a:lnTo>
                    <a:pt x="1067178" y="1321300"/>
                  </a:lnTo>
                  <a:lnTo>
                    <a:pt x="1066995" y="1273051"/>
                  </a:lnTo>
                  <a:lnTo>
                    <a:pt x="1064474" y="1225314"/>
                  </a:lnTo>
                  <a:lnTo>
                    <a:pt x="1059666" y="1178149"/>
                  </a:lnTo>
                  <a:lnTo>
                    <a:pt x="1052624" y="1131617"/>
                  </a:lnTo>
                  <a:lnTo>
                    <a:pt x="1043399" y="1085776"/>
                  </a:lnTo>
                  <a:lnTo>
                    <a:pt x="1032043" y="1040687"/>
                  </a:lnTo>
                  <a:lnTo>
                    <a:pt x="1018608" y="996409"/>
                  </a:lnTo>
                  <a:lnTo>
                    <a:pt x="1003147" y="953002"/>
                  </a:lnTo>
                  <a:lnTo>
                    <a:pt x="985711" y="910525"/>
                  </a:lnTo>
                  <a:lnTo>
                    <a:pt x="966351" y="869039"/>
                  </a:lnTo>
                  <a:lnTo>
                    <a:pt x="945120" y="828602"/>
                  </a:lnTo>
                  <a:lnTo>
                    <a:pt x="922070" y="789276"/>
                  </a:lnTo>
                  <a:lnTo>
                    <a:pt x="897253" y="751119"/>
                  </a:lnTo>
                  <a:lnTo>
                    <a:pt x="870720" y="714191"/>
                  </a:lnTo>
                  <a:lnTo>
                    <a:pt x="842523" y="678552"/>
                  </a:lnTo>
                  <a:lnTo>
                    <a:pt x="812715" y="644262"/>
                  </a:lnTo>
                  <a:lnTo>
                    <a:pt x="781347" y="611380"/>
                  </a:lnTo>
                  <a:lnTo>
                    <a:pt x="748471" y="579965"/>
                  </a:lnTo>
                  <a:lnTo>
                    <a:pt x="714139" y="550079"/>
                  </a:lnTo>
                  <a:lnTo>
                    <a:pt x="678404" y="521780"/>
                  </a:lnTo>
                  <a:lnTo>
                    <a:pt x="641316" y="495129"/>
                  </a:lnTo>
                  <a:lnTo>
                    <a:pt x="602927" y="470184"/>
                  </a:lnTo>
                  <a:lnTo>
                    <a:pt x="563291" y="447006"/>
                  </a:lnTo>
                  <a:lnTo>
                    <a:pt x="522458" y="425654"/>
                  </a:lnTo>
                  <a:lnTo>
                    <a:pt x="480481" y="406188"/>
                  </a:lnTo>
                  <a:lnTo>
                    <a:pt x="437411" y="388668"/>
                  </a:lnTo>
                  <a:lnTo>
                    <a:pt x="393300" y="373153"/>
                  </a:lnTo>
                  <a:lnTo>
                    <a:pt x="348200" y="359704"/>
                  </a:lnTo>
                  <a:lnTo>
                    <a:pt x="302164" y="348379"/>
                  </a:lnTo>
                  <a:lnTo>
                    <a:pt x="255243" y="339239"/>
                  </a:lnTo>
                  <a:lnTo>
                    <a:pt x="207488" y="332343"/>
                  </a:lnTo>
                  <a:lnTo>
                    <a:pt x="158953" y="327752"/>
                  </a:lnTo>
                  <a:lnTo>
                    <a:pt x="97651" y="325396"/>
                  </a:lnTo>
                  <a:lnTo>
                    <a:pt x="66979" y="325662"/>
                  </a:lnTo>
                  <a:lnTo>
                    <a:pt x="36321" y="326888"/>
                  </a:lnTo>
                  <a:lnTo>
                    <a:pt x="18148" y="1895"/>
                  </a:lnTo>
                  <a:close/>
                </a:path>
              </a:pathLst>
            </a:custGeom>
            <a:ln w="19050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1" name="object 41" descr=""/>
          <p:cNvSpPr txBox="1"/>
          <p:nvPr/>
        </p:nvSpPr>
        <p:spPr>
          <a:xfrm>
            <a:off x="5530086" y="4111843"/>
            <a:ext cx="1219835" cy="8813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u="sng" sz="2800" spc="-2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2:24</a:t>
            </a:r>
            <a:endParaRPr sz="2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AVOD</a:t>
            </a:r>
            <a:r>
              <a:rPr dirty="0" sz="1400" spc="-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+</a:t>
            </a:r>
            <a:r>
              <a:rPr dirty="0" sz="1400" spc="8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1B1363"/>
                </a:solidFill>
                <a:latin typeface="Arial"/>
                <a:cs typeface="Arial"/>
              </a:rPr>
              <a:t>SVOD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Total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2" name="object 42" descr=""/>
          <p:cNvGrpSpPr/>
          <p:nvPr/>
        </p:nvGrpSpPr>
        <p:grpSpPr>
          <a:xfrm>
            <a:off x="4301109" y="3476627"/>
            <a:ext cx="1110615" cy="735330"/>
            <a:chOff x="4301109" y="3476627"/>
            <a:chExt cx="1110615" cy="735330"/>
          </a:xfrm>
        </p:grpSpPr>
        <p:sp>
          <p:nvSpPr>
            <p:cNvPr id="43" name="object 43" descr=""/>
            <p:cNvSpPr/>
            <p:nvPr/>
          </p:nvSpPr>
          <p:spPr>
            <a:xfrm>
              <a:off x="4310634" y="3486152"/>
              <a:ext cx="1091565" cy="716280"/>
            </a:xfrm>
            <a:custGeom>
              <a:avLst/>
              <a:gdLst/>
              <a:ahLst/>
              <a:cxnLst/>
              <a:rect l="l" t="t" r="r" b="b"/>
              <a:pathLst>
                <a:path w="1091564" h="716279">
                  <a:moveTo>
                    <a:pt x="971804" y="0"/>
                  </a:moveTo>
                  <a:lnTo>
                    <a:pt x="119380" y="0"/>
                  </a:lnTo>
                  <a:lnTo>
                    <a:pt x="72914" y="9380"/>
                  </a:lnTo>
                  <a:lnTo>
                    <a:pt x="34967" y="34963"/>
                  </a:lnTo>
                  <a:lnTo>
                    <a:pt x="9382" y="72909"/>
                  </a:lnTo>
                  <a:lnTo>
                    <a:pt x="0" y="119379"/>
                  </a:lnTo>
                  <a:lnTo>
                    <a:pt x="0" y="596899"/>
                  </a:lnTo>
                  <a:lnTo>
                    <a:pt x="9382" y="643365"/>
                  </a:lnTo>
                  <a:lnTo>
                    <a:pt x="34967" y="681312"/>
                  </a:lnTo>
                  <a:lnTo>
                    <a:pt x="72914" y="706897"/>
                  </a:lnTo>
                  <a:lnTo>
                    <a:pt x="119380" y="716279"/>
                  </a:lnTo>
                  <a:lnTo>
                    <a:pt x="971804" y="716279"/>
                  </a:lnTo>
                  <a:lnTo>
                    <a:pt x="1018269" y="706897"/>
                  </a:lnTo>
                  <a:lnTo>
                    <a:pt x="1056216" y="681312"/>
                  </a:lnTo>
                  <a:lnTo>
                    <a:pt x="1081801" y="643365"/>
                  </a:lnTo>
                  <a:lnTo>
                    <a:pt x="1091184" y="596899"/>
                  </a:lnTo>
                  <a:lnTo>
                    <a:pt x="1091184" y="119379"/>
                  </a:lnTo>
                  <a:lnTo>
                    <a:pt x="1081801" y="72909"/>
                  </a:lnTo>
                  <a:lnTo>
                    <a:pt x="1056216" y="34963"/>
                  </a:lnTo>
                  <a:lnTo>
                    <a:pt x="1018269" y="9380"/>
                  </a:lnTo>
                  <a:lnTo>
                    <a:pt x="9718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4310634" y="3486152"/>
              <a:ext cx="1091565" cy="716280"/>
            </a:xfrm>
            <a:custGeom>
              <a:avLst/>
              <a:gdLst/>
              <a:ahLst/>
              <a:cxnLst/>
              <a:rect l="l" t="t" r="r" b="b"/>
              <a:pathLst>
                <a:path w="1091564" h="716279">
                  <a:moveTo>
                    <a:pt x="0" y="119379"/>
                  </a:moveTo>
                  <a:lnTo>
                    <a:pt x="9382" y="72909"/>
                  </a:lnTo>
                  <a:lnTo>
                    <a:pt x="34967" y="34963"/>
                  </a:lnTo>
                  <a:lnTo>
                    <a:pt x="72914" y="9380"/>
                  </a:lnTo>
                  <a:lnTo>
                    <a:pt x="119380" y="0"/>
                  </a:lnTo>
                  <a:lnTo>
                    <a:pt x="971804" y="0"/>
                  </a:lnTo>
                  <a:lnTo>
                    <a:pt x="1018269" y="9380"/>
                  </a:lnTo>
                  <a:lnTo>
                    <a:pt x="1056216" y="34963"/>
                  </a:lnTo>
                  <a:lnTo>
                    <a:pt x="1081801" y="72909"/>
                  </a:lnTo>
                  <a:lnTo>
                    <a:pt x="1091184" y="119379"/>
                  </a:lnTo>
                  <a:lnTo>
                    <a:pt x="1091184" y="596899"/>
                  </a:lnTo>
                  <a:lnTo>
                    <a:pt x="1081801" y="643365"/>
                  </a:lnTo>
                  <a:lnTo>
                    <a:pt x="1056216" y="681312"/>
                  </a:lnTo>
                  <a:lnTo>
                    <a:pt x="1018269" y="706897"/>
                  </a:lnTo>
                  <a:lnTo>
                    <a:pt x="971804" y="716279"/>
                  </a:lnTo>
                  <a:lnTo>
                    <a:pt x="119380" y="716279"/>
                  </a:lnTo>
                  <a:lnTo>
                    <a:pt x="72914" y="706897"/>
                  </a:lnTo>
                  <a:lnTo>
                    <a:pt x="34967" y="681312"/>
                  </a:lnTo>
                  <a:lnTo>
                    <a:pt x="9382" y="643365"/>
                  </a:lnTo>
                  <a:lnTo>
                    <a:pt x="0" y="596899"/>
                  </a:lnTo>
                  <a:lnTo>
                    <a:pt x="0" y="119379"/>
                  </a:lnTo>
                  <a:close/>
                </a:path>
              </a:pathLst>
            </a:custGeom>
            <a:ln w="19050">
              <a:solidFill>
                <a:srgbClr val="00BEF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5" name="object 45" descr=""/>
          <p:cNvSpPr txBox="1"/>
          <p:nvPr/>
        </p:nvSpPr>
        <p:spPr>
          <a:xfrm>
            <a:off x="4540321" y="3528931"/>
            <a:ext cx="635000" cy="6102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25" b="1">
                <a:solidFill>
                  <a:srgbClr val="00BEF1"/>
                </a:solidFill>
                <a:latin typeface="Arial"/>
                <a:cs typeface="Arial"/>
              </a:rPr>
              <a:t>48%</a:t>
            </a:r>
            <a:endParaRPr sz="2400">
              <a:latin typeface="Arial"/>
              <a:cs typeface="Arial"/>
            </a:endParaRPr>
          </a:p>
          <a:p>
            <a:pPr marL="80645">
              <a:lnSpc>
                <a:spcPct val="100000"/>
              </a:lnSpc>
              <a:spcBef>
                <a:spcPts val="40"/>
              </a:spcBef>
            </a:pPr>
            <a:r>
              <a:rPr dirty="0" sz="1400" spc="-10">
                <a:solidFill>
                  <a:srgbClr val="00BEF1"/>
                </a:solidFill>
                <a:latin typeface="Arial"/>
                <a:cs typeface="Arial"/>
              </a:rPr>
              <a:t>(1:10)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6" name="object 46" descr=""/>
          <p:cNvGrpSpPr/>
          <p:nvPr/>
        </p:nvGrpSpPr>
        <p:grpSpPr>
          <a:xfrm>
            <a:off x="6852284" y="3476627"/>
            <a:ext cx="1110615" cy="735330"/>
            <a:chOff x="6852284" y="3476627"/>
            <a:chExt cx="1110615" cy="735330"/>
          </a:xfrm>
        </p:grpSpPr>
        <p:sp>
          <p:nvSpPr>
            <p:cNvPr id="47" name="object 47" descr=""/>
            <p:cNvSpPr/>
            <p:nvPr/>
          </p:nvSpPr>
          <p:spPr>
            <a:xfrm>
              <a:off x="6861809" y="3486152"/>
              <a:ext cx="1091565" cy="716280"/>
            </a:xfrm>
            <a:custGeom>
              <a:avLst/>
              <a:gdLst/>
              <a:ahLst/>
              <a:cxnLst/>
              <a:rect l="l" t="t" r="r" b="b"/>
              <a:pathLst>
                <a:path w="1091565" h="716279">
                  <a:moveTo>
                    <a:pt x="971804" y="0"/>
                  </a:moveTo>
                  <a:lnTo>
                    <a:pt x="119380" y="0"/>
                  </a:lnTo>
                  <a:lnTo>
                    <a:pt x="72914" y="9380"/>
                  </a:lnTo>
                  <a:lnTo>
                    <a:pt x="34967" y="34963"/>
                  </a:lnTo>
                  <a:lnTo>
                    <a:pt x="9382" y="72909"/>
                  </a:lnTo>
                  <a:lnTo>
                    <a:pt x="0" y="119379"/>
                  </a:lnTo>
                  <a:lnTo>
                    <a:pt x="0" y="596899"/>
                  </a:lnTo>
                  <a:lnTo>
                    <a:pt x="9382" y="643365"/>
                  </a:lnTo>
                  <a:lnTo>
                    <a:pt x="34967" y="681312"/>
                  </a:lnTo>
                  <a:lnTo>
                    <a:pt x="72914" y="706897"/>
                  </a:lnTo>
                  <a:lnTo>
                    <a:pt x="119380" y="716279"/>
                  </a:lnTo>
                  <a:lnTo>
                    <a:pt x="971804" y="716279"/>
                  </a:lnTo>
                  <a:lnTo>
                    <a:pt x="1018269" y="706897"/>
                  </a:lnTo>
                  <a:lnTo>
                    <a:pt x="1056216" y="681312"/>
                  </a:lnTo>
                  <a:lnTo>
                    <a:pt x="1081801" y="643365"/>
                  </a:lnTo>
                  <a:lnTo>
                    <a:pt x="1091184" y="596899"/>
                  </a:lnTo>
                  <a:lnTo>
                    <a:pt x="1091184" y="119379"/>
                  </a:lnTo>
                  <a:lnTo>
                    <a:pt x="1081801" y="72909"/>
                  </a:lnTo>
                  <a:lnTo>
                    <a:pt x="1056216" y="34963"/>
                  </a:lnTo>
                  <a:lnTo>
                    <a:pt x="1018269" y="9380"/>
                  </a:lnTo>
                  <a:lnTo>
                    <a:pt x="9718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6861809" y="3486152"/>
              <a:ext cx="1091565" cy="716280"/>
            </a:xfrm>
            <a:custGeom>
              <a:avLst/>
              <a:gdLst/>
              <a:ahLst/>
              <a:cxnLst/>
              <a:rect l="l" t="t" r="r" b="b"/>
              <a:pathLst>
                <a:path w="1091565" h="716279">
                  <a:moveTo>
                    <a:pt x="0" y="119379"/>
                  </a:moveTo>
                  <a:lnTo>
                    <a:pt x="9382" y="72909"/>
                  </a:lnTo>
                  <a:lnTo>
                    <a:pt x="34967" y="34963"/>
                  </a:lnTo>
                  <a:lnTo>
                    <a:pt x="72914" y="9380"/>
                  </a:lnTo>
                  <a:lnTo>
                    <a:pt x="119380" y="0"/>
                  </a:lnTo>
                  <a:lnTo>
                    <a:pt x="971804" y="0"/>
                  </a:lnTo>
                  <a:lnTo>
                    <a:pt x="1018269" y="9380"/>
                  </a:lnTo>
                  <a:lnTo>
                    <a:pt x="1056216" y="34963"/>
                  </a:lnTo>
                  <a:lnTo>
                    <a:pt x="1081801" y="72909"/>
                  </a:lnTo>
                  <a:lnTo>
                    <a:pt x="1091184" y="119379"/>
                  </a:lnTo>
                  <a:lnTo>
                    <a:pt x="1091184" y="596899"/>
                  </a:lnTo>
                  <a:lnTo>
                    <a:pt x="1081801" y="643365"/>
                  </a:lnTo>
                  <a:lnTo>
                    <a:pt x="1056216" y="681312"/>
                  </a:lnTo>
                  <a:lnTo>
                    <a:pt x="1018269" y="706897"/>
                  </a:lnTo>
                  <a:lnTo>
                    <a:pt x="971804" y="716279"/>
                  </a:lnTo>
                  <a:lnTo>
                    <a:pt x="119380" y="716279"/>
                  </a:lnTo>
                  <a:lnTo>
                    <a:pt x="72914" y="706897"/>
                  </a:lnTo>
                  <a:lnTo>
                    <a:pt x="34967" y="681312"/>
                  </a:lnTo>
                  <a:lnTo>
                    <a:pt x="9382" y="643365"/>
                  </a:lnTo>
                  <a:lnTo>
                    <a:pt x="0" y="596899"/>
                  </a:lnTo>
                  <a:lnTo>
                    <a:pt x="0" y="119379"/>
                  </a:lnTo>
                  <a:close/>
                </a:path>
              </a:pathLst>
            </a:custGeom>
            <a:ln w="19050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9" name="object 49" descr=""/>
          <p:cNvSpPr txBox="1"/>
          <p:nvPr/>
        </p:nvSpPr>
        <p:spPr>
          <a:xfrm>
            <a:off x="7091560" y="3528931"/>
            <a:ext cx="635000" cy="6102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25" b="1">
                <a:solidFill>
                  <a:srgbClr val="EC3B8D"/>
                </a:solidFill>
                <a:latin typeface="Arial"/>
                <a:cs typeface="Arial"/>
              </a:rPr>
              <a:t>52%</a:t>
            </a:r>
            <a:endParaRPr sz="2400">
              <a:latin typeface="Arial"/>
              <a:cs typeface="Arial"/>
            </a:endParaRPr>
          </a:p>
          <a:p>
            <a:pPr marL="81280">
              <a:lnSpc>
                <a:spcPct val="100000"/>
              </a:lnSpc>
              <a:spcBef>
                <a:spcPts val="40"/>
              </a:spcBef>
            </a:pPr>
            <a:r>
              <a:rPr dirty="0" sz="1400" spc="-10">
                <a:solidFill>
                  <a:srgbClr val="EC3B8D"/>
                </a:solidFill>
                <a:latin typeface="Arial"/>
                <a:cs typeface="Arial"/>
              </a:rPr>
              <a:t>(1:15)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50" name="object 50" descr=""/>
          <p:cNvGrpSpPr/>
          <p:nvPr/>
        </p:nvGrpSpPr>
        <p:grpSpPr>
          <a:xfrm>
            <a:off x="8922795" y="3207906"/>
            <a:ext cx="2623820" cy="2623185"/>
            <a:chOff x="8922795" y="3207906"/>
            <a:chExt cx="2623820" cy="2623185"/>
          </a:xfrm>
        </p:grpSpPr>
        <p:sp>
          <p:nvSpPr>
            <p:cNvPr id="51" name="object 51" descr=""/>
            <p:cNvSpPr/>
            <p:nvPr/>
          </p:nvSpPr>
          <p:spPr>
            <a:xfrm>
              <a:off x="8932319" y="3239051"/>
              <a:ext cx="1234440" cy="2580005"/>
            </a:xfrm>
            <a:custGeom>
              <a:avLst/>
              <a:gdLst/>
              <a:ahLst/>
              <a:cxnLst/>
              <a:rect l="l" t="t" r="r" b="b"/>
              <a:pathLst>
                <a:path w="1234440" h="2580004">
                  <a:moveTo>
                    <a:pt x="1067025" y="0"/>
                  </a:moveTo>
                  <a:lnTo>
                    <a:pt x="1018653" y="9819"/>
                  </a:lnTo>
                  <a:lnTo>
                    <a:pt x="970993" y="21373"/>
                  </a:lnTo>
                  <a:lnTo>
                    <a:pt x="924078" y="34625"/>
                  </a:lnTo>
                  <a:lnTo>
                    <a:pt x="877938" y="49539"/>
                  </a:lnTo>
                  <a:lnTo>
                    <a:pt x="832607" y="66080"/>
                  </a:lnTo>
                  <a:lnTo>
                    <a:pt x="788116" y="84211"/>
                  </a:lnTo>
                  <a:lnTo>
                    <a:pt x="744498" y="103897"/>
                  </a:lnTo>
                  <a:lnTo>
                    <a:pt x="701784" y="125101"/>
                  </a:lnTo>
                  <a:lnTo>
                    <a:pt x="660006" y="147788"/>
                  </a:lnTo>
                  <a:lnTo>
                    <a:pt x="619197" y="171923"/>
                  </a:lnTo>
                  <a:lnTo>
                    <a:pt x="579389" y="197468"/>
                  </a:lnTo>
                  <a:lnTo>
                    <a:pt x="540614" y="224389"/>
                  </a:lnTo>
                  <a:lnTo>
                    <a:pt x="502903" y="252649"/>
                  </a:lnTo>
                  <a:lnTo>
                    <a:pt x="466290" y="282213"/>
                  </a:lnTo>
                  <a:lnTo>
                    <a:pt x="430805" y="313045"/>
                  </a:lnTo>
                  <a:lnTo>
                    <a:pt x="396481" y="345108"/>
                  </a:lnTo>
                  <a:lnTo>
                    <a:pt x="363351" y="378367"/>
                  </a:lnTo>
                  <a:lnTo>
                    <a:pt x="331446" y="412786"/>
                  </a:lnTo>
                  <a:lnTo>
                    <a:pt x="300798" y="448329"/>
                  </a:lnTo>
                  <a:lnTo>
                    <a:pt x="271439" y="484961"/>
                  </a:lnTo>
                  <a:lnTo>
                    <a:pt x="243402" y="522645"/>
                  </a:lnTo>
                  <a:lnTo>
                    <a:pt x="216718" y="561345"/>
                  </a:lnTo>
                  <a:lnTo>
                    <a:pt x="191420" y="601026"/>
                  </a:lnTo>
                  <a:lnTo>
                    <a:pt x="167540" y="641652"/>
                  </a:lnTo>
                  <a:lnTo>
                    <a:pt x="145109" y="683187"/>
                  </a:lnTo>
                  <a:lnTo>
                    <a:pt x="124160" y="725595"/>
                  </a:lnTo>
                  <a:lnTo>
                    <a:pt x="104724" y="768840"/>
                  </a:lnTo>
                  <a:lnTo>
                    <a:pt x="86835" y="812887"/>
                  </a:lnTo>
                  <a:lnTo>
                    <a:pt x="70524" y="857698"/>
                  </a:lnTo>
                  <a:lnTo>
                    <a:pt x="55823" y="903240"/>
                  </a:lnTo>
                  <a:lnTo>
                    <a:pt x="42763" y="949475"/>
                  </a:lnTo>
                  <a:lnTo>
                    <a:pt x="31378" y="996367"/>
                  </a:lnTo>
                  <a:lnTo>
                    <a:pt x="21700" y="1043882"/>
                  </a:lnTo>
                  <a:lnTo>
                    <a:pt x="13759" y="1091983"/>
                  </a:lnTo>
                  <a:lnTo>
                    <a:pt x="7590" y="1140634"/>
                  </a:lnTo>
                  <a:lnTo>
                    <a:pt x="3222" y="1189799"/>
                  </a:lnTo>
                  <a:lnTo>
                    <a:pt x="749" y="1237475"/>
                  </a:lnTo>
                  <a:lnTo>
                    <a:pt x="0" y="1284838"/>
                  </a:lnTo>
                  <a:lnTo>
                    <a:pt x="947" y="1331856"/>
                  </a:lnTo>
                  <a:lnTo>
                    <a:pt x="3563" y="1378498"/>
                  </a:lnTo>
                  <a:lnTo>
                    <a:pt x="7822" y="1424732"/>
                  </a:lnTo>
                  <a:lnTo>
                    <a:pt x="13695" y="1470527"/>
                  </a:lnTo>
                  <a:lnTo>
                    <a:pt x="21155" y="1515852"/>
                  </a:lnTo>
                  <a:lnTo>
                    <a:pt x="30176" y="1560675"/>
                  </a:lnTo>
                  <a:lnTo>
                    <a:pt x="40729" y="1604965"/>
                  </a:lnTo>
                  <a:lnTo>
                    <a:pt x="52788" y="1648691"/>
                  </a:lnTo>
                  <a:lnTo>
                    <a:pt x="66325" y="1691821"/>
                  </a:lnTo>
                  <a:lnTo>
                    <a:pt x="81314" y="1734323"/>
                  </a:lnTo>
                  <a:lnTo>
                    <a:pt x="97725" y="1776166"/>
                  </a:lnTo>
                  <a:lnTo>
                    <a:pt x="115533" y="1817320"/>
                  </a:lnTo>
                  <a:lnTo>
                    <a:pt x="134710" y="1857752"/>
                  </a:lnTo>
                  <a:lnTo>
                    <a:pt x="155229" y="1897431"/>
                  </a:lnTo>
                  <a:lnTo>
                    <a:pt x="177063" y="1936325"/>
                  </a:lnTo>
                  <a:lnTo>
                    <a:pt x="200183" y="1974404"/>
                  </a:lnTo>
                  <a:lnTo>
                    <a:pt x="224564" y="2011636"/>
                  </a:lnTo>
                  <a:lnTo>
                    <a:pt x="250176" y="2047990"/>
                  </a:lnTo>
                  <a:lnTo>
                    <a:pt x="276995" y="2083433"/>
                  </a:lnTo>
                  <a:lnTo>
                    <a:pt x="304991" y="2117935"/>
                  </a:lnTo>
                  <a:lnTo>
                    <a:pt x="334138" y="2151465"/>
                  </a:lnTo>
                  <a:lnTo>
                    <a:pt x="364408" y="2183990"/>
                  </a:lnTo>
                  <a:lnTo>
                    <a:pt x="395774" y="2215480"/>
                  </a:lnTo>
                  <a:lnTo>
                    <a:pt x="428209" y="2245903"/>
                  </a:lnTo>
                  <a:lnTo>
                    <a:pt x="461686" y="2275227"/>
                  </a:lnTo>
                  <a:lnTo>
                    <a:pt x="496177" y="2303422"/>
                  </a:lnTo>
                  <a:lnTo>
                    <a:pt x="531655" y="2330456"/>
                  </a:lnTo>
                  <a:lnTo>
                    <a:pt x="568092" y="2356298"/>
                  </a:lnTo>
                  <a:lnTo>
                    <a:pt x="605462" y="2380915"/>
                  </a:lnTo>
                  <a:lnTo>
                    <a:pt x="643736" y="2404278"/>
                  </a:lnTo>
                  <a:lnTo>
                    <a:pt x="682889" y="2426353"/>
                  </a:lnTo>
                  <a:lnTo>
                    <a:pt x="722892" y="2447111"/>
                  </a:lnTo>
                  <a:lnTo>
                    <a:pt x="763718" y="2466519"/>
                  </a:lnTo>
                  <a:lnTo>
                    <a:pt x="805340" y="2484546"/>
                  </a:lnTo>
                  <a:lnTo>
                    <a:pt x="847730" y="2501161"/>
                  </a:lnTo>
                  <a:lnTo>
                    <a:pt x="890862" y="2516332"/>
                  </a:lnTo>
                  <a:lnTo>
                    <a:pt x="934707" y="2530028"/>
                  </a:lnTo>
                  <a:lnTo>
                    <a:pt x="979240" y="2542218"/>
                  </a:lnTo>
                  <a:lnTo>
                    <a:pt x="1024431" y="2552870"/>
                  </a:lnTo>
                  <a:lnTo>
                    <a:pt x="1070255" y="2561953"/>
                  </a:lnTo>
                  <a:lnTo>
                    <a:pt x="1116684" y="2569435"/>
                  </a:lnTo>
                  <a:lnTo>
                    <a:pt x="1163690" y="2575285"/>
                  </a:lnTo>
                  <a:lnTo>
                    <a:pt x="1211246" y="2579471"/>
                  </a:lnTo>
                  <a:lnTo>
                    <a:pt x="1233954" y="2254757"/>
                  </a:lnTo>
                  <a:lnTo>
                    <a:pt x="1184873" y="2250089"/>
                  </a:lnTo>
                  <a:lnTo>
                    <a:pt x="1136494" y="2243032"/>
                  </a:lnTo>
                  <a:lnTo>
                    <a:pt x="1088881" y="2233643"/>
                  </a:lnTo>
                  <a:lnTo>
                    <a:pt x="1042097" y="2221978"/>
                  </a:lnTo>
                  <a:lnTo>
                    <a:pt x="996205" y="2208096"/>
                  </a:lnTo>
                  <a:lnTo>
                    <a:pt x="951270" y="2192052"/>
                  </a:lnTo>
                  <a:lnTo>
                    <a:pt x="907356" y="2173904"/>
                  </a:lnTo>
                  <a:lnTo>
                    <a:pt x="864526" y="2153709"/>
                  </a:lnTo>
                  <a:lnTo>
                    <a:pt x="822844" y="2131524"/>
                  </a:lnTo>
                  <a:lnTo>
                    <a:pt x="782374" y="2107406"/>
                  </a:lnTo>
                  <a:lnTo>
                    <a:pt x="743180" y="2081412"/>
                  </a:lnTo>
                  <a:lnTo>
                    <a:pt x="705325" y="2053599"/>
                  </a:lnTo>
                  <a:lnTo>
                    <a:pt x="668873" y="2024024"/>
                  </a:lnTo>
                  <a:lnTo>
                    <a:pt x="633889" y="1992744"/>
                  </a:lnTo>
                  <a:lnTo>
                    <a:pt x="600435" y="1959816"/>
                  </a:lnTo>
                  <a:lnTo>
                    <a:pt x="568575" y="1925298"/>
                  </a:lnTo>
                  <a:lnTo>
                    <a:pt x="538374" y="1889245"/>
                  </a:lnTo>
                  <a:lnTo>
                    <a:pt x="509895" y="1851716"/>
                  </a:lnTo>
                  <a:lnTo>
                    <a:pt x="483202" y="1812767"/>
                  </a:lnTo>
                  <a:lnTo>
                    <a:pt x="458358" y="1772455"/>
                  </a:lnTo>
                  <a:lnTo>
                    <a:pt x="435428" y="1730838"/>
                  </a:lnTo>
                  <a:lnTo>
                    <a:pt x="414475" y="1687971"/>
                  </a:lnTo>
                  <a:lnTo>
                    <a:pt x="395563" y="1643913"/>
                  </a:lnTo>
                  <a:lnTo>
                    <a:pt x="378756" y="1598721"/>
                  </a:lnTo>
                  <a:lnTo>
                    <a:pt x="364117" y="1552451"/>
                  </a:lnTo>
                  <a:lnTo>
                    <a:pt x="351711" y="1505160"/>
                  </a:lnTo>
                  <a:lnTo>
                    <a:pt x="341601" y="1456905"/>
                  </a:lnTo>
                  <a:lnTo>
                    <a:pt x="333978" y="1408752"/>
                  </a:lnTo>
                  <a:lnTo>
                    <a:pt x="328781" y="1360783"/>
                  </a:lnTo>
                  <a:lnTo>
                    <a:pt x="325965" y="1313063"/>
                  </a:lnTo>
                  <a:lnTo>
                    <a:pt x="325485" y="1265656"/>
                  </a:lnTo>
                  <a:lnTo>
                    <a:pt x="327296" y="1218629"/>
                  </a:lnTo>
                  <a:lnTo>
                    <a:pt x="331354" y="1172045"/>
                  </a:lnTo>
                  <a:lnTo>
                    <a:pt x="337612" y="1125971"/>
                  </a:lnTo>
                  <a:lnTo>
                    <a:pt x="346027" y="1080471"/>
                  </a:lnTo>
                  <a:lnTo>
                    <a:pt x="356553" y="1035611"/>
                  </a:lnTo>
                  <a:lnTo>
                    <a:pt x="369146" y="991456"/>
                  </a:lnTo>
                  <a:lnTo>
                    <a:pt x="383760" y="948070"/>
                  </a:lnTo>
                  <a:lnTo>
                    <a:pt x="400351" y="905519"/>
                  </a:lnTo>
                  <a:lnTo>
                    <a:pt x="418873" y="863868"/>
                  </a:lnTo>
                  <a:lnTo>
                    <a:pt x="439282" y="823183"/>
                  </a:lnTo>
                  <a:lnTo>
                    <a:pt x="461533" y="783528"/>
                  </a:lnTo>
                  <a:lnTo>
                    <a:pt x="485581" y="744968"/>
                  </a:lnTo>
                  <a:lnTo>
                    <a:pt x="511381" y="707568"/>
                  </a:lnTo>
                  <a:lnTo>
                    <a:pt x="538888" y="671395"/>
                  </a:lnTo>
                  <a:lnTo>
                    <a:pt x="568057" y="636512"/>
                  </a:lnTo>
                  <a:lnTo>
                    <a:pt x="598843" y="602985"/>
                  </a:lnTo>
                  <a:lnTo>
                    <a:pt x="631202" y="570879"/>
                  </a:lnTo>
                  <a:lnTo>
                    <a:pt x="665088" y="540259"/>
                  </a:lnTo>
                  <a:lnTo>
                    <a:pt x="700456" y="511190"/>
                  </a:lnTo>
                  <a:lnTo>
                    <a:pt x="737262" y="483738"/>
                  </a:lnTo>
                  <a:lnTo>
                    <a:pt x="775460" y="457968"/>
                  </a:lnTo>
                  <a:lnTo>
                    <a:pt x="815006" y="433944"/>
                  </a:lnTo>
                  <a:lnTo>
                    <a:pt x="855855" y="411732"/>
                  </a:lnTo>
                  <a:lnTo>
                    <a:pt x="897961" y="391397"/>
                  </a:lnTo>
                  <a:lnTo>
                    <a:pt x="941281" y="373003"/>
                  </a:lnTo>
                  <a:lnTo>
                    <a:pt x="985768" y="356617"/>
                  </a:lnTo>
                  <a:lnTo>
                    <a:pt x="1031378" y="342304"/>
                  </a:lnTo>
                  <a:lnTo>
                    <a:pt x="1078066" y="330128"/>
                  </a:lnTo>
                  <a:lnTo>
                    <a:pt x="1125788" y="320154"/>
                  </a:lnTo>
                  <a:lnTo>
                    <a:pt x="1067025" y="0"/>
                  </a:lnTo>
                  <a:close/>
                </a:path>
              </a:pathLst>
            </a:custGeom>
            <a:solidFill>
              <a:srgbClr val="00BE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8932320" y="3239051"/>
              <a:ext cx="1234440" cy="2580005"/>
            </a:xfrm>
            <a:custGeom>
              <a:avLst/>
              <a:gdLst/>
              <a:ahLst/>
              <a:cxnLst/>
              <a:rect l="l" t="t" r="r" b="b"/>
              <a:pathLst>
                <a:path w="1234440" h="2580004">
                  <a:moveTo>
                    <a:pt x="1211246" y="2579471"/>
                  </a:moveTo>
                  <a:lnTo>
                    <a:pt x="1163690" y="2575285"/>
                  </a:lnTo>
                  <a:lnTo>
                    <a:pt x="1116684" y="2569435"/>
                  </a:lnTo>
                  <a:lnTo>
                    <a:pt x="1070255" y="2561953"/>
                  </a:lnTo>
                  <a:lnTo>
                    <a:pt x="1024431" y="2552870"/>
                  </a:lnTo>
                  <a:lnTo>
                    <a:pt x="979240" y="2542218"/>
                  </a:lnTo>
                  <a:lnTo>
                    <a:pt x="934707" y="2530028"/>
                  </a:lnTo>
                  <a:lnTo>
                    <a:pt x="890862" y="2516332"/>
                  </a:lnTo>
                  <a:lnTo>
                    <a:pt x="847730" y="2501161"/>
                  </a:lnTo>
                  <a:lnTo>
                    <a:pt x="805340" y="2484546"/>
                  </a:lnTo>
                  <a:lnTo>
                    <a:pt x="763718" y="2466519"/>
                  </a:lnTo>
                  <a:lnTo>
                    <a:pt x="722892" y="2447111"/>
                  </a:lnTo>
                  <a:lnTo>
                    <a:pt x="682889" y="2426353"/>
                  </a:lnTo>
                  <a:lnTo>
                    <a:pt x="643736" y="2404278"/>
                  </a:lnTo>
                  <a:lnTo>
                    <a:pt x="605462" y="2380915"/>
                  </a:lnTo>
                  <a:lnTo>
                    <a:pt x="568092" y="2356298"/>
                  </a:lnTo>
                  <a:lnTo>
                    <a:pt x="531655" y="2330456"/>
                  </a:lnTo>
                  <a:lnTo>
                    <a:pt x="496177" y="2303422"/>
                  </a:lnTo>
                  <a:lnTo>
                    <a:pt x="461686" y="2275227"/>
                  </a:lnTo>
                  <a:lnTo>
                    <a:pt x="428209" y="2245903"/>
                  </a:lnTo>
                  <a:lnTo>
                    <a:pt x="395774" y="2215480"/>
                  </a:lnTo>
                  <a:lnTo>
                    <a:pt x="364408" y="2183990"/>
                  </a:lnTo>
                  <a:lnTo>
                    <a:pt x="334138" y="2151465"/>
                  </a:lnTo>
                  <a:lnTo>
                    <a:pt x="304991" y="2117935"/>
                  </a:lnTo>
                  <a:lnTo>
                    <a:pt x="276995" y="2083433"/>
                  </a:lnTo>
                  <a:lnTo>
                    <a:pt x="250176" y="2047990"/>
                  </a:lnTo>
                  <a:lnTo>
                    <a:pt x="224564" y="2011636"/>
                  </a:lnTo>
                  <a:lnTo>
                    <a:pt x="200183" y="1974404"/>
                  </a:lnTo>
                  <a:lnTo>
                    <a:pt x="177063" y="1936325"/>
                  </a:lnTo>
                  <a:lnTo>
                    <a:pt x="155229" y="1897431"/>
                  </a:lnTo>
                  <a:lnTo>
                    <a:pt x="134710" y="1857752"/>
                  </a:lnTo>
                  <a:lnTo>
                    <a:pt x="115533" y="1817320"/>
                  </a:lnTo>
                  <a:lnTo>
                    <a:pt x="97725" y="1776166"/>
                  </a:lnTo>
                  <a:lnTo>
                    <a:pt x="81314" y="1734323"/>
                  </a:lnTo>
                  <a:lnTo>
                    <a:pt x="66325" y="1691821"/>
                  </a:lnTo>
                  <a:lnTo>
                    <a:pt x="52788" y="1648691"/>
                  </a:lnTo>
                  <a:lnTo>
                    <a:pt x="40729" y="1604965"/>
                  </a:lnTo>
                  <a:lnTo>
                    <a:pt x="30176" y="1560675"/>
                  </a:lnTo>
                  <a:lnTo>
                    <a:pt x="21155" y="1515852"/>
                  </a:lnTo>
                  <a:lnTo>
                    <a:pt x="13695" y="1470527"/>
                  </a:lnTo>
                  <a:lnTo>
                    <a:pt x="7822" y="1424732"/>
                  </a:lnTo>
                  <a:lnTo>
                    <a:pt x="3563" y="1378498"/>
                  </a:lnTo>
                  <a:lnTo>
                    <a:pt x="947" y="1331856"/>
                  </a:lnTo>
                  <a:lnTo>
                    <a:pt x="0" y="1284838"/>
                  </a:lnTo>
                  <a:lnTo>
                    <a:pt x="749" y="1237475"/>
                  </a:lnTo>
                  <a:lnTo>
                    <a:pt x="3222" y="1189799"/>
                  </a:lnTo>
                  <a:lnTo>
                    <a:pt x="7590" y="1140634"/>
                  </a:lnTo>
                  <a:lnTo>
                    <a:pt x="13760" y="1091983"/>
                  </a:lnTo>
                  <a:lnTo>
                    <a:pt x="21700" y="1043882"/>
                  </a:lnTo>
                  <a:lnTo>
                    <a:pt x="31378" y="996367"/>
                  </a:lnTo>
                  <a:lnTo>
                    <a:pt x="42763" y="949475"/>
                  </a:lnTo>
                  <a:lnTo>
                    <a:pt x="55823" y="903240"/>
                  </a:lnTo>
                  <a:lnTo>
                    <a:pt x="70524" y="857698"/>
                  </a:lnTo>
                  <a:lnTo>
                    <a:pt x="86835" y="812887"/>
                  </a:lnTo>
                  <a:lnTo>
                    <a:pt x="104725" y="768840"/>
                  </a:lnTo>
                  <a:lnTo>
                    <a:pt x="124160" y="725595"/>
                  </a:lnTo>
                  <a:lnTo>
                    <a:pt x="145109" y="683187"/>
                  </a:lnTo>
                  <a:lnTo>
                    <a:pt x="167540" y="641652"/>
                  </a:lnTo>
                  <a:lnTo>
                    <a:pt x="191421" y="601026"/>
                  </a:lnTo>
                  <a:lnTo>
                    <a:pt x="216719" y="561345"/>
                  </a:lnTo>
                  <a:lnTo>
                    <a:pt x="243403" y="522645"/>
                  </a:lnTo>
                  <a:lnTo>
                    <a:pt x="271440" y="484961"/>
                  </a:lnTo>
                  <a:lnTo>
                    <a:pt x="300799" y="448329"/>
                  </a:lnTo>
                  <a:lnTo>
                    <a:pt x="331447" y="412786"/>
                  </a:lnTo>
                  <a:lnTo>
                    <a:pt x="363353" y="378367"/>
                  </a:lnTo>
                  <a:lnTo>
                    <a:pt x="396484" y="345108"/>
                  </a:lnTo>
                  <a:lnTo>
                    <a:pt x="430808" y="313045"/>
                  </a:lnTo>
                  <a:lnTo>
                    <a:pt x="466293" y="282213"/>
                  </a:lnTo>
                  <a:lnTo>
                    <a:pt x="502907" y="252649"/>
                  </a:lnTo>
                  <a:lnTo>
                    <a:pt x="540618" y="224389"/>
                  </a:lnTo>
                  <a:lnTo>
                    <a:pt x="579393" y="197468"/>
                  </a:lnTo>
                  <a:lnTo>
                    <a:pt x="619202" y="171923"/>
                  </a:lnTo>
                  <a:lnTo>
                    <a:pt x="660011" y="147788"/>
                  </a:lnTo>
                  <a:lnTo>
                    <a:pt x="701790" y="125101"/>
                  </a:lnTo>
                  <a:lnTo>
                    <a:pt x="744504" y="103897"/>
                  </a:lnTo>
                  <a:lnTo>
                    <a:pt x="788123" y="84211"/>
                  </a:lnTo>
                  <a:lnTo>
                    <a:pt x="832615" y="66080"/>
                  </a:lnTo>
                  <a:lnTo>
                    <a:pt x="877947" y="49539"/>
                  </a:lnTo>
                  <a:lnTo>
                    <a:pt x="924087" y="34625"/>
                  </a:lnTo>
                  <a:lnTo>
                    <a:pt x="971004" y="21373"/>
                  </a:lnTo>
                  <a:lnTo>
                    <a:pt x="1018665" y="9819"/>
                  </a:lnTo>
                  <a:lnTo>
                    <a:pt x="1067038" y="0"/>
                  </a:lnTo>
                  <a:lnTo>
                    <a:pt x="1125788" y="320154"/>
                  </a:lnTo>
                  <a:lnTo>
                    <a:pt x="1078066" y="330128"/>
                  </a:lnTo>
                  <a:lnTo>
                    <a:pt x="1031378" y="342304"/>
                  </a:lnTo>
                  <a:lnTo>
                    <a:pt x="985768" y="356617"/>
                  </a:lnTo>
                  <a:lnTo>
                    <a:pt x="941281" y="373003"/>
                  </a:lnTo>
                  <a:lnTo>
                    <a:pt x="897961" y="391397"/>
                  </a:lnTo>
                  <a:lnTo>
                    <a:pt x="855855" y="411732"/>
                  </a:lnTo>
                  <a:lnTo>
                    <a:pt x="815006" y="433944"/>
                  </a:lnTo>
                  <a:lnTo>
                    <a:pt x="775460" y="457968"/>
                  </a:lnTo>
                  <a:lnTo>
                    <a:pt x="737262" y="483738"/>
                  </a:lnTo>
                  <a:lnTo>
                    <a:pt x="700456" y="511190"/>
                  </a:lnTo>
                  <a:lnTo>
                    <a:pt x="665088" y="540259"/>
                  </a:lnTo>
                  <a:lnTo>
                    <a:pt x="631202" y="570879"/>
                  </a:lnTo>
                  <a:lnTo>
                    <a:pt x="598843" y="602985"/>
                  </a:lnTo>
                  <a:lnTo>
                    <a:pt x="568057" y="636512"/>
                  </a:lnTo>
                  <a:lnTo>
                    <a:pt x="538888" y="671395"/>
                  </a:lnTo>
                  <a:lnTo>
                    <a:pt x="511381" y="707568"/>
                  </a:lnTo>
                  <a:lnTo>
                    <a:pt x="485581" y="744968"/>
                  </a:lnTo>
                  <a:lnTo>
                    <a:pt x="461533" y="783528"/>
                  </a:lnTo>
                  <a:lnTo>
                    <a:pt x="439282" y="823183"/>
                  </a:lnTo>
                  <a:lnTo>
                    <a:pt x="418873" y="863868"/>
                  </a:lnTo>
                  <a:lnTo>
                    <a:pt x="400351" y="905519"/>
                  </a:lnTo>
                  <a:lnTo>
                    <a:pt x="383760" y="948070"/>
                  </a:lnTo>
                  <a:lnTo>
                    <a:pt x="369146" y="991456"/>
                  </a:lnTo>
                  <a:lnTo>
                    <a:pt x="356553" y="1035611"/>
                  </a:lnTo>
                  <a:lnTo>
                    <a:pt x="346027" y="1080471"/>
                  </a:lnTo>
                  <a:lnTo>
                    <a:pt x="337612" y="1125971"/>
                  </a:lnTo>
                  <a:lnTo>
                    <a:pt x="331354" y="1172045"/>
                  </a:lnTo>
                  <a:lnTo>
                    <a:pt x="327296" y="1218629"/>
                  </a:lnTo>
                  <a:lnTo>
                    <a:pt x="325485" y="1265656"/>
                  </a:lnTo>
                  <a:lnTo>
                    <a:pt x="325965" y="1313063"/>
                  </a:lnTo>
                  <a:lnTo>
                    <a:pt x="328781" y="1360783"/>
                  </a:lnTo>
                  <a:lnTo>
                    <a:pt x="333978" y="1408752"/>
                  </a:lnTo>
                  <a:lnTo>
                    <a:pt x="341601" y="1456905"/>
                  </a:lnTo>
                  <a:lnTo>
                    <a:pt x="351711" y="1505160"/>
                  </a:lnTo>
                  <a:lnTo>
                    <a:pt x="364117" y="1552451"/>
                  </a:lnTo>
                  <a:lnTo>
                    <a:pt x="378756" y="1598721"/>
                  </a:lnTo>
                  <a:lnTo>
                    <a:pt x="395563" y="1643913"/>
                  </a:lnTo>
                  <a:lnTo>
                    <a:pt x="414475" y="1687971"/>
                  </a:lnTo>
                  <a:lnTo>
                    <a:pt x="435428" y="1730838"/>
                  </a:lnTo>
                  <a:lnTo>
                    <a:pt x="458358" y="1772455"/>
                  </a:lnTo>
                  <a:lnTo>
                    <a:pt x="483202" y="1812767"/>
                  </a:lnTo>
                  <a:lnTo>
                    <a:pt x="509895" y="1851716"/>
                  </a:lnTo>
                  <a:lnTo>
                    <a:pt x="538374" y="1889245"/>
                  </a:lnTo>
                  <a:lnTo>
                    <a:pt x="568575" y="1925298"/>
                  </a:lnTo>
                  <a:lnTo>
                    <a:pt x="600435" y="1959816"/>
                  </a:lnTo>
                  <a:lnTo>
                    <a:pt x="633889" y="1992744"/>
                  </a:lnTo>
                  <a:lnTo>
                    <a:pt x="668873" y="2024024"/>
                  </a:lnTo>
                  <a:lnTo>
                    <a:pt x="705325" y="2053599"/>
                  </a:lnTo>
                  <a:lnTo>
                    <a:pt x="743180" y="2081412"/>
                  </a:lnTo>
                  <a:lnTo>
                    <a:pt x="782374" y="2107406"/>
                  </a:lnTo>
                  <a:lnTo>
                    <a:pt x="822844" y="2131524"/>
                  </a:lnTo>
                  <a:lnTo>
                    <a:pt x="864526" y="2153709"/>
                  </a:lnTo>
                  <a:lnTo>
                    <a:pt x="907356" y="2173904"/>
                  </a:lnTo>
                  <a:lnTo>
                    <a:pt x="951270" y="2192052"/>
                  </a:lnTo>
                  <a:lnTo>
                    <a:pt x="996205" y="2208096"/>
                  </a:lnTo>
                  <a:lnTo>
                    <a:pt x="1042097" y="2221978"/>
                  </a:lnTo>
                  <a:lnTo>
                    <a:pt x="1088881" y="2233643"/>
                  </a:lnTo>
                  <a:lnTo>
                    <a:pt x="1136494" y="2243032"/>
                  </a:lnTo>
                  <a:lnTo>
                    <a:pt x="1184873" y="2250089"/>
                  </a:lnTo>
                  <a:lnTo>
                    <a:pt x="1233954" y="2254757"/>
                  </a:lnTo>
                  <a:lnTo>
                    <a:pt x="1211246" y="2579471"/>
                  </a:lnTo>
                  <a:close/>
                </a:path>
              </a:pathLst>
            </a:custGeom>
            <a:ln w="19050">
              <a:solidFill>
                <a:srgbClr val="00BEF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9999352" y="3217431"/>
              <a:ext cx="1537335" cy="2604135"/>
            </a:xfrm>
            <a:custGeom>
              <a:avLst/>
              <a:gdLst/>
              <a:ahLst/>
              <a:cxnLst/>
              <a:rect l="l" t="t" r="r" b="b"/>
              <a:pathLst>
                <a:path w="1537334" h="2604135">
                  <a:moveTo>
                    <a:pt x="233982" y="0"/>
                  </a:moveTo>
                  <a:lnTo>
                    <a:pt x="187561" y="921"/>
                  </a:lnTo>
                  <a:lnTo>
                    <a:pt x="140918" y="3520"/>
                  </a:lnTo>
                  <a:lnTo>
                    <a:pt x="94087" y="7819"/>
                  </a:lnTo>
                  <a:lnTo>
                    <a:pt x="47103" y="13843"/>
                  </a:lnTo>
                  <a:lnTo>
                    <a:pt x="0" y="21615"/>
                  </a:lnTo>
                  <a:lnTo>
                    <a:pt x="58762" y="341769"/>
                  </a:lnTo>
                  <a:lnTo>
                    <a:pt x="107273" y="334124"/>
                  </a:lnTo>
                  <a:lnTo>
                    <a:pt x="156060" y="328931"/>
                  </a:lnTo>
                  <a:lnTo>
                    <a:pt x="205032" y="326193"/>
                  </a:lnTo>
                  <a:lnTo>
                    <a:pt x="254096" y="325916"/>
                  </a:lnTo>
                  <a:lnTo>
                    <a:pt x="303161" y="328104"/>
                  </a:lnTo>
                  <a:lnTo>
                    <a:pt x="351697" y="332697"/>
                  </a:lnTo>
                  <a:lnTo>
                    <a:pt x="399451" y="339594"/>
                  </a:lnTo>
                  <a:lnTo>
                    <a:pt x="446373" y="348734"/>
                  </a:lnTo>
                  <a:lnTo>
                    <a:pt x="492409" y="360060"/>
                  </a:lnTo>
                  <a:lnTo>
                    <a:pt x="537508" y="373510"/>
                  </a:lnTo>
                  <a:lnTo>
                    <a:pt x="581619" y="389025"/>
                  </a:lnTo>
                  <a:lnTo>
                    <a:pt x="624689" y="406546"/>
                  </a:lnTo>
                  <a:lnTo>
                    <a:pt x="666667" y="426012"/>
                  </a:lnTo>
                  <a:lnTo>
                    <a:pt x="707499" y="447364"/>
                  </a:lnTo>
                  <a:lnTo>
                    <a:pt x="747136" y="470542"/>
                  </a:lnTo>
                  <a:lnTo>
                    <a:pt x="785524" y="495487"/>
                  </a:lnTo>
                  <a:lnTo>
                    <a:pt x="822612" y="522139"/>
                  </a:lnTo>
                  <a:lnTo>
                    <a:pt x="858348" y="550438"/>
                  </a:lnTo>
                  <a:lnTo>
                    <a:pt x="892680" y="580324"/>
                  </a:lnTo>
                  <a:lnTo>
                    <a:pt x="925555" y="611738"/>
                  </a:lnTo>
                  <a:lnTo>
                    <a:pt x="956923" y="644621"/>
                  </a:lnTo>
                  <a:lnTo>
                    <a:pt x="986732" y="678911"/>
                  </a:lnTo>
                  <a:lnTo>
                    <a:pt x="1014928" y="714550"/>
                  </a:lnTo>
                  <a:lnTo>
                    <a:pt x="1041461" y="751478"/>
                  </a:lnTo>
                  <a:lnTo>
                    <a:pt x="1066279" y="789635"/>
                  </a:lnTo>
                  <a:lnTo>
                    <a:pt x="1089329" y="828962"/>
                  </a:lnTo>
                  <a:lnTo>
                    <a:pt x="1110559" y="869398"/>
                  </a:lnTo>
                  <a:lnTo>
                    <a:pt x="1129919" y="910884"/>
                  </a:lnTo>
                  <a:lnTo>
                    <a:pt x="1147356" y="953361"/>
                  </a:lnTo>
                  <a:lnTo>
                    <a:pt x="1162817" y="996769"/>
                  </a:lnTo>
                  <a:lnTo>
                    <a:pt x="1176252" y="1041047"/>
                  </a:lnTo>
                  <a:lnTo>
                    <a:pt x="1187607" y="1086137"/>
                  </a:lnTo>
                  <a:lnTo>
                    <a:pt x="1196832" y="1131978"/>
                  </a:lnTo>
                  <a:lnTo>
                    <a:pt x="1203874" y="1178511"/>
                  </a:lnTo>
                  <a:lnTo>
                    <a:pt x="1208682" y="1225676"/>
                  </a:lnTo>
                  <a:lnTo>
                    <a:pt x="1211204" y="1273414"/>
                  </a:lnTo>
                  <a:lnTo>
                    <a:pt x="1211387" y="1321664"/>
                  </a:lnTo>
                  <a:lnTo>
                    <a:pt x="1209179" y="1370368"/>
                  </a:lnTo>
                  <a:lnTo>
                    <a:pt x="1204586" y="1418903"/>
                  </a:lnTo>
                  <a:lnTo>
                    <a:pt x="1197690" y="1466658"/>
                  </a:lnTo>
                  <a:lnTo>
                    <a:pt x="1188549" y="1513579"/>
                  </a:lnTo>
                  <a:lnTo>
                    <a:pt x="1177224" y="1559615"/>
                  </a:lnTo>
                  <a:lnTo>
                    <a:pt x="1163773" y="1604715"/>
                  </a:lnTo>
                  <a:lnTo>
                    <a:pt x="1148258" y="1648826"/>
                  </a:lnTo>
                  <a:lnTo>
                    <a:pt x="1130738" y="1691896"/>
                  </a:lnTo>
                  <a:lnTo>
                    <a:pt x="1111272" y="1733873"/>
                  </a:lnTo>
                  <a:lnTo>
                    <a:pt x="1089919" y="1774706"/>
                  </a:lnTo>
                  <a:lnTo>
                    <a:pt x="1066741" y="1814343"/>
                  </a:lnTo>
                  <a:lnTo>
                    <a:pt x="1041796" y="1852731"/>
                  </a:lnTo>
                  <a:lnTo>
                    <a:pt x="1015144" y="1889819"/>
                  </a:lnTo>
                  <a:lnTo>
                    <a:pt x="986845" y="1925554"/>
                  </a:lnTo>
                  <a:lnTo>
                    <a:pt x="956959" y="1959886"/>
                  </a:lnTo>
                  <a:lnTo>
                    <a:pt x="925545" y="1992762"/>
                  </a:lnTo>
                  <a:lnTo>
                    <a:pt x="892663" y="2024130"/>
                  </a:lnTo>
                  <a:lnTo>
                    <a:pt x="858372" y="2053938"/>
                  </a:lnTo>
                  <a:lnTo>
                    <a:pt x="822733" y="2082135"/>
                  </a:lnTo>
                  <a:lnTo>
                    <a:pt x="785805" y="2108668"/>
                  </a:lnTo>
                  <a:lnTo>
                    <a:pt x="747648" y="2133485"/>
                  </a:lnTo>
                  <a:lnTo>
                    <a:pt x="708322" y="2156535"/>
                  </a:lnTo>
                  <a:lnTo>
                    <a:pt x="667885" y="2177766"/>
                  </a:lnTo>
                  <a:lnTo>
                    <a:pt x="626399" y="2197126"/>
                  </a:lnTo>
                  <a:lnTo>
                    <a:pt x="583922" y="2214562"/>
                  </a:lnTo>
                  <a:lnTo>
                    <a:pt x="540515" y="2230024"/>
                  </a:lnTo>
                  <a:lnTo>
                    <a:pt x="496236" y="2243458"/>
                  </a:lnTo>
                  <a:lnTo>
                    <a:pt x="451147" y="2254814"/>
                  </a:lnTo>
                  <a:lnTo>
                    <a:pt x="405305" y="2264039"/>
                  </a:lnTo>
                  <a:lnTo>
                    <a:pt x="358772" y="2271081"/>
                  </a:lnTo>
                  <a:lnTo>
                    <a:pt x="311607" y="2275889"/>
                  </a:lnTo>
                  <a:lnTo>
                    <a:pt x="263869" y="2278410"/>
                  </a:lnTo>
                  <a:lnTo>
                    <a:pt x="215619" y="2278593"/>
                  </a:lnTo>
                  <a:lnTo>
                    <a:pt x="166916" y="2276386"/>
                  </a:lnTo>
                  <a:lnTo>
                    <a:pt x="144221" y="2601087"/>
                  </a:lnTo>
                  <a:lnTo>
                    <a:pt x="198729" y="2603752"/>
                  </a:lnTo>
                  <a:lnTo>
                    <a:pt x="253253" y="2604132"/>
                  </a:lnTo>
                  <a:lnTo>
                    <a:pt x="307721" y="2602230"/>
                  </a:lnTo>
                  <a:lnTo>
                    <a:pt x="362061" y="2598050"/>
                  </a:lnTo>
                  <a:lnTo>
                    <a:pt x="416204" y="2591597"/>
                  </a:lnTo>
                  <a:lnTo>
                    <a:pt x="470077" y="2582875"/>
                  </a:lnTo>
                  <a:lnTo>
                    <a:pt x="516871" y="2573414"/>
                  </a:lnTo>
                  <a:lnTo>
                    <a:pt x="562932" y="2562361"/>
                  </a:lnTo>
                  <a:lnTo>
                    <a:pt x="608237" y="2549751"/>
                  </a:lnTo>
                  <a:lnTo>
                    <a:pt x="652763" y="2535617"/>
                  </a:lnTo>
                  <a:lnTo>
                    <a:pt x="696486" y="2519994"/>
                  </a:lnTo>
                  <a:lnTo>
                    <a:pt x="739382" y="2502917"/>
                  </a:lnTo>
                  <a:lnTo>
                    <a:pt x="781428" y="2484419"/>
                  </a:lnTo>
                  <a:lnTo>
                    <a:pt x="822600" y="2464534"/>
                  </a:lnTo>
                  <a:lnTo>
                    <a:pt x="862874" y="2443298"/>
                  </a:lnTo>
                  <a:lnTo>
                    <a:pt x="902227" y="2420744"/>
                  </a:lnTo>
                  <a:lnTo>
                    <a:pt x="940635" y="2396906"/>
                  </a:lnTo>
                  <a:lnTo>
                    <a:pt x="978075" y="2371819"/>
                  </a:lnTo>
                  <a:lnTo>
                    <a:pt x="1014523" y="2345517"/>
                  </a:lnTo>
                  <a:lnTo>
                    <a:pt x="1049955" y="2318034"/>
                  </a:lnTo>
                  <a:lnTo>
                    <a:pt x="1084347" y="2289404"/>
                  </a:lnTo>
                  <a:lnTo>
                    <a:pt x="1117677" y="2259662"/>
                  </a:lnTo>
                  <a:lnTo>
                    <a:pt x="1149920" y="2228842"/>
                  </a:lnTo>
                  <a:lnTo>
                    <a:pt x="1181053" y="2196978"/>
                  </a:lnTo>
                  <a:lnTo>
                    <a:pt x="1211052" y="2164105"/>
                  </a:lnTo>
                  <a:lnTo>
                    <a:pt x="1239893" y="2130256"/>
                  </a:lnTo>
                  <a:lnTo>
                    <a:pt x="1267554" y="2095466"/>
                  </a:lnTo>
                  <a:lnTo>
                    <a:pt x="1294010" y="2059769"/>
                  </a:lnTo>
                  <a:lnTo>
                    <a:pt x="1319237" y="2023200"/>
                  </a:lnTo>
                  <a:lnTo>
                    <a:pt x="1343213" y="1985792"/>
                  </a:lnTo>
                  <a:lnTo>
                    <a:pt x="1365913" y="1947580"/>
                  </a:lnTo>
                  <a:lnTo>
                    <a:pt x="1387314" y="1908598"/>
                  </a:lnTo>
                  <a:lnTo>
                    <a:pt x="1407392" y="1868880"/>
                  </a:lnTo>
                  <a:lnTo>
                    <a:pt x="1426124" y="1828461"/>
                  </a:lnTo>
                  <a:lnTo>
                    <a:pt x="1443485" y="1787375"/>
                  </a:lnTo>
                  <a:lnTo>
                    <a:pt x="1459453" y="1745656"/>
                  </a:lnTo>
                  <a:lnTo>
                    <a:pt x="1474004" y="1703338"/>
                  </a:lnTo>
                  <a:lnTo>
                    <a:pt x="1487114" y="1660456"/>
                  </a:lnTo>
                  <a:lnTo>
                    <a:pt x="1498759" y="1617044"/>
                  </a:lnTo>
                  <a:lnTo>
                    <a:pt x="1508916" y="1573135"/>
                  </a:lnTo>
                  <a:lnTo>
                    <a:pt x="1517561" y="1528765"/>
                  </a:lnTo>
                  <a:lnTo>
                    <a:pt x="1524671" y="1483968"/>
                  </a:lnTo>
                  <a:lnTo>
                    <a:pt x="1530222" y="1438777"/>
                  </a:lnTo>
                  <a:lnTo>
                    <a:pt x="1534190" y="1393228"/>
                  </a:lnTo>
                  <a:lnTo>
                    <a:pt x="1536552" y="1347353"/>
                  </a:lnTo>
                  <a:lnTo>
                    <a:pt x="1537284" y="1301189"/>
                  </a:lnTo>
                  <a:lnTo>
                    <a:pt x="1536362" y="1254768"/>
                  </a:lnTo>
                  <a:lnTo>
                    <a:pt x="1533764" y="1208125"/>
                  </a:lnTo>
                  <a:lnTo>
                    <a:pt x="1529464" y="1161294"/>
                  </a:lnTo>
                  <a:lnTo>
                    <a:pt x="1523440" y="1114310"/>
                  </a:lnTo>
                  <a:lnTo>
                    <a:pt x="1515668" y="1067206"/>
                  </a:lnTo>
                  <a:lnTo>
                    <a:pt x="1506207" y="1020413"/>
                  </a:lnTo>
                  <a:lnTo>
                    <a:pt x="1495154" y="974351"/>
                  </a:lnTo>
                  <a:lnTo>
                    <a:pt x="1482544" y="929046"/>
                  </a:lnTo>
                  <a:lnTo>
                    <a:pt x="1468410" y="884520"/>
                  </a:lnTo>
                  <a:lnTo>
                    <a:pt x="1452788" y="840797"/>
                  </a:lnTo>
                  <a:lnTo>
                    <a:pt x="1435710" y="797901"/>
                  </a:lnTo>
                  <a:lnTo>
                    <a:pt x="1417212" y="755855"/>
                  </a:lnTo>
                  <a:lnTo>
                    <a:pt x="1397328" y="714683"/>
                  </a:lnTo>
                  <a:lnTo>
                    <a:pt x="1376091" y="674409"/>
                  </a:lnTo>
                  <a:lnTo>
                    <a:pt x="1353537" y="635056"/>
                  </a:lnTo>
                  <a:lnTo>
                    <a:pt x="1329699" y="596648"/>
                  </a:lnTo>
                  <a:lnTo>
                    <a:pt x="1304612" y="559208"/>
                  </a:lnTo>
                  <a:lnTo>
                    <a:pt x="1278310" y="522761"/>
                  </a:lnTo>
                  <a:lnTo>
                    <a:pt x="1250827" y="487329"/>
                  </a:lnTo>
                  <a:lnTo>
                    <a:pt x="1222198" y="452936"/>
                  </a:lnTo>
                  <a:lnTo>
                    <a:pt x="1192456" y="419607"/>
                  </a:lnTo>
                  <a:lnTo>
                    <a:pt x="1161636" y="387363"/>
                  </a:lnTo>
                  <a:lnTo>
                    <a:pt x="1129772" y="356231"/>
                  </a:lnTo>
                  <a:lnTo>
                    <a:pt x="1096898" y="326232"/>
                  </a:lnTo>
                  <a:lnTo>
                    <a:pt x="1063049" y="297390"/>
                  </a:lnTo>
                  <a:lnTo>
                    <a:pt x="1028259" y="269729"/>
                  </a:lnTo>
                  <a:lnTo>
                    <a:pt x="992563" y="243273"/>
                  </a:lnTo>
                  <a:lnTo>
                    <a:pt x="955993" y="218046"/>
                  </a:lnTo>
                  <a:lnTo>
                    <a:pt x="918585" y="194070"/>
                  </a:lnTo>
                  <a:lnTo>
                    <a:pt x="880373" y="171370"/>
                  </a:lnTo>
                  <a:lnTo>
                    <a:pt x="841391" y="149969"/>
                  </a:lnTo>
                  <a:lnTo>
                    <a:pt x="801674" y="129891"/>
                  </a:lnTo>
                  <a:lnTo>
                    <a:pt x="761255" y="111160"/>
                  </a:lnTo>
                  <a:lnTo>
                    <a:pt x="720169" y="93798"/>
                  </a:lnTo>
                  <a:lnTo>
                    <a:pt x="678449" y="77830"/>
                  </a:lnTo>
                  <a:lnTo>
                    <a:pt x="636132" y="63279"/>
                  </a:lnTo>
                  <a:lnTo>
                    <a:pt x="593250" y="50170"/>
                  </a:lnTo>
                  <a:lnTo>
                    <a:pt x="549837" y="38524"/>
                  </a:lnTo>
                  <a:lnTo>
                    <a:pt x="505929" y="28367"/>
                  </a:lnTo>
                  <a:lnTo>
                    <a:pt x="461559" y="19722"/>
                  </a:lnTo>
                  <a:lnTo>
                    <a:pt x="416761" y="12612"/>
                  </a:lnTo>
                  <a:lnTo>
                    <a:pt x="371571" y="7061"/>
                  </a:lnTo>
                  <a:lnTo>
                    <a:pt x="326021" y="3093"/>
                  </a:lnTo>
                  <a:lnTo>
                    <a:pt x="280147" y="731"/>
                  </a:lnTo>
                  <a:lnTo>
                    <a:pt x="233982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 descr=""/>
            <p:cNvSpPr/>
            <p:nvPr/>
          </p:nvSpPr>
          <p:spPr>
            <a:xfrm>
              <a:off x="9999353" y="3217431"/>
              <a:ext cx="1537335" cy="2604135"/>
            </a:xfrm>
            <a:custGeom>
              <a:avLst/>
              <a:gdLst/>
              <a:ahLst/>
              <a:cxnLst/>
              <a:rect l="l" t="t" r="r" b="b"/>
              <a:pathLst>
                <a:path w="1537334" h="2604135">
                  <a:moveTo>
                    <a:pt x="0" y="21615"/>
                  </a:moveTo>
                  <a:lnTo>
                    <a:pt x="47103" y="13843"/>
                  </a:lnTo>
                  <a:lnTo>
                    <a:pt x="94087" y="7819"/>
                  </a:lnTo>
                  <a:lnTo>
                    <a:pt x="140918" y="3520"/>
                  </a:lnTo>
                  <a:lnTo>
                    <a:pt x="187561" y="921"/>
                  </a:lnTo>
                  <a:lnTo>
                    <a:pt x="233982" y="0"/>
                  </a:lnTo>
                  <a:lnTo>
                    <a:pt x="280147" y="731"/>
                  </a:lnTo>
                  <a:lnTo>
                    <a:pt x="326021" y="3093"/>
                  </a:lnTo>
                  <a:lnTo>
                    <a:pt x="371571" y="7061"/>
                  </a:lnTo>
                  <a:lnTo>
                    <a:pt x="416761" y="12612"/>
                  </a:lnTo>
                  <a:lnTo>
                    <a:pt x="461559" y="19722"/>
                  </a:lnTo>
                  <a:lnTo>
                    <a:pt x="505929" y="28367"/>
                  </a:lnTo>
                  <a:lnTo>
                    <a:pt x="549837" y="38524"/>
                  </a:lnTo>
                  <a:lnTo>
                    <a:pt x="593250" y="50170"/>
                  </a:lnTo>
                  <a:lnTo>
                    <a:pt x="636132" y="63279"/>
                  </a:lnTo>
                  <a:lnTo>
                    <a:pt x="678449" y="77830"/>
                  </a:lnTo>
                  <a:lnTo>
                    <a:pt x="720169" y="93798"/>
                  </a:lnTo>
                  <a:lnTo>
                    <a:pt x="761255" y="111160"/>
                  </a:lnTo>
                  <a:lnTo>
                    <a:pt x="801674" y="129891"/>
                  </a:lnTo>
                  <a:lnTo>
                    <a:pt x="841391" y="149969"/>
                  </a:lnTo>
                  <a:lnTo>
                    <a:pt x="880373" y="171370"/>
                  </a:lnTo>
                  <a:lnTo>
                    <a:pt x="918585" y="194070"/>
                  </a:lnTo>
                  <a:lnTo>
                    <a:pt x="955993" y="218046"/>
                  </a:lnTo>
                  <a:lnTo>
                    <a:pt x="992563" y="243273"/>
                  </a:lnTo>
                  <a:lnTo>
                    <a:pt x="1028259" y="269729"/>
                  </a:lnTo>
                  <a:lnTo>
                    <a:pt x="1063049" y="297390"/>
                  </a:lnTo>
                  <a:lnTo>
                    <a:pt x="1096898" y="326232"/>
                  </a:lnTo>
                  <a:lnTo>
                    <a:pt x="1129772" y="356231"/>
                  </a:lnTo>
                  <a:lnTo>
                    <a:pt x="1161636" y="387363"/>
                  </a:lnTo>
                  <a:lnTo>
                    <a:pt x="1192456" y="419607"/>
                  </a:lnTo>
                  <a:lnTo>
                    <a:pt x="1222198" y="452936"/>
                  </a:lnTo>
                  <a:lnTo>
                    <a:pt x="1250827" y="487329"/>
                  </a:lnTo>
                  <a:lnTo>
                    <a:pt x="1278310" y="522761"/>
                  </a:lnTo>
                  <a:lnTo>
                    <a:pt x="1304612" y="559208"/>
                  </a:lnTo>
                  <a:lnTo>
                    <a:pt x="1329699" y="596648"/>
                  </a:lnTo>
                  <a:lnTo>
                    <a:pt x="1353537" y="635056"/>
                  </a:lnTo>
                  <a:lnTo>
                    <a:pt x="1376091" y="674409"/>
                  </a:lnTo>
                  <a:lnTo>
                    <a:pt x="1397328" y="714683"/>
                  </a:lnTo>
                  <a:lnTo>
                    <a:pt x="1417212" y="755855"/>
                  </a:lnTo>
                  <a:lnTo>
                    <a:pt x="1435710" y="797901"/>
                  </a:lnTo>
                  <a:lnTo>
                    <a:pt x="1452788" y="840797"/>
                  </a:lnTo>
                  <a:lnTo>
                    <a:pt x="1468410" y="884520"/>
                  </a:lnTo>
                  <a:lnTo>
                    <a:pt x="1482544" y="929046"/>
                  </a:lnTo>
                  <a:lnTo>
                    <a:pt x="1495154" y="974351"/>
                  </a:lnTo>
                  <a:lnTo>
                    <a:pt x="1506207" y="1020413"/>
                  </a:lnTo>
                  <a:lnTo>
                    <a:pt x="1515668" y="1067206"/>
                  </a:lnTo>
                  <a:lnTo>
                    <a:pt x="1523440" y="1114310"/>
                  </a:lnTo>
                  <a:lnTo>
                    <a:pt x="1529464" y="1161294"/>
                  </a:lnTo>
                  <a:lnTo>
                    <a:pt x="1533764" y="1208125"/>
                  </a:lnTo>
                  <a:lnTo>
                    <a:pt x="1536362" y="1254768"/>
                  </a:lnTo>
                  <a:lnTo>
                    <a:pt x="1537284" y="1301189"/>
                  </a:lnTo>
                  <a:lnTo>
                    <a:pt x="1536552" y="1347353"/>
                  </a:lnTo>
                  <a:lnTo>
                    <a:pt x="1534190" y="1393228"/>
                  </a:lnTo>
                  <a:lnTo>
                    <a:pt x="1530222" y="1438777"/>
                  </a:lnTo>
                  <a:lnTo>
                    <a:pt x="1524671" y="1483968"/>
                  </a:lnTo>
                  <a:lnTo>
                    <a:pt x="1517561" y="1528765"/>
                  </a:lnTo>
                  <a:lnTo>
                    <a:pt x="1508916" y="1573135"/>
                  </a:lnTo>
                  <a:lnTo>
                    <a:pt x="1498759" y="1617044"/>
                  </a:lnTo>
                  <a:lnTo>
                    <a:pt x="1487114" y="1660456"/>
                  </a:lnTo>
                  <a:lnTo>
                    <a:pt x="1474004" y="1703338"/>
                  </a:lnTo>
                  <a:lnTo>
                    <a:pt x="1459453" y="1745656"/>
                  </a:lnTo>
                  <a:lnTo>
                    <a:pt x="1443485" y="1787375"/>
                  </a:lnTo>
                  <a:lnTo>
                    <a:pt x="1426124" y="1828461"/>
                  </a:lnTo>
                  <a:lnTo>
                    <a:pt x="1407392" y="1868880"/>
                  </a:lnTo>
                  <a:lnTo>
                    <a:pt x="1387314" y="1908598"/>
                  </a:lnTo>
                  <a:lnTo>
                    <a:pt x="1365913" y="1947580"/>
                  </a:lnTo>
                  <a:lnTo>
                    <a:pt x="1343213" y="1985792"/>
                  </a:lnTo>
                  <a:lnTo>
                    <a:pt x="1319237" y="2023200"/>
                  </a:lnTo>
                  <a:lnTo>
                    <a:pt x="1294010" y="2059769"/>
                  </a:lnTo>
                  <a:lnTo>
                    <a:pt x="1267554" y="2095466"/>
                  </a:lnTo>
                  <a:lnTo>
                    <a:pt x="1239893" y="2130256"/>
                  </a:lnTo>
                  <a:lnTo>
                    <a:pt x="1211052" y="2164105"/>
                  </a:lnTo>
                  <a:lnTo>
                    <a:pt x="1181053" y="2196978"/>
                  </a:lnTo>
                  <a:lnTo>
                    <a:pt x="1149920" y="2228842"/>
                  </a:lnTo>
                  <a:lnTo>
                    <a:pt x="1117677" y="2259662"/>
                  </a:lnTo>
                  <a:lnTo>
                    <a:pt x="1084347" y="2289404"/>
                  </a:lnTo>
                  <a:lnTo>
                    <a:pt x="1049955" y="2318034"/>
                  </a:lnTo>
                  <a:lnTo>
                    <a:pt x="1014523" y="2345517"/>
                  </a:lnTo>
                  <a:lnTo>
                    <a:pt x="978075" y="2371819"/>
                  </a:lnTo>
                  <a:lnTo>
                    <a:pt x="940635" y="2396906"/>
                  </a:lnTo>
                  <a:lnTo>
                    <a:pt x="902227" y="2420744"/>
                  </a:lnTo>
                  <a:lnTo>
                    <a:pt x="862874" y="2443298"/>
                  </a:lnTo>
                  <a:lnTo>
                    <a:pt x="822600" y="2464534"/>
                  </a:lnTo>
                  <a:lnTo>
                    <a:pt x="781428" y="2484419"/>
                  </a:lnTo>
                  <a:lnTo>
                    <a:pt x="739382" y="2502917"/>
                  </a:lnTo>
                  <a:lnTo>
                    <a:pt x="696486" y="2519994"/>
                  </a:lnTo>
                  <a:lnTo>
                    <a:pt x="652763" y="2535617"/>
                  </a:lnTo>
                  <a:lnTo>
                    <a:pt x="608237" y="2549751"/>
                  </a:lnTo>
                  <a:lnTo>
                    <a:pt x="562932" y="2562361"/>
                  </a:lnTo>
                  <a:lnTo>
                    <a:pt x="516871" y="2573414"/>
                  </a:lnTo>
                  <a:lnTo>
                    <a:pt x="470077" y="2582875"/>
                  </a:lnTo>
                  <a:lnTo>
                    <a:pt x="416204" y="2591597"/>
                  </a:lnTo>
                  <a:lnTo>
                    <a:pt x="362061" y="2598050"/>
                  </a:lnTo>
                  <a:lnTo>
                    <a:pt x="307721" y="2602230"/>
                  </a:lnTo>
                  <a:lnTo>
                    <a:pt x="253253" y="2604132"/>
                  </a:lnTo>
                  <a:lnTo>
                    <a:pt x="198729" y="2603752"/>
                  </a:lnTo>
                  <a:lnTo>
                    <a:pt x="144221" y="2601087"/>
                  </a:lnTo>
                  <a:lnTo>
                    <a:pt x="166916" y="2276386"/>
                  </a:lnTo>
                  <a:lnTo>
                    <a:pt x="215619" y="2278593"/>
                  </a:lnTo>
                  <a:lnTo>
                    <a:pt x="263869" y="2278410"/>
                  </a:lnTo>
                  <a:lnTo>
                    <a:pt x="311607" y="2275889"/>
                  </a:lnTo>
                  <a:lnTo>
                    <a:pt x="358772" y="2271081"/>
                  </a:lnTo>
                  <a:lnTo>
                    <a:pt x="405305" y="2264039"/>
                  </a:lnTo>
                  <a:lnTo>
                    <a:pt x="451147" y="2254814"/>
                  </a:lnTo>
                  <a:lnTo>
                    <a:pt x="496236" y="2243458"/>
                  </a:lnTo>
                  <a:lnTo>
                    <a:pt x="540515" y="2230024"/>
                  </a:lnTo>
                  <a:lnTo>
                    <a:pt x="583922" y="2214562"/>
                  </a:lnTo>
                  <a:lnTo>
                    <a:pt x="626399" y="2197126"/>
                  </a:lnTo>
                  <a:lnTo>
                    <a:pt x="667885" y="2177766"/>
                  </a:lnTo>
                  <a:lnTo>
                    <a:pt x="708322" y="2156535"/>
                  </a:lnTo>
                  <a:lnTo>
                    <a:pt x="747648" y="2133485"/>
                  </a:lnTo>
                  <a:lnTo>
                    <a:pt x="785805" y="2108668"/>
                  </a:lnTo>
                  <a:lnTo>
                    <a:pt x="822733" y="2082135"/>
                  </a:lnTo>
                  <a:lnTo>
                    <a:pt x="858372" y="2053938"/>
                  </a:lnTo>
                  <a:lnTo>
                    <a:pt x="892663" y="2024130"/>
                  </a:lnTo>
                  <a:lnTo>
                    <a:pt x="925545" y="1992762"/>
                  </a:lnTo>
                  <a:lnTo>
                    <a:pt x="956959" y="1959886"/>
                  </a:lnTo>
                  <a:lnTo>
                    <a:pt x="986845" y="1925554"/>
                  </a:lnTo>
                  <a:lnTo>
                    <a:pt x="1015144" y="1889819"/>
                  </a:lnTo>
                  <a:lnTo>
                    <a:pt x="1041796" y="1852731"/>
                  </a:lnTo>
                  <a:lnTo>
                    <a:pt x="1066741" y="1814343"/>
                  </a:lnTo>
                  <a:lnTo>
                    <a:pt x="1089919" y="1774706"/>
                  </a:lnTo>
                  <a:lnTo>
                    <a:pt x="1111272" y="1733873"/>
                  </a:lnTo>
                  <a:lnTo>
                    <a:pt x="1130738" y="1691896"/>
                  </a:lnTo>
                  <a:lnTo>
                    <a:pt x="1148258" y="1648826"/>
                  </a:lnTo>
                  <a:lnTo>
                    <a:pt x="1163773" y="1604715"/>
                  </a:lnTo>
                  <a:lnTo>
                    <a:pt x="1177224" y="1559615"/>
                  </a:lnTo>
                  <a:lnTo>
                    <a:pt x="1188549" y="1513579"/>
                  </a:lnTo>
                  <a:lnTo>
                    <a:pt x="1197690" y="1466658"/>
                  </a:lnTo>
                  <a:lnTo>
                    <a:pt x="1204586" y="1418903"/>
                  </a:lnTo>
                  <a:lnTo>
                    <a:pt x="1209179" y="1370368"/>
                  </a:lnTo>
                  <a:lnTo>
                    <a:pt x="1211387" y="1321664"/>
                  </a:lnTo>
                  <a:lnTo>
                    <a:pt x="1211204" y="1273414"/>
                  </a:lnTo>
                  <a:lnTo>
                    <a:pt x="1208682" y="1225676"/>
                  </a:lnTo>
                  <a:lnTo>
                    <a:pt x="1203874" y="1178511"/>
                  </a:lnTo>
                  <a:lnTo>
                    <a:pt x="1196832" y="1131978"/>
                  </a:lnTo>
                  <a:lnTo>
                    <a:pt x="1187607" y="1086137"/>
                  </a:lnTo>
                  <a:lnTo>
                    <a:pt x="1176252" y="1041047"/>
                  </a:lnTo>
                  <a:lnTo>
                    <a:pt x="1162817" y="996769"/>
                  </a:lnTo>
                  <a:lnTo>
                    <a:pt x="1147356" y="953361"/>
                  </a:lnTo>
                  <a:lnTo>
                    <a:pt x="1129919" y="910884"/>
                  </a:lnTo>
                  <a:lnTo>
                    <a:pt x="1110559" y="869398"/>
                  </a:lnTo>
                  <a:lnTo>
                    <a:pt x="1089329" y="828962"/>
                  </a:lnTo>
                  <a:lnTo>
                    <a:pt x="1066279" y="789635"/>
                  </a:lnTo>
                  <a:lnTo>
                    <a:pt x="1041461" y="751478"/>
                  </a:lnTo>
                  <a:lnTo>
                    <a:pt x="1014928" y="714550"/>
                  </a:lnTo>
                  <a:lnTo>
                    <a:pt x="986732" y="678911"/>
                  </a:lnTo>
                  <a:lnTo>
                    <a:pt x="956923" y="644621"/>
                  </a:lnTo>
                  <a:lnTo>
                    <a:pt x="925555" y="611738"/>
                  </a:lnTo>
                  <a:lnTo>
                    <a:pt x="892680" y="580324"/>
                  </a:lnTo>
                  <a:lnTo>
                    <a:pt x="858348" y="550438"/>
                  </a:lnTo>
                  <a:lnTo>
                    <a:pt x="822612" y="522139"/>
                  </a:lnTo>
                  <a:lnTo>
                    <a:pt x="785524" y="495487"/>
                  </a:lnTo>
                  <a:lnTo>
                    <a:pt x="747136" y="470542"/>
                  </a:lnTo>
                  <a:lnTo>
                    <a:pt x="707499" y="447364"/>
                  </a:lnTo>
                  <a:lnTo>
                    <a:pt x="666667" y="426012"/>
                  </a:lnTo>
                  <a:lnTo>
                    <a:pt x="624689" y="406546"/>
                  </a:lnTo>
                  <a:lnTo>
                    <a:pt x="581619" y="389025"/>
                  </a:lnTo>
                  <a:lnTo>
                    <a:pt x="537508" y="373510"/>
                  </a:lnTo>
                  <a:lnTo>
                    <a:pt x="492409" y="360060"/>
                  </a:lnTo>
                  <a:lnTo>
                    <a:pt x="446373" y="348734"/>
                  </a:lnTo>
                  <a:lnTo>
                    <a:pt x="399451" y="339594"/>
                  </a:lnTo>
                  <a:lnTo>
                    <a:pt x="351697" y="332697"/>
                  </a:lnTo>
                  <a:lnTo>
                    <a:pt x="303161" y="328104"/>
                  </a:lnTo>
                  <a:lnTo>
                    <a:pt x="254096" y="325916"/>
                  </a:lnTo>
                  <a:lnTo>
                    <a:pt x="205032" y="326193"/>
                  </a:lnTo>
                  <a:lnTo>
                    <a:pt x="156060" y="328931"/>
                  </a:lnTo>
                  <a:lnTo>
                    <a:pt x="107273" y="334124"/>
                  </a:lnTo>
                  <a:lnTo>
                    <a:pt x="58762" y="341769"/>
                  </a:lnTo>
                  <a:lnTo>
                    <a:pt x="0" y="21615"/>
                  </a:lnTo>
                  <a:close/>
                </a:path>
              </a:pathLst>
            </a:custGeom>
            <a:ln w="19050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5" name="object 55" descr=""/>
          <p:cNvSpPr txBox="1"/>
          <p:nvPr/>
        </p:nvSpPr>
        <p:spPr>
          <a:xfrm>
            <a:off x="9622062" y="4111843"/>
            <a:ext cx="1219835" cy="8813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u="sng" sz="2800" spc="-2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3:08</a:t>
            </a:r>
            <a:endParaRPr sz="2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AVOD</a:t>
            </a:r>
            <a:r>
              <a:rPr dirty="0" sz="1400" spc="-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+</a:t>
            </a:r>
            <a:r>
              <a:rPr dirty="0" sz="1400" spc="8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1B1363"/>
                </a:solidFill>
                <a:latin typeface="Arial"/>
                <a:cs typeface="Arial"/>
              </a:rPr>
              <a:t>SVOD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Total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56" name="object 56" descr=""/>
          <p:cNvGrpSpPr/>
          <p:nvPr/>
        </p:nvGrpSpPr>
        <p:grpSpPr>
          <a:xfrm>
            <a:off x="8379331" y="3476627"/>
            <a:ext cx="1110615" cy="735330"/>
            <a:chOff x="8379331" y="3476627"/>
            <a:chExt cx="1110615" cy="735330"/>
          </a:xfrm>
        </p:grpSpPr>
        <p:sp>
          <p:nvSpPr>
            <p:cNvPr id="57" name="object 57" descr=""/>
            <p:cNvSpPr/>
            <p:nvPr/>
          </p:nvSpPr>
          <p:spPr>
            <a:xfrm>
              <a:off x="8388858" y="3486152"/>
              <a:ext cx="1091565" cy="716280"/>
            </a:xfrm>
            <a:custGeom>
              <a:avLst/>
              <a:gdLst/>
              <a:ahLst/>
              <a:cxnLst/>
              <a:rect l="l" t="t" r="r" b="b"/>
              <a:pathLst>
                <a:path w="1091565" h="716279">
                  <a:moveTo>
                    <a:pt x="971804" y="0"/>
                  </a:moveTo>
                  <a:lnTo>
                    <a:pt x="119380" y="0"/>
                  </a:lnTo>
                  <a:lnTo>
                    <a:pt x="72914" y="9380"/>
                  </a:lnTo>
                  <a:lnTo>
                    <a:pt x="34967" y="34963"/>
                  </a:lnTo>
                  <a:lnTo>
                    <a:pt x="9382" y="72909"/>
                  </a:lnTo>
                  <a:lnTo>
                    <a:pt x="0" y="119379"/>
                  </a:lnTo>
                  <a:lnTo>
                    <a:pt x="0" y="596899"/>
                  </a:lnTo>
                  <a:lnTo>
                    <a:pt x="9382" y="643365"/>
                  </a:lnTo>
                  <a:lnTo>
                    <a:pt x="34967" y="681312"/>
                  </a:lnTo>
                  <a:lnTo>
                    <a:pt x="72914" y="706897"/>
                  </a:lnTo>
                  <a:lnTo>
                    <a:pt x="119380" y="716279"/>
                  </a:lnTo>
                  <a:lnTo>
                    <a:pt x="971804" y="716279"/>
                  </a:lnTo>
                  <a:lnTo>
                    <a:pt x="1018269" y="706897"/>
                  </a:lnTo>
                  <a:lnTo>
                    <a:pt x="1056216" y="681312"/>
                  </a:lnTo>
                  <a:lnTo>
                    <a:pt x="1081801" y="643365"/>
                  </a:lnTo>
                  <a:lnTo>
                    <a:pt x="1091184" y="596899"/>
                  </a:lnTo>
                  <a:lnTo>
                    <a:pt x="1091184" y="119379"/>
                  </a:lnTo>
                  <a:lnTo>
                    <a:pt x="1081801" y="72909"/>
                  </a:lnTo>
                  <a:lnTo>
                    <a:pt x="1056216" y="34963"/>
                  </a:lnTo>
                  <a:lnTo>
                    <a:pt x="1018269" y="9380"/>
                  </a:lnTo>
                  <a:lnTo>
                    <a:pt x="9718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 descr=""/>
            <p:cNvSpPr/>
            <p:nvPr/>
          </p:nvSpPr>
          <p:spPr>
            <a:xfrm>
              <a:off x="8388856" y="3486152"/>
              <a:ext cx="1091565" cy="716280"/>
            </a:xfrm>
            <a:custGeom>
              <a:avLst/>
              <a:gdLst/>
              <a:ahLst/>
              <a:cxnLst/>
              <a:rect l="l" t="t" r="r" b="b"/>
              <a:pathLst>
                <a:path w="1091565" h="716279">
                  <a:moveTo>
                    <a:pt x="0" y="119379"/>
                  </a:moveTo>
                  <a:lnTo>
                    <a:pt x="9382" y="72909"/>
                  </a:lnTo>
                  <a:lnTo>
                    <a:pt x="34967" y="34963"/>
                  </a:lnTo>
                  <a:lnTo>
                    <a:pt x="72914" y="9380"/>
                  </a:lnTo>
                  <a:lnTo>
                    <a:pt x="119380" y="0"/>
                  </a:lnTo>
                  <a:lnTo>
                    <a:pt x="971804" y="0"/>
                  </a:lnTo>
                  <a:lnTo>
                    <a:pt x="1018269" y="9380"/>
                  </a:lnTo>
                  <a:lnTo>
                    <a:pt x="1056216" y="34963"/>
                  </a:lnTo>
                  <a:lnTo>
                    <a:pt x="1081801" y="72909"/>
                  </a:lnTo>
                  <a:lnTo>
                    <a:pt x="1091184" y="119379"/>
                  </a:lnTo>
                  <a:lnTo>
                    <a:pt x="1091184" y="596899"/>
                  </a:lnTo>
                  <a:lnTo>
                    <a:pt x="1081801" y="643365"/>
                  </a:lnTo>
                  <a:lnTo>
                    <a:pt x="1056216" y="681312"/>
                  </a:lnTo>
                  <a:lnTo>
                    <a:pt x="1018269" y="706897"/>
                  </a:lnTo>
                  <a:lnTo>
                    <a:pt x="971804" y="716279"/>
                  </a:lnTo>
                  <a:lnTo>
                    <a:pt x="119380" y="716279"/>
                  </a:lnTo>
                  <a:lnTo>
                    <a:pt x="72914" y="706897"/>
                  </a:lnTo>
                  <a:lnTo>
                    <a:pt x="34967" y="681312"/>
                  </a:lnTo>
                  <a:lnTo>
                    <a:pt x="9382" y="643365"/>
                  </a:lnTo>
                  <a:lnTo>
                    <a:pt x="0" y="596899"/>
                  </a:lnTo>
                  <a:lnTo>
                    <a:pt x="0" y="119379"/>
                  </a:lnTo>
                  <a:close/>
                </a:path>
              </a:pathLst>
            </a:custGeom>
            <a:ln w="19050">
              <a:solidFill>
                <a:srgbClr val="00BEF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9" name="object 59" descr=""/>
          <p:cNvSpPr txBox="1"/>
          <p:nvPr/>
        </p:nvSpPr>
        <p:spPr>
          <a:xfrm>
            <a:off x="8618587" y="3528931"/>
            <a:ext cx="635000" cy="6102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25" b="1">
                <a:solidFill>
                  <a:srgbClr val="00BEF1"/>
                </a:solidFill>
                <a:latin typeface="Arial"/>
                <a:cs typeface="Arial"/>
              </a:rPr>
              <a:t>46%</a:t>
            </a:r>
            <a:endParaRPr sz="2400">
              <a:latin typeface="Arial"/>
              <a:cs typeface="Arial"/>
            </a:endParaRPr>
          </a:p>
          <a:p>
            <a:pPr marL="80645">
              <a:lnSpc>
                <a:spcPct val="100000"/>
              </a:lnSpc>
              <a:spcBef>
                <a:spcPts val="40"/>
              </a:spcBef>
            </a:pPr>
            <a:r>
              <a:rPr dirty="0" sz="1400" spc="-10">
                <a:solidFill>
                  <a:srgbClr val="00BEF1"/>
                </a:solidFill>
                <a:latin typeface="Arial"/>
                <a:cs typeface="Arial"/>
              </a:rPr>
              <a:t>(1:27)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60" name="object 60" descr=""/>
          <p:cNvGrpSpPr/>
          <p:nvPr/>
        </p:nvGrpSpPr>
        <p:grpSpPr>
          <a:xfrm>
            <a:off x="10930508" y="3476627"/>
            <a:ext cx="1110615" cy="735330"/>
            <a:chOff x="10930508" y="3476627"/>
            <a:chExt cx="1110615" cy="735330"/>
          </a:xfrm>
        </p:grpSpPr>
        <p:sp>
          <p:nvSpPr>
            <p:cNvPr id="61" name="object 61" descr=""/>
            <p:cNvSpPr/>
            <p:nvPr/>
          </p:nvSpPr>
          <p:spPr>
            <a:xfrm>
              <a:off x="10940033" y="3486152"/>
              <a:ext cx="1091565" cy="716280"/>
            </a:xfrm>
            <a:custGeom>
              <a:avLst/>
              <a:gdLst/>
              <a:ahLst/>
              <a:cxnLst/>
              <a:rect l="l" t="t" r="r" b="b"/>
              <a:pathLst>
                <a:path w="1091565" h="716279">
                  <a:moveTo>
                    <a:pt x="971804" y="0"/>
                  </a:moveTo>
                  <a:lnTo>
                    <a:pt x="119380" y="0"/>
                  </a:lnTo>
                  <a:lnTo>
                    <a:pt x="72914" y="9380"/>
                  </a:lnTo>
                  <a:lnTo>
                    <a:pt x="34967" y="34963"/>
                  </a:lnTo>
                  <a:lnTo>
                    <a:pt x="9382" y="72909"/>
                  </a:lnTo>
                  <a:lnTo>
                    <a:pt x="0" y="119379"/>
                  </a:lnTo>
                  <a:lnTo>
                    <a:pt x="0" y="596899"/>
                  </a:lnTo>
                  <a:lnTo>
                    <a:pt x="9382" y="643365"/>
                  </a:lnTo>
                  <a:lnTo>
                    <a:pt x="34967" y="681312"/>
                  </a:lnTo>
                  <a:lnTo>
                    <a:pt x="72914" y="706897"/>
                  </a:lnTo>
                  <a:lnTo>
                    <a:pt x="119380" y="716279"/>
                  </a:lnTo>
                  <a:lnTo>
                    <a:pt x="971804" y="716279"/>
                  </a:lnTo>
                  <a:lnTo>
                    <a:pt x="1018269" y="706897"/>
                  </a:lnTo>
                  <a:lnTo>
                    <a:pt x="1056216" y="681312"/>
                  </a:lnTo>
                  <a:lnTo>
                    <a:pt x="1081801" y="643365"/>
                  </a:lnTo>
                  <a:lnTo>
                    <a:pt x="1091184" y="596899"/>
                  </a:lnTo>
                  <a:lnTo>
                    <a:pt x="1091184" y="119379"/>
                  </a:lnTo>
                  <a:lnTo>
                    <a:pt x="1081801" y="72909"/>
                  </a:lnTo>
                  <a:lnTo>
                    <a:pt x="1056216" y="34963"/>
                  </a:lnTo>
                  <a:lnTo>
                    <a:pt x="1018269" y="9380"/>
                  </a:lnTo>
                  <a:lnTo>
                    <a:pt x="9718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 descr=""/>
            <p:cNvSpPr/>
            <p:nvPr/>
          </p:nvSpPr>
          <p:spPr>
            <a:xfrm>
              <a:off x="10940033" y="3486152"/>
              <a:ext cx="1091565" cy="716280"/>
            </a:xfrm>
            <a:custGeom>
              <a:avLst/>
              <a:gdLst/>
              <a:ahLst/>
              <a:cxnLst/>
              <a:rect l="l" t="t" r="r" b="b"/>
              <a:pathLst>
                <a:path w="1091565" h="716279">
                  <a:moveTo>
                    <a:pt x="0" y="119379"/>
                  </a:moveTo>
                  <a:lnTo>
                    <a:pt x="9382" y="72909"/>
                  </a:lnTo>
                  <a:lnTo>
                    <a:pt x="34967" y="34963"/>
                  </a:lnTo>
                  <a:lnTo>
                    <a:pt x="72914" y="9380"/>
                  </a:lnTo>
                  <a:lnTo>
                    <a:pt x="119380" y="0"/>
                  </a:lnTo>
                  <a:lnTo>
                    <a:pt x="971804" y="0"/>
                  </a:lnTo>
                  <a:lnTo>
                    <a:pt x="1018269" y="9380"/>
                  </a:lnTo>
                  <a:lnTo>
                    <a:pt x="1056216" y="34963"/>
                  </a:lnTo>
                  <a:lnTo>
                    <a:pt x="1081801" y="72909"/>
                  </a:lnTo>
                  <a:lnTo>
                    <a:pt x="1091184" y="119379"/>
                  </a:lnTo>
                  <a:lnTo>
                    <a:pt x="1091184" y="596899"/>
                  </a:lnTo>
                  <a:lnTo>
                    <a:pt x="1081801" y="643365"/>
                  </a:lnTo>
                  <a:lnTo>
                    <a:pt x="1056216" y="681312"/>
                  </a:lnTo>
                  <a:lnTo>
                    <a:pt x="1018269" y="706897"/>
                  </a:lnTo>
                  <a:lnTo>
                    <a:pt x="971804" y="716279"/>
                  </a:lnTo>
                  <a:lnTo>
                    <a:pt x="119380" y="716279"/>
                  </a:lnTo>
                  <a:lnTo>
                    <a:pt x="72914" y="706897"/>
                  </a:lnTo>
                  <a:lnTo>
                    <a:pt x="34967" y="681312"/>
                  </a:lnTo>
                  <a:lnTo>
                    <a:pt x="9382" y="643365"/>
                  </a:lnTo>
                  <a:lnTo>
                    <a:pt x="0" y="596899"/>
                  </a:lnTo>
                  <a:lnTo>
                    <a:pt x="0" y="119379"/>
                  </a:lnTo>
                  <a:close/>
                </a:path>
              </a:pathLst>
            </a:custGeom>
            <a:ln w="19050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3" name="object 63" descr=""/>
          <p:cNvSpPr txBox="1"/>
          <p:nvPr/>
        </p:nvSpPr>
        <p:spPr>
          <a:xfrm>
            <a:off x="11169826" y="3528931"/>
            <a:ext cx="635000" cy="6102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25" b="1">
                <a:solidFill>
                  <a:srgbClr val="EC3B8D"/>
                </a:solidFill>
                <a:latin typeface="Arial"/>
                <a:cs typeface="Arial"/>
              </a:rPr>
              <a:t>54%</a:t>
            </a:r>
            <a:endParaRPr sz="2400">
              <a:latin typeface="Arial"/>
              <a:cs typeface="Arial"/>
            </a:endParaRPr>
          </a:p>
          <a:p>
            <a:pPr marL="80645">
              <a:lnSpc>
                <a:spcPct val="100000"/>
              </a:lnSpc>
              <a:spcBef>
                <a:spcPts val="40"/>
              </a:spcBef>
            </a:pPr>
            <a:r>
              <a:rPr dirty="0" sz="1400" spc="-10">
                <a:solidFill>
                  <a:srgbClr val="EC3B8D"/>
                </a:solidFill>
                <a:latin typeface="Arial"/>
                <a:cs typeface="Arial"/>
              </a:rPr>
              <a:t>(1:41)</a:t>
            </a:r>
            <a:endParaRPr sz="1400">
              <a:latin typeface="Arial"/>
              <a:cs typeface="Arial"/>
            </a:endParaRPr>
          </a:p>
        </p:txBody>
      </p:sp>
      <p:sp>
        <p:nvSpPr>
          <p:cNvPr id="64" name="object 64" descr=""/>
          <p:cNvSpPr txBox="1"/>
          <p:nvPr/>
        </p:nvSpPr>
        <p:spPr>
          <a:xfrm>
            <a:off x="11185397" y="5263134"/>
            <a:ext cx="845819" cy="355600"/>
          </a:xfrm>
          <a:prstGeom prst="rect">
            <a:avLst/>
          </a:prstGeom>
          <a:solidFill>
            <a:srgbClr val="EC3B8D"/>
          </a:solidFill>
          <a:ln w="19050">
            <a:solidFill>
              <a:srgbClr val="FFFFFF"/>
            </a:solidFill>
          </a:ln>
        </p:spPr>
        <p:txBody>
          <a:bodyPr wrap="square" lIns="0" tIns="19685" rIns="0" bIns="0" rtlCol="0" vert="horz">
            <a:spAutoFit/>
          </a:bodyPr>
          <a:lstStyle/>
          <a:p>
            <a:pPr marL="119380">
              <a:lnSpc>
                <a:spcPct val="100000"/>
              </a:lnSpc>
              <a:spcBef>
                <a:spcPts val="155"/>
              </a:spcBef>
            </a:pPr>
            <a:r>
              <a:rPr dirty="0" u="sng" sz="11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+52</a:t>
            </a:r>
            <a:r>
              <a:rPr dirty="0" u="sng" sz="1100" spc="-2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mins</a:t>
            </a:r>
            <a:endParaRPr sz="1100">
              <a:latin typeface="Arial"/>
              <a:cs typeface="Arial"/>
            </a:endParaRPr>
          </a:p>
          <a:p>
            <a:pPr marL="153035">
              <a:lnSpc>
                <a:spcPct val="100000"/>
              </a:lnSpc>
              <a:spcBef>
                <a:spcPts val="5"/>
              </a:spcBef>
            </a:pPr>
            <a:r>
              <a:rPr dirty="0" sz="900" b="1">
                <a:solidFill>
                  <a:srgbClr val="FFFFFF"/>
                </a:solidFill>
                <a:latin typeface="Arial"/>
                <a:cs typeface="Arial"/>
              </a:rPr>
              <a:t>vs.</a:t>
            </a:r>
            <a:r>
              <a:rPr dirty="0" sz="9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900" b="1">
                <a:solidFill>
                  <a:srgbClr val="FFFFFF"/>
                </a:solidFill>
                <a:latin typeface="Arial"/>
                <a:cs typeface="Arial"/>
              </a:rPr>
              <a:t>Q4 </a:t>
            </a:r>
            <a:r>
              <a:rPr dirty="0" sz="900" spc="-25" b="1">
                <a:solidFill>
                  <a:srgbClr val="FFFFFF"/>
                </a:solidFill>
                <a:latin typeface="Arial"/>
                <a:cs typeface="Arial"/>
              </a:rPr>
              <a:t>‘21</a:t>
            </a:r>
            <a:endParaRPr sz="900">
              <a:latin typeface="Arial"/>
              <a:cs typeface="Arial"/>
            </a:endParaRPr>
          </a:p>
        </p:txBody>
      </p:sp>
      <p:sp>
        <p:nvSpPr>
          <p:cNvPr id="65" name="object 65" descr=""/>
          <p:cNvSpPr txBox="1"/>
          <p:nvPr/>
        </p:nvSpPr>
        <p:spPr>
          <a:xfrm>
            <a:off x="8445245" y="5264658"/>
            <a:ext cx="845819" cy="355600"/>
          </a:xfrm>
          <a:prstGeom prst="rect">
            <a:avLst/>
          </a:prstGeom>
          <a:solidFill>
            <a:srgbClr val="00BEF1"/>
          </a:solidFill>
          <a:ln w="19050">
            <a:solidFill>
              <a:srgbClr val="FFFFFF"/>
            </a:solidFill>
          </a:ln>
        </p:spPr>
        <p:txBody>
          <a:bodyPr wrap="square" lIns="0" tIns="19685" rIns="0" bIns="0" rtlCol="0" vert="horz">
            <a:spAutoFit/>
          </a:bodyPr>
          <a:lstStyle/>
          <a:p>
            <a:pPr marL="159385">
              <a:lnSpc>
                <a:spcPct val="100000"/>
              </a:lnSpc>
              <a:spcBef>
                <a:spcPts val="155"/>
              </a:spcBef>
            </a:pPr>
            <a:r>
              <a:rPr dirty="0" u="sng" sz="11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+3</a:t>
            </a:r>
            <a:r>
              <a:rPr dirty="0" u="sng" sz="1100" spc="-1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100" spc="-2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mins</a:t>
            </a:r>
            <a:endParaRPr sz="1100">
              <a:latin typeface="Arial"/>
              <a:cs typeface="Arial"/>
            </a:endParaRPr>
          </a:p>
          <a:p>
            <a:pPr marL="153035">
              <a:lnSpc>
                <a:spcPct val="100000"/>
              </a:lnSpc>
              <a:spcBef>
                <a:spcPts val="5"/>
              </a:spcBef>
            </a:pPr>
            <a:r>
              <a:rPr dirty="0" sz="900" b="1">
                <a:solidFill>
                  <a:srgbClr val="FFFFFF"/>
                </a:solidFill>
                <a:latin typeface="Arial"/>
                <a:cs typeface="Arial"/>
              </a:rPr>
              <a:t>vs.</a:t>
            </a:r>
            <a:r>
              <a:rPr dirty="0" sz="9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900" b="1">
                <a:solidFill>
                  <a:srgbClr val="FFFFFF"/>
                </a:solidFill>
                <a:latin typeface="Arial"/>
                <a:cs typeface="Arial"/>
              </a:rPr>
              <a:t>Q4 </a:t>
            </a:r>
            <a:r>
              <a:rPr dirty="0" sz="900" spc="-25" b="1">
                <a:solidFill>
                  <a:srgbClr val="FFFFFF"/>
                </a:solidFill>
                <a:latin typeface="Arial"/>
                <a:cs typeface="Arial"/>
              </a:rPr>
              <a:t>‘21</a:t>
            </a:r>
            <a:endParaRPr sz="900">
              <a:latin typeface="Arial"/>
              <a:cs typeface="Arial"/>
            </a:endParaRPr>
          </a:p>
        </p:txBody>
      </p:sp>
      <p:sp>
        <p:nvSpPr>
          <p:cNvPr id="66" name="object 66" descr=""/>
          <p:cNvSpPr txBox="1"/>
          <p:nvPr/>
        </p:nvSpPr>
        <p:spPr>
          <a:xfrm>
            <a:off x="148397" y="571938"/>
            <a:ext cx="10048875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Time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spent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with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ad-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supported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platforms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has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more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than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doubled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as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consumers</a:t>
            </a:r>
            <a:r>
              <a:rPr dirty="0" sz="2600" spc="-6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increasingly</a:t>
            </a:r>
            <a:r>
              <a:rPr dirty="0" sz="26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shift</a:t>
            </a:r>
            <a:r>
              <a:rPr dirty="0" sz="26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towards</a:t>
            </a:r>
            <a:r>
              <a:rPr dirty="0" sz="2600" spc="-7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these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services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B24D63-D982-40FB-BEDA-A3C5470FF0F0}"/>
</file>

<file path=customXml/itemProps2.xml><?xml version="1.0" encoding="utf-8"?>
<ds:datastoreItem xmlns:ds="http://schemas.openxmlformats.org/officeDocument/2006/customXml" ds:itemID="{435BC17E-BDDE-44C2-ABEA-A71CAD2AE42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Reed Kiely</dc:creator>
  <dc:title>Grab &amp; Go</dc:title>
  <dcterms:created xsi:type="dcterms:W3CDTF">2024-05-01T17:51:36Z</dcterms:created>
  <dcterms:modified xsi:type="dcterms:W3CDTF">2024-05-01T17:51:36Z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</Properties>
</file>