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48789-DAFD-4389-7A87-B92CBB8A351A}" name="Reed Kiely" initials="RK" userId="S::reedk@thevab.com::768be38e-2fb5-40ce-925d-bd8e9d9e3c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4724FD-A6E7-47FB-9086-32348DDC0FA1}" v="1" dt="2024-09-10T15:29:07.003"/>
    <p1510:client id="{57F836AB-045E-4701-BC6E-0FCBAC92CE4C}" v="1" dt="2024-09-10T15:16:26.104"/>
    <p1510:client id="{D25B1E41-C05C-481C-93A7-FB8990A8D527}" v="4" dt="2024-09-10T15:14:1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1C4724FD-A6E7-47FB-9086-32348DDC0FA1}"/>
    <pc:docChg chg="addSld delSld modSld">
      <pc:chgData name="Dylan Breger" userId="9b3da09f-10fe-42ec-9aa5-9fa2a3e9cc20" providerId="ADAL" clId="{1C4724FD-A6E7-47FB-9086-32348DDC0FA1}" dt="2024-09-10T15:29:22.259" v="1" actId="47"/>
      <pc:docMkLst>
        <pc:docMk/>
      </pc:docMkLst>
      <pc:sldChg chg="add">
        <pc:chgData name="Dylan Breger" userId="9b3da09f-10fe-42ec-9aa5-9fa2a3e9cc20" providerId="ADAL" clId="{1C4724FD-A6E7-47FB-9086-32348DDC0FA1}" dt="2024-09-10T15:29:06.991" v="0"/>
        <pc:sldMkLst>
          <pc:docMk/>
          <pc:sldMk cId="2044079681" sldId="298"/>
        </pc:sldMkLst>
      </pc:sldChg>
      <pc:sldChg chg="del">
        <pc:chgData name="Dylan Breger" userId="9b3da09f-10fe-42ec-9aa5-9fa2a3e9cc20" providerId="ADAL" clId="{1C4724FD-A6E7-47FB-9086-32348DDC0FA1}" dt="2024-09-10T15:29:22.259" v="1" actId="47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57F836AB-045E-4701-BC6E-0FCBAC92CE4C}"/>
    <pc:docChg chg="addSld delSld modSld">
      <pc:chgData name="Dylan Breger" userId="9b3da09f-10fe-42ec-9aa5-9fa2a3e9cc20" providerId="ADAL" clId="{57F836AB-045E-4701-BC6E-0FCBAC92CE4C}" dt="2024-09-10T15:16:29.744" v="1" actId="47"/>
      <pc:docMkLst>
        <pc:docMk/>
      </pc:docMkLst>
      <pc:sldChg chg="del">
        <pc:chgData name="Dylan Breger" userId="9b3da09f-10fe-42ec-9aa5-9fa2a3e9cc20" providerId="ADAL" clId="{57F836AB-045E-4701-BC6E-0FCBAC92CE4C}" dt="2024-09-10T15:16:29.744" v="1" actId="47"/>
        <pc:sldMkLst>
          <pc:docMk/>
          <pc:sldMk cId="903760944" sldId="2147327077"/>
        </pc:sldMkLst>
      </pc:sldChg>
      <pc:sldChg chg="add">
        <pc:chgData name="Dylan Breger" userId="9b3da09f-10fe-42ec-9aa5-9fa2a3e9cc20" providerId="ADAL" clId="{57F836AB-045E-4701-BC6E-0FCBAC92CE4C}" dt="2024-09-10T15:16:26.100" v="0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D25B1E41-C05C-481C-93A7-FB8990A8D527}"/>
    <pc:docChg chg="custSel addSld delSld modSld">
      <pc:chgData name="Dylan Breger" userId="9b3da09f-10fe-42ec-9aa5-9fa2a3e9cc20" providerId="ADAL" clId="{D25B1E41-C05C-481C-93A7-FB8990A8D527}" dt="2024-09-10T15:14:16.695" v="7" actId="47"/>
      <pc:docMkLst>
        <pc:docMk/>
      </pc:docMkLst>
      <pc:sldChg chg="addSp delSp modSp new del mod">
        <pc:chgData name="Dylan Breger" userId="9b3da09f-10fe-42ec-9aa5-9fa2a3e9cc20" providerId="ADAL" clId="{D25B1E41-C05C-481C-93A7-FB8990A8D527}" dt="2024-09-10T15:14:16.695" v="7" actId="47"/>
        <pc:sldMkLst>
          <pc:docMk/>
          <pc:sldMk cId="3924261391" sldId="256"/>
        </pc:sldMkLst>
        <pc:graphicFrameChg chg="add 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4" creationId="{16F165D6-1448-FEEC-3C75-1645E6247FD2}"/>
          </ac:graphicFrameMkLst>
        </pc:graphicFrameChg>
        <pc:graphicFrameChg chg="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5" creationId="{137B219F-0F42-A227-1847-06AB2789278B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7.024" v="5" actId="478"/>
          <ac:graphicFrameMkLst>
            <pc:docMk/>
            <pc:sldMk cId="3924261391" sldId="256"/>
            <ac:graphicFrameMk id="6" creationId="{69567C38-9FCB-1FC9-30B5-E4E34F06725F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4.425" v="4" actId="478"/>
          <ac:graphicFrameMkLst>
            <pc:docMk/>
            <pc:sldMk cId="3924261391" sldId="256"/>
            <ac:graphicFrameMk id="7" creationId="{8DEC4E1A-84C7-F078-A9A5-73E6115B090E}"/>
          </ac:graphicFrameMkLst>
        </pc:graphicFrameChg>
      </pc:sldChg>
      <pc:sldChg chg="add">
        <pc:chgData name="Dylan Breger" userId="9b3da09f-10fe-42ec-9aa5-9fa2a3e9cc20" providerId="ADAL" clId="{D25B1E41-C05C-481C-93A7-FB8990A8D527}" dt="2024-09-10T15:14:12.708" v="6"/>
        <pc:sldMkLst>
          <pc:docMk/>
          <pc:sldMk cId="903760944" sldId="214732707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362828576240201E-2"/>
          <c:y val="4.4399645137671098E-2"/>
          <c:w val="0.97527434284751957"/>
          <c:h val="0.839772832304131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Connected TV (CTV)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ED3C8D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10 or less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  <c:pt idx="5">
                  <c:v>75</c:v>
                </c:pt>
                <c:pt idx="6">
                  <c:v>90</c:v>
                </c:pt>
                <c:pt idx="7">
                  <c:v>more than 90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0.90400000000000003</c:v>
                </c:pt>
                <c:pt idx="1">
                  <c:v>0.93899999999999995</c:v>
                </c:pt>
                <c:pt idx="2">
                  <c:v>0.95899999999999996</c:v>
                </c:pt>
                <c:pt idx="3">
                  <c:v>0.64800000000000002</c:v>
                </c:pt>
                <c:pt idx="4">
                  <c:v>0.88900000000000001</c:v>
                </c:pt>
                <c:pt idx="5">
                  <c:v>0.86399999999999999</c:v>
                </c:pt>
                <c:pt idx="6">
                  <c:v>0.89900000000000002</c:v>
                </c:pt>
                <c:pt idx="7">
                  <c:v>0.32400000000000001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85-444F-80B8-7EAE7C59B9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Desktop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10 or less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  <c:pt idx="5">
                  <c:v>75</c:v>
                </c:pt>
                <c:pt idx="6">
                  <c:v>90</c:v>
                </c:pt>
                <c:pt idx="7">
                  <c:v>more than 90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0.82699999999999996</c:v>
                </c:pt>
                <c:pt idx="1">
                  <c:v>0.76300000000000001</c:v>
                </c:pt>
                <c:pt idx="2">
                  <c:v>0.74199999999999999</c:v>
                </c:pt>
                <c:pt idx="3">
                  <c:v>0.36899999999999999</c:v>
                </c:pt>
                <c:pt idx="4">
                  <c:v>0.53100000000000003</c:v>
                </c:pt>
                <c:pt idx="5">
                  <c:v>0.42199999999999999</c:v>
                </c:pt>
                <c:pt idx="6">
                  <c:v>0.55800000000000005</c:v>
                </c:pt>
                <c:pt idx="7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85-444F-80B8-7EAE7C59B9A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74336104158556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B2-4848-9A75-5E52FE993FCF}"/>
                </c:ext>
              </c:extLst>
            </c:dLbl>
            <c:dLbl>
              <c:idx val="3"/>
              <c:layout>
                <c:manualLayout>
                  <c:x val="7.867254548516491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B2-4848-9A75-5E52FE993F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FF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10 or less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  <c:pt idx="5">
                  <c:v>75</c:v>
                </c:pt>
                <c:pt idx="6">
                  <c:v>90</c:v>
                </c:pt>
                <c:pt idx="7">
                  <c:v>more than 90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0.754</c:v>
                </c:pt>
                <c:pt idx="1">
                  <c:v>0.68799999999999994</c:v>
                </c:pt>
                <c:pt idx="2">
                  <c:v>0.72299999999999998</c:v>
                </c:pt>
                <c:pt idx="3">
                  <c:v>0.35</c:v>
                </c:pt>
                <c:pt idx="4">
                  <c:v>0.46300000000000002</c:v>
                </c:pt>
                <c:pt idx="5">
                  <c:v>0.33600000000000002</c:v>
                </c:pt>
                <c:pt idx="6">
                  <c:v>0.375</c:v>
                </c:pt>
                <c:pt idx="7">
                  <c:v>0.121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85-444F-80B8-7EAE7C59B9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overlap val="-27"/>
        <c:axId val="1434420848"/>
        <c:axId val="1434418928"/>
      </c:barChart>
      <c:catAx>
        <c:axId val="143442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434418928"/>
        <c:crosses val="autoZero"/>
        <c:auto val="1"/>
        <c:lblAlgn val="ctr"/>
        <c:lblOffset val="100"/>
        <c:noMultiLvlLbl val="0"/>
      </c:catAx>
      <c:valAx>
        <c:axId val="14344189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3442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7900718256446483"/>
          <c:y val="1.8983789288907614E-2"/>
          <c:w val="0.43411829182700207"/>
          <c:h val="7.05262719948499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F90C0-CFEA-4C0F-9963-3178266E520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EB01-4C08-4C41-BAF2-5CA4BCED5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0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AA47-5202-9996-06E2-B087C226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B90FB-9718-D43A-9258-421DDD47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C9B0-82BF-4E17-F85E-FD08DC46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1087-3A6E-637B-EEA8-CE740F58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7EA7-8C10-1A7B-2A7C-3AA932D9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E461-2894-91A3-BA81-4A61055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9B25C-6BAF-274B-F340-4A872832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A535-CEF5-1ADD-324E-8931D1F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83B-1FB1-41FC-C696-2C80BF2C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CF449-ACBE-331C-5D99-48A41889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01025-17F9-A777-5363-D4783C9C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A8F9-8A50-0A1F-013E-7AE3E351D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B039-6411-3C33-E86F-17BC0AAF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737B-744D-DCB0-315C-5447957E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2429-FF23-08CD-CD4D-1A2CCD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68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Light">
  <p:cSld name="Blank - Light"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4;p29">
            <a:extLst>
              <a:ext uri="{FF2B5EF4-FFF2-40B4-BE49-F238E27FC236}">
                <a16:creationId xmlns:a16="http://schemas.microsoft.com/office/drawing/2014/main" id="{6394F938-6DB4-F235-3BA7-86084ADFCB64}"/>
              </a:ext>
            </a:extLst>
          </p:cNvPr>
          <p:cNvSpPr txBox="1">
            <a:spLocks noGrp="1"/>
          </p:cNvSpPr>
          <p:nvPr userDrawn="1"/>
        </p:nvSpPr>
        <p:spPr>
          <a:xfrm>
            <a:off x="11678755" y="6286804"/>
            <a:ext cx="348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" sz="1067" b="0" i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t>‹#›</a:t>
            </a:fld>
            <a:endParaRPr sz="1067" b="0" i="0">
              <a:solidFill>
                <a:srgbClr val="595959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896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E46962"/>
          </p15:clr>
        </p15:guide>
        <p15:guide id="2" orient="horz" pos="144">
          <p15:clr>
            <a:srgbClr val="E46962"/>
          </p15:clr>
        </p15:guide>
        <p15:guide id="3" orient="horz" pos="3096">
          <p15:clr>
            <a:srgbClr val="E46962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FBA9-D216-2054-B9DB-5AA3D584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634B-AE9D-8DB6-8964-28F93F23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E539B-62C6-C002-65A8-B150BE44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247-CFD8-5F02-2A9C-B9385AA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5BDC-81C7-7CA1-2E43-A7F204DA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A868-9B21-8542-6A34-9BEF0CF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B8A6A-D8BF-89E8-7151-9442B722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0376-80BB-0E53-2065-805704D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C087-35BE-293B-ADAE-E83DDF7E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D80E-2345-84CC-209A-B24C3466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6C52-DB92-6FF5-6FA6-4D037C1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040-CFEF-749D-BD70-CBCA51D2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CA01-20EE-FCDF-49B2-BC24B818E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E5B2F-7DBB-44AC-CC3F-915A2079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1819E-2AE4-5B4E-E13A-A32A0839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4B74-2EC6-DE2F-E895-396C60A8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FD60-F4A2-8EC8-0FF7-026AA3A9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FFFBD-F6BB-D367-A32E-FCFAADF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A8B4-E7C5-B3BF-C047-94EAC9B7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356-3EC8-9042-1C2A-E280A4C9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9EF14-A7B4-492B-0C2A-42BCFEC1B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E800D-7B6F-D9EC-9E20-B1C68924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67F1B-2411-0836-F433-32A0594A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24AF7-90AD-F3E6-8184-ECE5618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B2D6-5E0A-E98E-4D7E-7534B1BC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F3624-C791-2D39-1BDC-441B1D1E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303CA-BC80-C386-4180-70EB664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157F-4D21-BCF8-DE08-4D35E038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5527-C1A4-BBA7-630D-7977E51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74538-792C-9536-100C-E30AD55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355E-58FB-D8AD-3282-6707E241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19F-4740-635D-2CC5-D8C2EFA0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1D02-3BCD-A909-22BF-09E29CDE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0ED4-DA8A-059B-AEEC-C7C39017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5BBC8-65E1-DFF3-8AB9-1CF5FCE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68A6-2AE5-2E4B-4AFA-322287D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C22F-C310-DB19-1271-DC100D02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425-7B79-1BE0-9240-B2F679A5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4AFAB-B083-150B-A0A7-96DCF3CC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3CD7B-2226-8B75-F6F7-EE27FECBF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92A9-1894-0CB3-C828-75E051A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DF28B-36CE-2398-03F0-822FA226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DB25-5B74-656C-7BDB-BFAFE050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15114-272B-D5A0-8AF6-EE2F8C23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4330E-17FD-55AA-5C52-82B80D34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4D23-DE1C-66BF-7E0C-A231689AB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4154-ECD0-2E9E-953B-9D2D51BE5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8AB1-1CF1-7C76-69BB-9EEA33075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2BF43F-F74F-5DD8-7F49-3ACC0F7995D2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471CF-C3CD-C6F7-E6F2-E9553288D9DF}"/>
              </a:ext>
            </a:extLst>
          </p:cNvPr>
          <p:cNvSpPr txBox="1"/>
          <p:nvPr/>
        </p:nvSpPr>
        <p:spPr>
          <a:xfrm>
            <a:off x="390617" y="6318507"/>
            <a:ext cx="115389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Innovid,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CTV Advertising Insights Report 2024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 March 20, 2024.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DDC80D-FC84-60A9-F738-8F8B8986D3E6}"/>
              </a:ext>
            </a:extLst>
          </p:cNvPr>
          <p:cNvSpPr/>
          <p:nvPr/>
        </p:nvSpPr>
        <p:spPr>
          <a:xfrm>
            <a:off x="-1" y="-1"/>
            <a:ext cx="3867151" cy="350071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Video Ad Completion Rate: By Ad Length and Device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A59C9E-D3B1-B0FA-DB4F-38754B12AA7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F88B036-C939-86B9-19BA-304C70C40A1C}"/>
              </a:ext>
            </a:extLst>
          </p:cNvPr>
          <p:cNvSpPr txBox="1"/>
          <p:nvPr/>
        </p:nvSpPr>
        <p:spPr>
          <a:xfrm>
            <a:off x="10233660" y="26057"/>
            <a:ext cx="199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12" name="Picture 2">
            <a:hlinkClick r:id="rId4"/>
            <a:extLst>
              <a:ext uri="{FF2B5EF4-FFF2-40B4-BE49-F238E27FC236}">
                <a16:creationId xmlns:a16="http://schemas.microsoft.com/office/drawing/2014/main" id="{6871D6D5-E046-239A-0E08-568731C729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1B02C68-87A1-C569-15DA-F73F1C80151E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AFB4DE-A044-C3FE-9E4A-E6F31AB307E6}"/>
              </a:ext>
            </a:extLst>
          </p:cNvPr>
          <p:cNvSpPr txBox="1"/>
          <p:nvPr/>
        </p:nvSpPr>
        <p:spPr>
          <a:xfrm>
            <a:off x="-3" y="1782518"/>
            <a:ext cx="121704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Video Ad Completion Rate Worldwide</a:t>
            </a:r>
          </a:p>
          <a:p>
            <a:pPr algn="ctr"/>
            <a:r>
              <a:rPr lang="en-US" sz="1400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by device and ad length (in seconds), 2023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95FB6B92-4DC5-D17D-6DEF-98638844EC5F}"/>
              </a:ext>
            </a:extLst>
          </p:cNvPr>
          <p:cNvGraphicFramePr/>
          <p:nvPr/>
        </p:nvGraphicFramePr>
        <p:xfrm>
          <a:off x="483207" y="2605756"/>
          <a:ext cx="11300003" cy="3587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2B62E62-9693-5522-DD43-5245BDD04806}"/>
              </a:ext>
            </a:extLst>
          </p:cNvPr>
          <p:cNvSpPr/>
          <p:nvPr/>
        </p:nvSpPr>
        <p:spPr>
          <a:xfrm>
            <a:off x="95693" y="423162"/>
            <a:ext cx="1016199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Consumers are much more likely to be fully engaged with CTV ads, with a greater completion rate than other digital devices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D01550-C547-DA86-2596-294B2BB2F27E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7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F5AB4-D1CB-4DE2-9DFF-262543685A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22ACD2-D388-4C6C-B833-0E9DE11A92DD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3.xml><?xml version="1.0" encoding="utf-8"?>
<ds:datastoreItem xmlns:ds="http://schemas.openxmlformats.org/officeDocument/2006/customXml" ds:itemID="{C7577669-B222-4090-8D29-54C72AA39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2024-09-10T15:13:48Z</dcterms:created>
  <dcterms:modified xsi:type="dcterms:W3CDTF">2024-09-10T15:29:27Z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