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345935"/>
            <a:ext cx="12191365" cy="512445"/>
          </a:xfrm>
          <a:custGeom>
            <a:avLst/>
            <a:gdLst/>
            <a:ahLst/>
            <a:cxnLst/>
            <a:rect l="l" t="t" r="r" b="b"/>
            <a:pathLst>
              <a:path w="12191365" h="512445">
                <a:moveTo>
                  <a:pt x="0" y="512063"/>
                </a:moveTo>
                <a:lnTo>
                  <a:pt x="12191238" y="512063"/>
                </a:lnTo>
                <a:lnTo>
                  <a:pt x="12191238" y="0"/>
                </a:lnTo>
                <a:lnTo>
                  <a:pt x="0" y="0"/>
                </a:lnTo>
                <a:lnTo>
                  <a:pt x="0" y="512063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384040"/>
          </a:xfrm>
          <a:custGeom>
            <a:avLst/>
            <a:gdLst/>
            <a:ahLst/>
            <a:cxnLst/>
            <a:rect l="l" t="t" r="r" b="b"/>
            <a:pathLst>
              <a:path w="12191365" h="4384040">
                <a:moveTo>
                  <a:pt x="0" y="4383786"/>
                </a:moveTo>
                <a:lnTo>
                  <a:pt x="12191238" y="4383786"/>
                </a:lnTo>
                <a:lnTo>
                  <a:pt x="12191238" y="0"/>
                </a:lnTo>
                <a:lnTo>
                  <a:pt x="0" y="0"/>
                </a:lnTo>
                <a:lnTo>
                  <a:pt x="0" y="4383786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448269" y="3786450"/>
            <a:ext cx="1687830" cy="949960"/>
          </a:xfrm>
          <a:custGeom>
            <a:avLst/>
            <a:gdLst/>
            <a:ahLst/>
            <a:cxnLst/>
            <a:rect l="l" t="t" r="r" b="b"/>
            <a:pathLst>
              <a:path w="1687830" h="949960">
                <a:moveTo>
                  <a:pt x="6654" y="0"/>
                </a:moveTo>
                <a:lnTo>
                  <a:pt x="3745" y="26350"/>
                </a:lnTo>
                <a:lnTo>
                  <a:pt x="1665" y="52771"/>
                </a:lnTo>
                <a:lnTo>
                  <a:pt x="416" y="79245"/>
                </a:lnTo>
                <a:lnTo>
                  <a:pt x="0" y="105752"/>
                </a:lnTo>
                <a:lnTo>
                  <a:pt x="1335" y="153635"/>
                </a:lnTo>
                <a:lnTo>
                  <a:pt x="5295" y="200817"/>
                </a:lnTo>
                <a:lnTo>
                  <a:pt x="11808" y="247227"/>
                </a:lnTo>
                <a:lnTo>
                  <a:pt x="20802" y="292794"/>
                </a:lnTo>
                <a:lnTo>
                  <a:pt x="32206" y="337446"/>
                </a:lnTo>
                <a:lnTo>
                  <a:pt x="45950" y="381113"/>
                </a:lnTo>
                <a:lnTo>
                  <a:pt x="61961" y="423722"/>
                </a:lnTo>
                <a:lnTo>
                  <a:pt x="80170" y="465204"/>
                </a:lnTo>
                <a:lnTo>
                  <a:pt x="100503" y="505485"/>
                </a:lnTo>
                <a:lnTo>
                  <a:pt x="122891" y="544497"/>
                </a:lnTo>
                <a:lnTo>
                  <a:pt x="147262" y="582166"/>
                </a:lnTo>
                <a:lnTo>
                  <a:pt x="173544" y="618422"/>
                </a:lnTo>
                <a:lnTo>
                  <a:pt x="201667" y="653194"/>
                </a:lnTo>
                <a:lnTo>
                  <a:pt x="231559" y="686410"/>
                </a:lnTo>
                <a:lnTo>
                  <a:pt x="263149" y="718000"/>
                </a:lnTo>
                <a:lnTo>
                  <a:pt x="296366" y="747891"/>
                </a:lnTo>
                <a:lnTo>
                  <a:pt x="331139" y="776013"/>
                </a:lnTo>
                <a:lnTo>
                  <a:pt x="367395" y="802295"/>
                </a:lnTo>
                <a:lnTo>
                  <a:pt x="405065" y="826665"/>
                </a:lnTo>
                <a:lnTo>
                  <a:pt x="444077" y="849052"/>
                </a:lnTo>
                <a:lnTo>
                  <a:pt x="484359" y="869385"/>
                </a:lnTo>
                <a:lnTo>
                  <a:pt x="525841" y="887593"/>
                </a:lnTo>
                <a:lnTo>
                  <a:pt x="568451" y="903604"/>
                </a:lnTo>
                <a:lnTo>
                  <a:pt x="612118" y="917347"/>
                </a:lnTo>
                <a:lnTo>
                  <a:pt x="656770" y="928751"/>
                </a:lnTo>
                <a:lnTo>
                  <a:pt x="702337" y="937745"/>
                </a:lnTo>
                <a:lnTo>
                  <a:pt x="748748" y="944258"/>
                </a:lnTo>
                <a:lnTo>
                  <a:pt x="795930" y="948217"/>
                </a:lnTo>
                <a:lnTo>
                  <a:pt x="843813" y="949553"/>
                </a:lnTo>
                <a:lnTo>
                  <a:pt x="891695" y="948217"/>
                </a:lnTo>
                <a:lnTo>
                  <a:pt x="938876" y="944258"/>
                </a:lnTo>
                <a:lnTo>
                  <a:pt x="985285" y="937745"/>
                </a:lnTo>
                <a:lnTo>
                  <a:pt x="1030851" y="928751"/>
                </a:lnTo>
                <a:lnTo>
                  <a:pt x="1075502" y="917347"/>
                </a:lnTo>
                <a:lnTo>
                  <a:pt x="1119168" y="903604"/>
                </a:lnTo>
                <a:lnTo>
                  <a:pt x="1161778" y="887593"/>
                </a:lnTo>
                <a:lnTo>
                  <a:pt x="1203259" y="869385"/>
                </a:lnTo>
                <a:lnTo>
                  <a:pt x="1243540" y="849052"/>
                </a:lnTo>
                <a:lnTo>
                  <a:pt x="1282551" y="826665"/>
                </a:lnTo>
                <a:lnTo>
                  <a:pt x="1320221" y="802295"/>
                </a:lnTo>
                <a:lnTo>
                  <a:pt x="1356477" y="776013"/>
                </a:lnTo>
                <a:lnTo>
                  <a:pt x="1391249" y="747891"/>
                </a:lnTo>
                <a:lnTo>
                  <a:pt x="1424466" y="718000"/>
                </a:lnTo>
                <a:lnTo>
                  <a:pt x="1456056" y="686410"/>
                </a:lnTo>
                <a:lnTo>
                  <a:pt x="1485947" y="653194"/>
                </a:lnTo>
                <a:lnTo>
                  <a:pt x="1514070" y="618422"/>
                </a:lnTo>
                <a:lnTo>
                  <a:pt x="1540352" y="582166"/>
                </a:lnTo>
                <a:lnTo>
                  <a:pt x="1564723" y="544497"/>
                </a:lnTo>
                <a:lnTo>
                  <a:pt x="1587110" y="505485"/>
                </a:lnTo>
                <a:lnTo>
                  <a:pt x="1607444" y="465204"/>
                </a:lnTo>
                <a:lnTo>
                  <a:pt x="1625652" y="423722"/>
                </a:lnTo>
                <a:lnTo>
                  <a:pt x="1641663" y="381113"/>
                </a:lnTo>
                <a:lnTo>
                  <a:pt x="1655407" y="337446"/>
                </a:lnTo>
                <a:lnTo>
                  <a:pt x="1666811" y="292794"/>
                </a:lnTo>
                <a:lnTo>
                  <a:pt x="1675805" y="247227"/>
                </a:lnTo>
                <a:lnTo>
                  <a:pt x="1682318" y="200817"/>
                </a:lnTo>
                <a:lnTo>
                  <a:pt x="1686278" y="153635"/>
                </a:lnTo>
                <a:lnTo>
                  <a:pt x="1687614" y="105752"/>
                </a:lnTo>
                <a:lnTo>
                  <a:pt x="1476667" y="105752"/>
                </a:lnTo>
                <a:lnTo>
                  <a:pt x="1476353" y="125633"/>
                </a:lnTo>
                <a:lnTo>
                  <a:pt x="1475414" y="145489"/>
                </a:lnTo>
                <a:lnTo>
                  <a:pt x="1471676" y="185064"/>
                </a:lnTo>
                <a:lnTo>
                  <a:pt x="1464033" y="231705"/>
                </a:lnTo>
                <a:lnTo>
                  <a:pt x="1453145" y="276985"/>
                </a:lnTo>
                <a:lnTo>
                  <a:pt x="1439148" y="320800"/>
                </a:lnTo>
                <a:lnTo>
                  <a:pt x="1422181" y="363042"/>
                </a:lnTo>
                <a:lnTo>
                  <a:pt x="1402378" y="403605"/>
                </a:lnTo>
                <a:lnTo>
                  <a:pt x="1379877" y="442384"/>
                </a:lnTo>
                <a:lnTo>
                  <a:pt x="1354815" y="479273"/>
                </a:lnTo>
                <a:lnTo>
                  <a:pt x="1327328" y="514165"/>
                </a:lnTo>
                <a:lnTo>
                  <a:pt x="1297553" y="546954"/>
                </a:lnTo>
                <a:lnTo>
                  <a:pt x="1265627" y="577535"/>
                </a:lnTo>
                <a:lnTo>
                  <a:pt x="1231687" y="605801"/>
                </a:lnTo>
                <a:lnTo>
                  <a:pt x="1195868" y="631646"/>
                </a:lnTo>
                <a:lnTo>
                  <a:pt x="1158309" y="654964"/>
                </a:lnTo>
                <a:lnTo>
                  <a:pt x="1119146" y="675649"/>
                </a:lnTo>
                <a:lnTo>
                  <a:pt x="1078514" y="693595"/>
                </a:lnTo>
                <a:lnTo>
                  <a:pt x="1036552" y="708696"/>
                </a:lnTo>
                <a:lnTo>
                  <a:pt x="993396" y="720846"/>
                </a:lnTo>
                <a:lnTo>
                  <a:pt x="949182" y="729938"/>
                </a:lnTo>
                <a:lnTo>
                  <a:pt x="904048" y="735867"/>
                </a:lnTo>
                <a:lnTo>
                  <a:pt x="858130" y="738527"/>
                </a:lnTo>
                <a:lnTo>
                  <a:pt x="811565" y="737812"/>
                </a:lnTo>
                <a:lnTo>
                  <a:pt x="764489" y="733615"/>
                </a:lnTo>
                <a:lnTo>
                  <a:pt x="717848" y="725974"/>
                </a:lnTo>
                <a:lnTo>
                  <a:pt x="672567" y="715087"/>
                </a:lnTo>
                <a:lnTo>
                  <a:pt x="628753" y="701092"/>
                </a:lnTo>
                <a:lnTo>
                  <a:pt x="586511" y="684125"/>
                </a:lnTo>
                <a:lnTo>
                  <a:pt x="545947" y="664323"/>
                </a:lnTo>
                <a:lnTo>
                  <a:pt x="507168" y="641822"/>
                </a:lnTo>
                <a:lnTo>
                  <a:pt x="470280" y="616760"/>
                </a:lnTo>
                <a:lnTo>
                  <a:pt x="435388" y="589273"/>
                </a:lnTo>
                <a:lnTo>
                  <a:pt x="402598" y="559498"/>
                </a:lnTo>
                <a:lnTo>
                  <a:pt x="372018" y="527572"/>
                </a:lnTo>
                <a:lnTo>
                  <a:pt x="343752" y="493631"/>
                </a:lnTo>
                <a:lnTo>
                  <a:pt x="317907" y="457812"/>
                </a:lnTo>
                <a:lnTo>
                  <a:pt x="294589" y="420252"/>
                </a:lnTo>
                <a:lnTo>
                  <a:pt x="273904" y="381088"/>
                </a:lnTo>
                <a:lnTo>
                  <a:pt x="255958" y="340456"/>
                </a:lnTo>
                <a:lnTo>
                  <a:pt x="240857" y="298494"/>
                </a:lnTo>
                <a:lnTo>
                  <a:pt x="228707" y="255337"/>
                </a:lnTo>
                <a:lnTo>
                  <a:pt x="219614" y="211123"/>
                </a:lnTo>
                <a:lnTo>
                  <a:pt x="213685" y="165988"/>
                </a:lnTo>
                <a:lnTo>
                  <a:pt x="211025" y="120070"/>
                </a:lnTo>
                <a:lnTo>
                  <a:pt x="211741" y="73504"/>
                </a:lnTo>
                <a:lnTo>
                  <a:pt x="215938" y="26428"/>
                </a:lnTo>
                <a:lnTo>
                  <a:pt x="6654" y="0"/>
                </a:lnTo>
                <a:close/>
              </a:path>
            </a:pathLst>
          </a:custGeom>
          <a:solidFill>
            <a:srgbClr val="00BE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448269" y="3786450"/>
            <a:ext cx="1687830" cy="949960"/>
          </a:xfrm>
          <a:custGeom>
            <a:avLst/>
            <a:gdLst/>
            <a:ahLst/>
            <a:cxnLst/>
            <a:rect l="l" t="t" r="r" b="b"/>
            <a:pathLst>
              <a:path w="1687830" h="949960">
                <a:moveTo>
                  <a:pt x="1687614" y="105752"/>
                </a:moveTo>
                <a:lnTo>
                  <a:pt x="1686278" y="153635"/>
                </a:lnTo>
                <a:lnTo>
                  <a:pt x="1682318" y="200817"/>
                </a:lnTo>
                <a:lnTo>
                  <a:pt x="1675805" y="247227"/>
                </a:lnTo>
                <a:lnTo>
                  <a:pt x="1666811" y="292794"/>
                </a:lnTo>
                <a:lnTo>
                  <a:pt x="1655407" y="337446"/>
                </a:lnTo>
                <a:lnTo>
                  <a:pt x="1641663" y="381113"/>
                </a:lnTo>
                <a:lnTo>
                  <a:pt x="1625652" y="423722"/>
                </a:lnTo>
                <a:lnTo>
                  <a:pt x="1607444" y="465204"/>
                </a:lnTo>
                <a:lnTo>
                  <a:pt x="1587110" y="505485"/>
                </a:lnTo>
                <a:lnTo>
                  <a:pt x="1564723" y="544497"/>
                </a:lnTo>
                <a:lnTo>
                  <a:pt x="1540352" y="582166"/>
                </a:lnTo>
                <a:lnTo>
                  <a:pt x="1514070" y="618422"/>
                </a:lnTo>
                <a:lnTo>
                  <a:pt x="1485947" y="653194"/>
                </a:lnTo>
                <a:lnTo>
                  <a:pt x="1456056" y="686410"/>
                </a:lnTo>
                <a:lnTo>
                  <a:pt x="1424466" y="718000"/>
                </a:lnTo>
                <a:lnTo>
                  <a:pt x="1391249" y="747891"/>
                </a:lnTo>
                <a:lnTo>
                  <a:pt x="1356477" y="776013"/>
                </a:lnTo>
                <a:lnTo>
                  <a:pt x="1320221" y="802295"/>
                </a:lnTo>
                <a:lnTo>
                  <a:pt x="1282551" y="826665"/>
                </a:lnTo>
                <a:lnTo>
                  <a:pt x="1243540" y="849052"/>
                </a:lnTo>
                <a:lnTo>
                  <a:pt x="1203259" y="869385"/>
                </a:lnTo>
                <a:lnTo>
                  <a:pt x="1161778" y="887593"/>
                </a:lnTo>
                <a:lnTo>
                  <a:pt x="1119168" y="903604"/>
                </a:lnTo>
                <a:lnTo>
                  <a:pt x="1075502" y="917347"/>
                </a:lnTo>
                <a:lnTo>
                  <a:pt x="1030851" y="928751"/>
                </a:lnTo>
                <a:lnTo>
                  <a:pt x="985285" y="937745"/>
                </a:lnTo>
                <a:lnTo>
                  <a:pt x="938876" y="944258"/>
                </a:lnTo>
                <a:lnTo>
                  <a:pt x="891695" y="948217"/>
                </a:lnTo>
                <a:lnTo>
                  <a:pt x="843813" y="949553"/>
                </a:lnTo>
                <a:lnTo>
                  <a:pt x="795930" y="948217"/>
                </a:lnTo>
                <a:lnTo>
                  <a:pt x="748748" y="944258"/>
                </a:lnTo>
                <a:lnTo>
                  <a:pt x="702337" y="937745"/>
                </a:lnTo>
                <a:lnTo>
                  <a:pt x="656770" y="928751"/>
                </a:lnTo>
                <a:lnTo>
                  <a:pt x="612118" y="917347"/>
                </a:lnTo>
                <a:lnTo>
                  <a:pt x="568451" y="903604"/>
                </a:lnTo>
                <a:lnTo>
                  <a:pt x="525841" y="887593"/>
                </a:lnTo>
                <a:lnTo>
                  <a:pt x="484359" y="869385"/>
                </a:lnTo>
                <a:lnTo>
                  <a:pt x="444077" y="849052"/>
                </a:lnTo>
                <a:lnTo>
                  <a:pt x="405065" y="826665"/>
                </a:lnTo>
                <a:lnTo>
                  <a:pt x="367395" y="802295"/>
                </a:lnTo>
                <a:lnTo>
                  <a:pt x="331139" y="776013"/>
                </a:lnTo>
                <a:lnTo>
                  <a:pt x="296366" y="747891"/>
                </a:lnTo>
                <a:lnTo>
                  <a:pt x="263149" y="718000"/>
                </a:lnTo>
                <a:lnTo>
                  <a:pt x="231559" y="686410"/>
                </a:lnTo>
                <a:lnTo>
                  <a:pt x="201667" y="653194"/>
                </a:lnTo>
                <a:lnTo>
                  <a:pt x="173544" y="618422"/>
                </a:lnTo>
                <a:lnTo>
                  <a:pt x="147262" y="582166"/>
                </a:lnTo>
                <a:lnTo>
                  <a:pt x="122891" y="544497"/>
                </a:lnTo>
                <a:lnTo>
                  <a:pt x="100503" y="505485"/>
                </a:lnTo>
                <a:lnTo>
                  <a:pt x="80170" y="465204"/>
                </a:lnTo>
                <a:lnTo>
                  <a:pt x="61961" y="423722"/>
                </a:lnTo>
                <a:lnTo>
                  <a:pt x="45950" y="381113"/>
                </a:lnTo>
                <a:lnTo>
                  <a:pt x="32206" y="337446"/>
                </a:lnTo>
                <a:lnTo>
                  <a:pt x="20802" y="292794"/>
                </a:lnTo>
                <a:lnTo>
                  <a:pt x="11808" y="247227"/>
                </a:lnTo>
                <a:lnTo>
                  <a:pt x="5295" y="200817"/>
                </a:lnTo>
                <a:lnTo>
                  <a:pt x="1335" y="153635"/>
                </a:lnTo>
                <a:lnTo>
                  <a:pt x="0" y="105752"/>
                </a:lnTo>
                <a:lnTo>
                  <a:pt x="416" y="79245"/>
                </a:lnTo>
                <a:lnTo>
                  <a:pt x="1665" y="52771"/>
                </a:lnTo>
                <a:lnTo>
                  <a:pt x="3745" y="26350"/>
                </a:lnTo>
                <a:lnTo>
                  <a:pt x="6654" y="0"/>
                </a:lnTo>
                <a:lnTo>
                  <a:pt x="215938" y="26428"/>
                </a:lnTo>
                <a:lnTo>
                  <a:pt x="211741" y="73504"/>
                </a:lnTo>
                <a:lnTo>
                  <a:pt x="211025" y="120070"/>
                </a:lnTo>
                <a:lnTo>
                  <a:pt x="213685" y="165988"/>
                </a:lnTo>
                <a:lnTo>
                  <a:pt x="219614" y="211123"/>
                </a:lnTo>
                <a:lnTo>
                  <a:pt x="228707" y="255337"/>
                </a:lnTo>
                <a:lnTo>
                  <a:pt x="240857" y="298494"/>
                </a:lnTo>
                <a:lnTo>
                  <a:pt x="255958" y="340456"/>
                </a:lnTo>
                <a:lnTo>
                  <a:pt x="273904" y="381088"/>
                </a:lnTo>
                <a:lnTo>
                  <a:pt x="294589" y="420252"/>
                </a:lnTo>
                <a:lnTo>
                  <a:pt x="317907" y="457812"/>
                </a:lnTo>
                <a:lnTo>
                  <a:pt x="343752" y="493631"/>
                </a:lnTo>
                <a:lnTo>
                  <a:pt x="372018" y="527572"/>
                </a:lnTo>
                <a:lnTo>
                  <a:pt x="402598" y="559498"/>
                </a:lnTo>
                <a:lnTo>
                  <a:pt x="435388" y="589273"/>
                </a:lnTo>
                <a:lnTo>
                  <a:pt x="470280" y="616760"/>
                </a:lnTo>
                <a:lnTo>
                  <a:pt x="507168" y="641822"/>
                </a:lnTo>
                <a:lnTo>
                  <a:pt x="545947" y="664323"/>
                </a:lnTo>
                <a:lnTo>
                  <a:pt x="586511" y="684125"/>
                </a:lnTo>
                <a:lnTo>
                  <a:pt x="628753" y="701092"/>
                </a:lnTo>
                <a:lnTo>
                  <a:pt x="672567" y="715087"/>
                </a:lnTo>
                <a:lnTo>
                  <a:pt x="717848" y="725974"/>
                </a:lnTo>
                <a:lnTo>
                  <a:pt x="764489" y="733615"/>
                </a:lnTo>
                <a:lnTo>
                  <a:pt x="811565" y="737812"/>
                </a:lnTo>
                <a:lnTo>
                  <a:pt x="858130" y="738527"/>
                </a:lnTo>
                <a:lnTo>
                  <a:pt x="904048" y="735867"/>
                </a:lnTo>
                <a:lnTo>
                  <a:pt x="949182" y="729938"/>
                </a:lnTo>
                <a:lnTo>
                  <a:pt x="993396" y="720846"/>
                </a:lnTo>
                <a:lnTo>
                  <a:pt x="1036552" y="708696"/>
                </a:lnTo>
                <a:lnTo>
                  <a:pt x="1078514" y="693595"/>
                </a:lnTo>
                <a:lnTo>
                  <a:pt x="1119146" y="675649"/>
                </a:lnTo>
                <a:lnTo>
                  <a:pt x="1158309" y="654964"/>
                </a:lnTo>
                <a:lnTo>
                  <a:pt x="1195868" y="631646"/>
                </a:lnTo>
                <a:lnTo>
                  <a:pt x="1231687" y="605801"/>
                </a:lnTo>
                <a:lnTo>
                  <a:pt x="1265627" y="577535"/>
                </a:lnTo>
                <a:lnTo>
                  <a:pt x="1297553" y="546954"/>
                </a:lnTo>
                <a:lnTo>
                  <a:pt x="1327328" y="514165"/>
                </a:lnTo>
                <a:lnTo>
                  <a:pt x="1354815" y="479273"/>
                </a:lnTo>
                <a:lnTo>
                  <a:pt x="1379877" y="442384"/>
                </a:lnTo>
                <a:lnTo>
                  <a:pt x="1402378" y="403605"/>
                </a:lnTo>
                <a:lnTo>
                  <a:pt x="1422181" y="363042"/>
                </a:lnTo>
                <a:lnTo>
                  <a:pt x="1439148" y="320800"/>
                </a:lnTo>
                <a:lnTo>
                  <a:pt x="1453145" y="276985"/>
                </a:lnTo>
                <a:lnTo>
                  <a:pt x="1464033" y="231705"/>
                </a:lnTo>
                <a:lnTo>
                  <a:pt x="1471676" y="185064"/>
                </a:lnTo>
                <a:lnTo>
                  <a:pt x="1475414" y="145489"/>
                </a:lnTo>
                <a:lnTo>
                  <a:pt x="1476667" y="105752"/>
                </a:lnTo>
                <a:lnTo>
                  <a:pt x="1687614" y="105752"/>
                </a:lnTo>
                <a:close/>
              </a:path>
            </a:pathLst>
          </a:custGeom>
          <a:ln w="19050">
            <a:solidFill>
              <a:srgbClr val="00BE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454925" y="3048394"/>
            <a:ext cx="1681480" cy="843915"/>
          </a:xfrm>
          <a:custGeom>
            <a:avLst/>
            <a:gdLst/>
            <a:ahLst/>
            <a:cxnLst/>
            <a:rect l="l" t="t" r="r" b="b"/>
            <a:pathLst>
              <a:path w="1681480" h="843914">
                <a:moveTo>
                  <a:pt x="847933" y="0"/>
                </a:moveTo>
                <a:lnTo>
                  <a:pt x="801073" y="644"/>
                </a:lnTo>
                <a:lnTo>
                  <a:pt x="754739" y="3856"/>
                </a:lnTo>
                <a:lnTo>
                  <a:pt x="709010" y="9574"/>
                </a:lnTo>
                <a:lnTo>
                  <a:pt x="663965" y="17737"/>
                </a:lnTo>
                <a:lnTo>
                  <a:pt x="619685" y="28282"/>
                </a:lnTo>
                <a:lnTo>
                  <a:pt x="576248" y="41147"/>
                </a:lnTo>
                <a:lnTo>
                  <a:pt x="533735" y="56271"/>
                </a:lnTo>
                <a:lnTo>
                  <a:pt x="492226" y="73593"/>
                </a:lnTo>
                <a:lnTo>
                  <a:pt x="451799" y="93050"/>
                </a:lnTo>
                <a:lnTo>
                  <a:pt x="412534" y="114581"/>
                </a:lnTo>
                <a:lnTo>
                  <a:pt x="374511" y="138124"/>
                </a:lnTo>
                <a:lnTo>
                  <a:pt x="337809" y="163617"/>
                </a:lnTo>
                <a:lnTo>
                  <a:pt x="302509" y="190998"/>
                </a:lnTo>
                <a:lnTo>
                  <a:pt x="268690" y="220206"/>
                </a:lnTo>
                <a:lnTo>
                  <a:pt x="236430" y="251180"/>
                </a:lnTo>
                <a:lnTo>
                  <a:pt x="205811" y="283856"/>
                </a:lnTo>
                <a:lnTo>
                  <a:pt x="176911" y="318174"/>
                </a:lnTo>
                <a:lnTo>
                  <a:pt x="149811" y="354072"/>
                </a:lnTo>
                <a:lnTo>
                  <a:pt x="124589" y="391488"/>
                </a:lnTo>
                <a:lnTo>
                  <a:pt x="101325" y="430360"/>
                </a:lnTo>
                <a:lnTo>
                  <a:pt x="80099" y="470626"/>
                </a:lnTo>
                <a:lnTo>
                  <a:pt x="60991" y="512226"/>
                </a:lnTo>
                <a:lnTo>
                  <a:pt x="44080" y="555096"/>
                </a:lnTo>
                <a:lnTo>
                  <a:pt x="29446" y="599176"/>
                </a:lnTo>
                <a:lnTo>
                  <a:pt x="17168" y="644403"/>
                </a:lnTo>
                <a:lnTo>
                  <a:pt x="7326" y="690716"/>
                </a:lnTo>
                <a:lnTo>
                  <a:pt x="0" y="738053"/>
                </a:lnTo>
                <a:lnTo>
                  <a:pt x="209283" y="764495"/>
                </a:lnTo>
                <a:lnTo>
                  <a:pt x="216974" y="717658"/>
                </a:lnTo>
                <a:lnTo>
                  <a:pt x="227966" y="672127"/>
                </a:lnTo>
                <a:lnTo>
                  <a:pt x="242126" y="628020"/>
                </a:lnTo>
                <a:lnTo>
                  <a:pt x="259319" y="585455"/>
                </a:lnTo>
                <a:lnTo>
                  <a:pt x="279410" y="544551"/>
                </a:lnTo>
                <a:lnTo>
                  <a:pt x="302265" y="505427"/>
                </a:lnTo>
                <a:lnTo>
                  <a:pt x="327750" y="468202"/>
                </a:lnTo>
                <a:lnTo>
                  <a:pt x="355729" y="432993"/>
                </a:lnTo>
                <a:lnTo>
                  <a:pt x="386070" y="399919"/>
                </a:lnTo>
                <a:lnTo>
                  <a:pt x="418636" y="369099"/>
                </a:lnTo>
                <a:lnTo>
                  <a:pt x="453294" y="340652"/>
                </a:lnTo>
                <a:lnTo>
                  <a:pt x="489909" y="314696"/>
                </a:lnTo>
                <a:lnTo>
                  <a:pt x="528348" y="291349"/>
                </a:lnTo>
                <a:lnTo>
                  <a:pt x="568474" y="270731"/>
                </a:lnTo>
                <a:lnTo>
                  <a:pt x="610154" y="252959"/>
                </a:lnTo>
                <a:lnTo>
                  <a:pt x="653254" y="238153"/>
                </a:lnTo>
                <a:lnTo>
                  <a:pt x="697639" y="226431"/>
                </a:lnTo>
                <a:lnTo>
                  <a:pt x="743174" y="217911"/>
                </a:lnTo>
                <a:lnTo>
                  <a:pt x="789725" y="212712"/>
                </a:lnTo>
                <a:lnTo>
                  <a:pt x="837158" y="210953"/>
                </a:lnTo>
                <a:lnTo>
                  <a:pt x="884387" y="212688"/>
                </a:lnTo>
                <a:lnTo>
                  <a:pt x="930674" y="217814"/>
                </a:lnTo>
                <a:lnTo>
                  <a:pt x="975896" y="226208"/>
                </a:lnTo>
                <a:lnTo>
                  <a:pt x="1019930" y="237747"/>
                </a:lnTo>
                <a:lnTo>
                  <a:pt x="1062655" y="252309"/>
                </a:lnTo>
                <a:lnTo>
                  <a:pt x="1103948" y="269771"/>
                </a:lnTo>
                <a:lnTo>
                  <a:pt x="1143687" y="290012"/>
                </a:lnTo>
                <a:lnTo>
                  <a:pt x="1181749" y="312909"/>
                </a:lnTo>
                <a:lnTo>
                  <a:pt x="1218011" y="338339"/>
                </a:lnTo>
                <a:lnTo>
                  <a:pt x="1252352" y="366180"/>
                </a:lnTo>
                <a:lnTo>
                  <a:pt x="1284649" y="396311"/>
                </a:lnTo>
                <a:lnTo>
                  <a:pt x="1314780" y="428607"/>
                </a:lnTo>
                <a:lnTo>
                  <a:pt x="1342621" y="462948"/>
                </a:lnTo>
                <a:lnTo>
                  <a:pt x="1368052" y="499210"/>
                </a:lnTo>
                <a:lnTo>
                  <a:pt x="1390950" y="537272"/>
                </a:lnTo>
                <a:lnTo>
                  <a:pt x="1411191" y="577011"/>
                </a:lnTo>
                <a:lnTo>
                  <a:pt x="1428654" y="618304"/>
                </a:lnTo>
                <a:lnTo>
                  <a:pt x="1443216" y="661029"/>
                </a:lnTo>
                <a:lnTo>
                  <a:pt x="1454756" y="705065"/>
                </a:lnTo>
                <a:lnTo>
                  <a:pt x="1463150" y="750287"/>
                </a:lnTo>
                <a:lnTo>
                  <a:pt x="1468276" y="796575"/>
                </a:lnTo>
                <a:lnTo>
                  <a:pt x="1470012" y="843806"/>
                </a:lnTo>
                <a:lnTo>
                  <a:pt x="1680959" y="843806"/>
                </a:lnTo>
                <a:lnTo>
                  <a:pt x="1679567" y="795061"/>
                </a:lnTo>
                <a:lnTo>
                  <a:pt x="1675441" y="746986"/>
                </a:lnTo>
                <a:lnTo>
                  <a:pt x="1668651" y="699664"/>
                </a:lnTo>
                <a:lnTo>
                  <a:pt x="1659269" y="653176"/>
                </a:lnTo>
                <a:lnTo>
                  <a:pt x="1647369" y="607604"/>
                </a:lnTo>
                <a:lnTo>
                  <a:pt x="1633021" y="563029"/>
                </a:lnTo>
                <a:lnTo>
                  <a:pt x="1616297" y="519533"/>
                </a:lnTo>
                <a:lnTo>
                  <a:pt x="1597271" y="477198"/>
                </a:lnTo>
                <a:lnTo>
                  <a:pt x="1576012" y="436105"/>
                </a:lnTo>
                <a:lnTo>
                  <a:pt x="1552594" y="396336"/>
                </a:lnTo>
                <a:lnTo>
                  <a:pt x="1527089" y="357972"/>
                </a:lnTo>
                <a:lnTo>
                  <a:pt x="1499567" y="321095"/>
                </a:lnTo>
                <a:lnTo>
                  <a:pt x="1470102" y="285787"/>
                </a:lnTo>
                <a:lnTo>
                  <a:pt x="1438765" y="252129"/>
                </a:lnTo>
                <a:lnTo>
                  <a:pt x="1405629" y="220203"/>
                </a:lnTo>
                <a:lnTo>
                  <a:pt x="1370764" y="190091"/>
                </a:lnTo>
                <a:lnTo>
                  <a:pt x="1334243" y="161873"/>
                </a:lnTo>
                <a:lnTo>
                  <a:pt x="1296139" y="135632"/>
                </a:lnTo>
                <a:lnTo>
                  <a:pt x="1256522" y="111450"/>
                </a:lnTo>
                <a:lnTo>
                  <a:pt x="1215465" y="89407"/>
                </a:lnTo>
                <a:lnTo>
                  <a:pt x="1173040" y="69586"/>
                </a:lnTo>
                <a:lnTo>
                  <a:pt x="1129319" y="52068"/>
                </a:lnTo>
                <a:lnTo>
                  <a:pt x="1084374" y="36935"/>
                </a:lnTo>
                <a:lnTo>
                  <a:pt x="1038276" y="24268"/>
                </a:lnTo>
                <a:lnTo>
                  <a:pt x="991098" y="14150"/>
                </a:lnTo>
                <a:lnTo>
                  <a:pt x="942911" y="6660"/>
                </a:lnTo>
                <a:lnTo>
                  <a:pt x="895239" y="1984"/>
                </a:lnTo>
                <a:lnTo>
                  <a:pt x="847933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1454925" y="3048394"/>
            <a:ext cx="1681480" cy="843915"/>
          </a:xfrm>
          <a:custGeom>
            <a:avLst/>
            <a:gdLst/>
            <a:ahLst/>
            <a:cxnLst/>
            <a:rect l="l" t="t" r="r" b="b"/>
            <a:pathLst>
              <a:path w="1681480" h="843914">
                <a:moveTo>
                  <a:pt x="0" y="738053"/>
                </a:moveTo>
                <a:lnTo>
                  <a:pt x="7326" y="690716"/>
                </a:lnTo>
                <a:lnTo>
                  <a:pt x="17168" y="644403"/>
                </a:lnTo>
                <a:lnTo>
                  <a:pt x="29446" y="599176"/>
                </a:lnTo>
                <a:lnTo>
                  <a:pt x="44080" y="555096"/>
                </a:lnTo>
                <a:lnTo>
                  <a:pt x="60991" y="512226"/>
                </a:lnTo>
                <a:lnTo>
                  <a:pt x="80099" y="470626"/>
                </a:lnTo>
                <a:lnTo>
                  <a:pt x="101325" y="430360"/>
                </a:lnTo>
                <a:lnTo>
                  <a:pt x="124589" y="391488"/>
                </a:lnTo>
                <a:lnTo>
                  <a:pt x="149811" y="354072"/>
                </a:lnTo>
                <a:lnTo>
                  <a:pt x="176911" y="318174"/>
                </a:lnTo>
                <a:lnTo>
                  <a:pt x="205811" y="283856"/>
                </a:lnTo>
                <a:lnTo>
                  <a:pt x="236430" y="251180"/>
                </a:lnTo>
                <a:lnTo>
                  <a:pt x="268690" y="220206"/>
                </a:lnTo>
                <a:lnTo>
                  <a:pt x="302509" y="190998"/>
                </a:lnTo>
                <a:lnTo>
                  <a:pt x="337809" y="163617"/>
                </a:lnTo>
                <a:lnTo>
                  <a:pt x="374511" y="138124"/>
                </a:lnTo>
                <a:lnTo>
                  <a:pt x="412534" y="114581"/>
                </a:lnTo>
                <a:lnTo>
                  <a:pt x="451799" y="93050"/>
                </a:lnTo>
                <a:lnTo>
                  <a:pt x="492226" y="73593"/>
                </a:lnTo>
                <a:lnTo>
                  <a:pt x="533735" y="56271"/>
                </a:lnTo>
                <a:lnTo>
                  <a:pt x="576248" y="41147"/>
                </a:lnTo>
                <a:lnTo>
                  <a:pt x="619685" y="28282"/>
                </a:lnTo>
                <a:lnTo>
                  <a:pt x="663965" y="17737"/>
                </a:lnTo>
                <a:lnTo>
                  <a:pt x="709010" y="9574"/>
                </a:lnTo>
                <a:lnTo>
                  <a:pt x="754739" y="3856"/>
                </a:lnTo>
                <a:lnTo>
                  <a:pt x="801073" y="644"/>
                </a:lnTo>
                <a:lnTo>
                  <a:pt x="847933" y="0"/>
                </a:lnTo>
                <a:lnTo>
                  <a:pt x="895239" y="1984"/>
                </a:lnTo>
                <a:lnTo>
                  <a:pt x="942911" y="6660"/>
                </a:lnTo>
                <a:lnTo>
                  <a:pt x="991098" y="14150"/>
                </a:lnTo>
                <a:lnTo>
                  <a:pt x="1038276" y="24268"/>
                </a:lnTo>
                <a:lnTo>
                  <a:pt x="1084374" y="36935"/>
                </a:lnTo>
                <a:lnTo>
                  <a:pt x="1129319" y="52068"/>
                </a:lnTo>
                <a:lnTo>
                  <a:pt x="1173040" y="69586"/>
                </a:lnTo>
                <a:lnTo>
                  <a:pt x="1215465" y="89407"/>
                </a:lnTo>
                <a:lnTo>
                  <a:pt x="1256522" y="111450"/>
                </a:lnTo>
                <a:lnTo>
                  <a:pt x="1296139" y="135632"/>
                </a:lnTo>
                <a:lnTo>
                  <a:pt x="1334243" y="161873"/>
                </a:lnTo>
                <a:lnTo>
                  <a:pt x="1370764" y="190091"/>
                </a:lnTo>
                <a:lnTo>
                  <a:pt x="1405629" y="220203"/>
                </a:lnTo>
                <a:lnTo>
                  <a:pt x="1438765" y="252129"/>
                </a:lnTo>
                <a:lnTo>
                  <a:pt x="1470102" y="285787"/>
                </a:lnTo>
                <a:lnTo>
                  <a:pt x="1499567" y="321095"/>
                </a:lnTo>
                <a:lnTo>
                  <a:pt x="1527089" y="357972"/>
                </a:lnTo>
                <a:lnTo>
                  <a:pt x="1552594" y="396336"/>
                </a:lnTo>
                <a:lnTo>
                  <a:pt x="1576012" y="436105"/>
                </a:lnTo>
                <a:lnTo>
                  <a:pt x="1597271" y="477198"/>
                </a:lnTo>
                <a:lnTo>
                  <a:pt x="1616297" y="519533"/>
                </a:lnTo>
                <a:lnTo>
                  <a:pt x="1633021" y="563029"/>
                </a:lnTo>
                <a:lnTo>
                  <a:pt x="1647369" y="607604"/>
                </a:lnTo>
                <a:lnTo>
                  <a:pt x="1659269" y="653176"/>
                </a:lnTo>
                <a:lnTo>
                  <a:pt x="1668651" y="699664"/>
                </a:lnTo>
                <a:lnTo>
                  <a:pt x="1675441" y="746986"/>
                </a:lnTo>
                <a:lnTo>
                  <a:pt x="1679567" y="795061"/>
                </a:lnTo>
                <a:lnTo>
                  <a:pt x="1680959" y="843806"/>
                </a:lnTo>
                <a:lnTo>
                  <a:pt x="1470012" y="843806"/>
                </a:lnTo>
                <a:lnTo>
                  <a:pt x="1468276" y="796575"/>
                </a:lnTo>
                <a:lnTo>
                  <a:pt x="1463150" y="750287"/>
                </a:lnTo>
                <a:lnTo>
                  <a:pt x="1454756" y="705065"/>
                </a:lnTo>
                <a:lnTo>
                  <a:pt x="1443216" y="661029"/>
                </a:lnTo>
                <a:lnTo>
                  <a:pt x="1428654" y="618304"/>
                </a:lnTo>
                <a:lnTo>
                  <a:pt x="1411191" y="577011"/>
                </a:lnTo>
                <a:lnTo>
                  <a:pt x="1390950" y="537272"/>
                </a:lnTo>
                <a:lnTo>
                  <a:pt x="1368052" y="499210"/>
                </a:lnTo>
                <a:lnTo>
                  <a:pt x="1342621" y="462948"/>
                </a:lnTo>
                <a:lnTo>
                  <a:pt x="1314780" y="428607"/>
                </a:lnTo>
                <a:lnTo>
                  <a:pt x="1284649" y="396311"/>
                </a:lnTo>
                <a:lnTo>
                  <a:pt x="1252352" y="366180"/>
                </a:lnTo>
                <a:lnTo>
                  <a:pt x="1218011" y="338339"/>
                </a:lnTo>
                <a:lnTo>
                  <a:pt x="1181749" y="312909"/>
                </a:lnTo>
                <a:lnTo>
                  <a:pt x="1143687" y="290012"/>
                </a:lnTo>
                <a:lnTo>
                  <a:pt x="1103948" y="269771"/>
                </a:lnTo>
                <a:lnTo>
                  <a:pt x="1062655" y="252309"/>
                </a:lnTo>
                <a:lnTo>
                  <a:pt x="1019930" y="237747"/>
                </a:lnTo>
                <a:lnTo>
                  <a:pt x="975896" y="226208"/>
                </a:lnTo>
                <a:lnTo>
                  <a:pt x="930674" y="217814"/>
                </a:lnTo>
                <a:lnTo>
                  <a:pt x="884387" y="212688"/>
                </a:lnTo>
                <a:lnTo>
                  <a:pt x="837158" y="210953"/>
                </a:lnTo>
                <a:lnTo>
                  <a:pt x="789725" y="212712"/>
                </a:lnTo>
                <a:lnTo>
                  <a:pt x="743174" y="217911"/>
                </a:lnTo>
                <a:lnTo>
                  <a:pt x="697639" y="226431"/>
                </a:lnTo>
                <a:lnTo>
                  <a:pt x="653254" y="238153"/>
                </a:lnTo>
                <a:lnTo>
                  <a:pt x="610154" y="252959"/>
                </a:lnTo>
                <a:lnTo>
                  <a:pt x="568474" y="270731"/>
                </a:lnTo>
                <a:lnTo>
                  <a:pt x="528348" y="291349"/>
                </a:lnTo>
                <a:lnTo>
                  <a:pt x="489909" y="314696"/>
                </a:lnTo>
                <a:lnTo>
                  <a:pt x="453294" y="340652"/>
                </a:lnTo>
                <a:lnTo>
                  <a:pt x="418636" y="369099"/>
                </a:lnTo>
                <a:lnTo>
                  <a:pt x="386070" y="399919"/>
                </a:lnTo>
                <a:lnTo>
                  <a:pt x="355729" y="432993"/>
                </a:lnTo>
                <a:lnTo>
                  <a:pt x="327750" y="468202"/>
                </a:lnTo>
                <a:lnTo>
                  <a:pt x="302265" y="505427"/>
                </a:lnTo>
                <a:lnTo>
                  <a:pt x="279410" y="544551"/>
                </a:lnTo>
                <a:lnTo>
                  <a:pt x="259319" y="585455"/>
                </a:lnTo>
                <a:lnTo>
                  <a:pt x="242126" y="628020"/>
                </a:lnTo>
                <a:lnTo>
                  <a:pt x="227966" y="672127"/>
                </a:lnTo>
                <a:lnTo>
                  <a:pt x="216974" y="717658"/>
                </a:lnTo>
                <a:lnTo>
                  <a:pt x="209283" y="764495"/>
                </a:lnTo>
                <a:lnTo>
                  <a:pt x="0" y="738053"/>
                </a:lnTo>
                <a:close/>
              </a:path>
            </a:pathLst>
          </a:custGeom>
          <a:ln w="19049">
            <a:solidFill>
              <a:srgbClr val="EC3B8D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2" name="bg object 2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www.samba.tv/resources/h2-2023-us-state-of-viewership-report?utm_source=website&amp;utm_medium=resource-center&amp;utm_campaign=grab-n-gos" TargetMode="External"/><Relationship Id="rId3" Type="http://schemas.openxmlformats.org/officeDocument/2006/relationships/hyperlink" Target="https://thevab.com/signin?utm_source=website&amp;utm_medium=resource-center&amp;utm_campaign=grab-n-gos" TargetMode="External"/><Relationship Id="rId4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43435" y="398387"/>
            <a:ext cx="904811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‘In-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Real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Life’</a:t>
            </a:r>
            <a:r>
              <a:rPr dirty="0" sz="2600" spc="-17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programming</a:t>
            </a:r>
            <a:r>
              <a:rPr dirty="0" sz="26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like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docuseries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true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crime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account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for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growing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share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most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streamed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shows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3555" y="5570896"/>
            <a:ext cx="228917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Samba 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TV,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State</a:t>
            </a:r>
            <a:r>
              <a:rPr dirty="0" sz="700" spc="-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5" i="1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700" spc="-3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Viewership,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2H</a:t>
            </a:r>
            <a:r>
              <a:rPr dirty="0" sz="7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2023.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-4762" y="6065329"/>
            <a:ext cx="12201525" cy="285750"/>
            <a:chOff x="-4762" y="6065329"/>
            <a:chExt cx="12201525" cy="285750"/>
          </a:xfrm>
        </p:grpSpPr>
        <p:sp>
          <p:nvSpPr>
            <p:cNvPr id="5" name="object 5" descr=""/>
            <p:cNvSpPr/>
            <p:nvPr/>
          </p:nvSpPr>
          <p:spPr>
            <a:xfrm>
              <a:off x="0" y="6070091"/>
              <a:ext cx="12192000" cy="276225"/>
            </a:xfrm>
            <a:custGeom>
              <a:avLst/>
              <a:gdLst/>
              <a:ahLst/>
              <a:cxnLst/>
              <a:rect l="l" t="t" r="r" b="b"/>
              <a:pathLst>
                <a:path w="12192000" h="276225">
                  <a:moveTo>
                    <a:pt x="12192000" y="0"/>
                  </a:moveTo>
                  <a:lnTo>
                    <a:pt x="0" y="0"/>
                  </a:lnTo>
                  <a:lnTo>
                    <a:pt x="0" y="275844"/>
                  </a:lnTo>
                  <a:lnTo>
                    <a:pt x="12192000" y="27584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0" y="6070091"/>
              <a:ext cx="12192000" cy="276225"/>
            </a:xfrm>
            <a:custGeom>
              <a:avLst/>
              <a:gdLst/>
              <a:ahLst/>
              <a:cxnLst/>
              <a:rect l="l" t="t" r="r" b="b"/>
              <a:pathLst>
                <a:path w="12192000" h="276225">
                  <a:moveTo>
                    <a:pt x="0" y="0"/>
                  </a:moveTo>
                  <a:lnTo>
                    <a:pt x="12192000" y="0"/>
                  </a:lnTo>
                </a:path>
                <a:path w="12192000" h="276225">
                  <a:moveTo>
                    <a:pt x="12192000" y="275844"/>
                  </a:moveTo>
                  <a:lnTo>
                    <a:pt x="0" y="275844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3666479" y="6097994"/>
            <a:ext cx="4980305" cy="694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Click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here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to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see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more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on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Samba</a:t>
            </a:r>
            <a:r>
              <a:rPr dirty="0" u="sng" sz="1200" spc="-4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TV’s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‘The</a:t>
            </a:r>
            <a:r>
              <a:rPr dirty="0" u="sng" sz="1200" spc="-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State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of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TV</a:t>
            </a:r>
            <a:r>
              <a:rPr dirty="0" u="sng" sz="1200" spc="-1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Viewership’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50"/>
              </a:spcBef>
            </a:pPr>
            <a:endParaRPr sz="1200">
              <a:latin typeface="Arial"/>
              <a:cs typeface="Arial"/>
            </a:endParaRPr>
          </a:p>
          <a:p>
            <a:pPr marL="35306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761" y="774"/>
            <a:ext cx="1809114" cy="264160"/>
          </a:xfrm>
          <a:custGeom>
            <a:avLst/>
            <a:gdLst/>
            <a:ahLst/>
            <a:cxnLst/>
            <a:rect l="l" t="t" r="r" b="b"/>
            <a:pathLst>
              <a:path w="1809114" h="264160">
                <a:moveTo>
                  <a:pt x="1808975" y="0"/>
                </a:moveTo>
                <a:lnTo>
                  <a:pt x="0" y="0"/>
                </a:lnTo>
                <a:lnTo>
                  <a:pt x="0" y="263639"/>
                </a:lnTo>
                <a:lnTo>
                  <a:pt x="1808975" y="263639"/>
                </a:lnTo>
                <a:lnTo>
                  <a:pt x="1808975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761" y="761"/>
            <a:ext cx="1809114" cy="264160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26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Top</a:t>
            </a:r>
            <a:r>
              <a:rPr dirty="0" sz="12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Streaming</a:t>
            </a:r>
            <a:r>
              <a:rPr dirty="0" sz="12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Genres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022710" y="1758542"/>
            <a:ext cx="6154420" cy="4806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10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Most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Represented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Genres</a:t>
            </a:r>
            <a:r>
              <a:rPr dirty="0" u="sng" sz="1600" spc="-8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Across</a:t>
            </a:r>
            <a:r>
              <a:rPr dirty="0" u="sng" sz="1600" spc="-1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the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Top</a:t>
            </a:r>
            <a:r>
              <a:rPr dirty="0" u="sng" sz="1600" spc="-4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50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Streaming</a:t>
            </a:r>
            <a:r>
              <a:rPr dirty="0" u="sng" sz="16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Shows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670"/>
              </a:lnSpc>
            </a:pP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2</a:t>
            </a:r>
            <a:r>
              <a:rPr dirty="0" baseline="24691" sz="1350">
                <a:solidFill>
                  <a:srgbClr val="1B1363"/>
                </a:solidFill>
                <a:latin typeface="Arial"/>
                <a:cs typeface="Arial"/>
              </a:rPr>
              <a:t>nd</a:t>
            </a:r>
            <a:r>
              <a:rPr dirty="0" baseline="24691" sz="1350" spc="292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Half</a:t>
            </a:r>
            <a:r>
              <a:rPr dirty="0" sz="14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2023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3502583" y="3038671"/>
            <a:ext cx="1706880" cy="1706880"/>
            <a:chOff x="3502583" y="3038671"/>
            <a:chExt cx="1706880" cy="1706880"/>
          </a:xfrm>
        </p:grpSpPr>
        <p:sp>
          <p:nvSpPr>
            <p:cNvPr id="12" name="object 12" descr=""/>
            <p:cNvSpPr/>
            <p:nvPr/>
          </p:nvSpPr>
          <p:spPr>
            <a:xfrm>
              <a:off x="3512108" y="3128704"/>
              <a:ext cx="1687830" cy="1607820"/>
            </a:xfrm>
            <a:custGeom>
              <a:avLst/>
              <a:gdLst/>
              <a:ahLst/>
              <a:cxnLst/>
              <a:rect l="l" t="t" r="r" b="b"/>
              <a:pathLst>
                <a:path w="1687829" h="1607820">
                  <a:moveTo>
                    <a:pt x="484530" y="0"/>
                  </a:moveTo>
                  <a:lnTo>
                    <a:pt x="440979" y="22046"/>
                  </a:lnTo>
                  <a:lnTo>
                    <a:pt x="399094" y="46370"/>
                  </a:lnTo>
                  <a:lnTo>
                    <a:pt x="358936" y="72875"/>
                  </a:lnTo>
                  <a:lnTo>
                    <a:pt x="320568" y="101465"/>
                  </a:lnTo>
                  <a:lnTo>
                    <a:pt x="284049" y="132042"/>
                  </a:lnTo>
                  <a:lnTo>
                    <a:pt x="249442" y="164511"/>
                  </a:lnTo>
                  <a:lnTo>
                    <a:pt x="216808" y="198774"/>
                  </a:lnTo>
                  <a:lnTo>
                    <a:pt x="186208" y="234735"/>
                  </a:lnTo>
                  <a:lnTo>
                    <a:pt x="157703" y="272297"/>
                  </a:lnTo>
                  <a:lnTo>
                    <a:pt x="131356" y="311364"/>
                  </a:lnTo>
                  <a:lnTo>
                    <a:pt x="107226" y="351838"/>
                  </a:lnTo>
                  <a:lnTo>
                    <a:pt x="85376" y="393623"/>
                  </a:lnTo>
                  <a:lnTo>
                    <a:pt x="65867" y="436623"/>
                  </a:lnTo>
                  <a:lnTo>
                    <a:pt x="48760" y="480740"/>
                  </a:lnTo>
                  <a:lnTo>
                    <a:pt x="34116" y="525878"/>
                  </a:lnTo>
                  <a:lnTo>
                    <a:pt x="21998" y="571940"/>
                  </a:lnTo>
                  <a:lnTo>
                    <a:pt x="12466" y="618830"/>
                  </a:lnTo>
                  <a:lnTo>
                    <a:pt x="5581" y="666451"/>
                  </a:lnTo>
                  <a:lnTo>
                    <a:pt x="1405" y="714706"/>
                  </a:lnTo>
                  <a:lnTo>
                    <a:pt x="0" y="763498"/>
                  </a:lnTo>
                  <a:lnTo>
                    <a:pt x="1335" y="811381"/>
                  </a:lnTo>
                  <a:lnTo>
                    <a:pt x="5295" y="858563"/>
                  </a:lnTo>
                  <a:lnTo>
                    <a:pt x="11808" y="904973"/>
                  </a:lnTo>
                  <a:lnTo>
                    <a:pt x="20802" y="950540"/>
                  </a:lnTo>
                  <a:lnTo>
                    <a:pt x="32206" y="995192"/>
                  </a:lnTo>
                  <a:lnTo>
                    <a:pt x="45950" y="1038859"/>
                  </a:lnTo>
                  <a:lnTo>
                    <a:pt x="61961" y="1081468"/>
                  </a:lnTo>
                  <a:lnTo>
                    <a:pt x="80170" y="1122949"/>
                  </a:lnTo>
                  <a:lnTo>
                    <a:pt x="100503" y="1163231"/>
                  </a:lnTo>
                  <a:lnTo>
                    <a:pt x="122891" y="1202242"/>
                  </a:lnTo>
                  <a:lnTo>
                    <a:pt x="147262" y="1239912"/>
                  </a:lnTo>
                  <a:lnTo>
                    <a:pt x="173544" y="1276168"/>
                  </a:lnTo>
                  <a:lnTo>
                    <a:pt x="201667" y="1310940"/>
                  </a:lnTo>
                  <a:lnTo>
                    <a:pt x="231559" y="1344156"/>
                  </a:lnTo>
                  <a:lnTo>
                    <a:pt x="263149" y="1375745"/>
                  </a:lnTo>
                  <a:lnTo>
                    <a:pt x="296366" y="1405637"/>
                  </a:lnTo>
                  <a:lnTo>
                    <a:pt x="331139" y="1433759"/>
                  </a:lnTo>
                  <a:lnTo>
                    <a:pt x="367395" y="1460041"/>
                  </a:lnTo>
                  <a:lnTo>
                    <a:pt x="405065" y="1484411"/>
                  </a:lnTo>
                  <a:lnTo>
                    <a:pt x="444077" y="1506798"/>
                  </a:lnTo>
                  <a:lnTo>
                    <a:pt x="484359" y="1527131"/>
                  </a:lnTo>
                  <a:lnTo>
                    <a:pt x="525841" y="1545339"/>
                  </a:lnTo>
                  <a:lnTo>
                    <a:pt x="568451" y="1561350"/>
                  </a:lnTo>
                  <a:lnTo>
                    <a:pt x="612118" y="1575093"/>
                  </a:lnTo>
                  <a:lnTo>
                    <a:pt x="656770" y="1586497"/>
                  </a:lnTo>
                  <a:lnTo>
                    <a:pt x="702337" y="1595491"/>
                  </a:lnTo>
                  <a:lnTo>
                    <a:pt x="748748" y="1602003"/>
                  </a:lnTo>
                  <a:lnTo>
                    <a:pt x="795930" y="1605963"/>
                  </a:lnTo>
                  <a:lnTo>
                    <a:pt x="843813" y="1607299"/>
                  </a:lnTo>
                  <a:lnTo>
                    <a:pt x="891695" y="1605963"/>
                  </a:lnTo>
                  <a:lnTo>
                    <a:pt x="938876" y="1602003"/>
                  </a:lnTo>
                  <a:lnTo>
                    <a:pt x="985285" y="1595491"/>
                  </a:lnTo>
                  <a:lnTo>
                    <a:pt x="1030851" y="1586497"/>
                  </a:lnTo>
                  <a:lnTo>
                    <a:pt x="1075502" y="1575093"/>
                  </a:lnTo>
                  <a:lnTo>
                    <a:pt x="1119168" y="1561350"/>
                  </a:lnTo>
                  <a:lnTo>
                    <a:pt x="1161778" y="1545339"/>
                  </a:lnTo>
                  <a:lnTo>
                    <a:pt x="1203259" y="1527131"/>
                  </a:lnTo>
                  <a:lnTo>
                    <a:pt x="1243540" y="1506798"/>
                  </a:lnTo>
                  <a:lnTo>
                    <a:pt x="1282551" y="1484411"/>
                  </a:lnTo>
                  <a:lnTo>
                    <a:pt x="1320221" y="1460041"/>
                  </a:lnTo>
                  <a:lnTo>
                    <a:pt x="1356477" y="1433759"/>
                  </a:lnTo>
                  <a:lnTo>
                    <a:pt x="1391249" y="1405637"/>
                  </a:lnTo>
                  <a:lnTo>
                    <a:pt x="1424466" y="1375745"/>
                  </a:lnTo>
                  <a:lnTo>
                    <a:pt x="1456056" y="1344156"/>
                  </a:lnTo>
                  <a:lnTo>
                    <a:pt x="1485947" y="1310940"/>
                  </a:lnTo>
                  <a:lnTo>
                    <a:pt x="1514070" y="1276168"/>
                  </a:lnTo>
                  <a:lnTo>
                    <a:pt x="1540352" y="1239912"/>
                  </a:lnTo>
                  <a:lnTo>
                    <a:pt x="1564723" y="1202242"/>
                  </a:lnTo>
                  <a:lnTo>
                    <a:pt x="1587110" y="1163231"/>
                  </a:lnTo>
                  <a:lnTo>
                    <a:pt x="1607444" y="1122949"/>
                  </a:lnTo>
                  <a:lnTo>
                    <a:pt x="1625652" y="1081468"/>
                  </a:lnTo>
                  <a:lnTo>
                    <a:pt x="1641663" y="1038859"/>
                  </a:lnTo>
                  <a:lnTo>
                    <a:pt x="1655407" y="995192"/>
                  </a:lnTo>
                  <a:lnTo>
                    <a:pt x="1666811" y="950540"/>
                  </a:lnTo>
                  <a:lnTo>
                    <a:pt x="1675805" y="904973"/>
                  </a:lnTo>
                  <a:lnTo>
                    <a:pt x="1682318" y="858563"/>
                  </a:lnTo>
                  <a:lnTo>
                    <a:pt x="1686278" y="811381"/>
                  </a:lnTo>
                  <a:lnTo>
                    <a:pt x="1687614" y="763498"/>
                  </a:lnTo>
                  <a:lnTo>
                    <a:pt x="1476667" y="763498"/>
                  </a:lnTo>
                  <a:lnTo>
                    <a:pt x="1474797" y="812205"/>
                  </a:lnTo>
                  <a:lnTo>
                    <a:pt x="1469261" y="860152"/>
                  </a:lnTo>
                  <a:lnTo>
                    <a:pt x="1460167" y="907168"/>
                  </a:lnTo>
                  <a:lnTo>
                    <a:pt x="1447624" y="953080"/>
                  </a:lnTo>
                  <a:lnTo>
                    <a:pt x="1431742" y="997717"/>
                  </a:lnTo>
                  <a:lnTo>
                    <a:pt x="1412631" y="1040906"/>
                  </a:lnTo>
                  <a:lnTo>
                    <a:pt x="1390398" y="1082476"/>
                  </a:lnTo>
                  <a:lnTo>
                    <a:pt x="1365153" y="1122256"/>
                  </a:lnTo>
                  <a:lnTo>
                    <a:pt x="1337005" y="1160072"/>
                  </a:lnTo>
                  <a:lnTo>
                    <a:pt x="1306063" y="1195754"/>
                  </a:lnTo>
                  <a:lnTo>
                    <a:pt x="1272437" y="1229130"/>
                  </a:lnTo>
                  <a:lnTo>
                    <a:pt x="1236235" y="1260027"/>
                  </a:lnTo>
                  <a:lnTo>
                    <a:pt x="1197567" y="1288273"/>
                  </a:lnTo>
                  <a:lnTo>
                    <a:pt x="1156542" y="1313698"/>
                  </a:lnTo>
                  <a:lnTo>
                    <a:pt x="1113269" y="1336128"/>
                  </a:lnTo>
                  <a:lnTo>
                    <a:pt x="1069794" y="1354666"/>
                  </a:lnTo>
                  <a:lnTo>
                    <a:pt x="1025728" y="1369735"/>
                  </a:lnTo>
                  <a:lnTo>
                    <a:pt x="981235" y="1381395"/>
                  </a:lnTo>
                  <a:lnTo>
                    <a:pt x="936477" y="1389702"/>
                  </a:lnTo>
                  <a:lnTo>
                    <a:pt x="891617" y="1394717"/>
                  </a:lnTo>
                  <a:lnTo>
                    <a:pt x="846819" y="1396498"/>
                  </a:lnTo>
                  <a:lnTo>
                    <a:pt x="802244" y="1395103"/>
                  </a:lnTo>
                  <a:lnTo>
                    <a:pt x="758055" y="1390591"/>
                  </a:lnTo>
                  <a:lnTo>
                    <a:pt x="714416" y="1383021"/>
                  </a:lnTo>
                  <a:lnTo>
                    <a:pt x="671489" y="1372451"/>
                  </a:lnTo>
                  <a:lnTo>
                    <a:pt x="629437" y="1358939"/>
                  </a:lnTo>
                  <a:lnTo>
                    <a:pt x="588423" y="1342545"/>
                  </a:lnTo>
                  <a:lnTo>
                    <a:pt x="548609" y="1323327"/>
                  </a:lnTo>
                  <a:lnTo>
                    <a:pt x="510159" y="1301344"/>
                  </a:lnTo>
                  <a:lnTo>
                    <a:pt x="473236" y="1276653"/>
                  </a:lnTo>
                  <a:lnTo>
                    <a:pt x="438001" y="1249315"/>
                  </a:lnTo>
                  <a:lnTo>
                    <a:pt x="404618" y="1219387"/>
                  </a:lnTo>
                  <a:lnTo>
                    <a:pt x="373250" y="1186928"/>
                  </a:lnTo>
                  <a:lnTo>
                    <a:pt x="344060" y="1151997"/>
                  </a:lnTo>
                  <a:lnTo>
                    <a:pt x="317210" y="1114651"/>
                  </a:lnTo>
                  <a:lnTo>
                    <a:pt x="292863" y="1074951"/>
                  </a:lnTo>
                  <a:lnTo>
                    <a:pt x="271183" y="1032954"/>
                  </a:lnTo>
                  <a:lnTo>
                    <a:pt x="252643" y="989479"/>
                  </a:lnTo>
                  <a:lnTo>
                    <a:pt x="237573" y="945413"/>
                  </a:lnTo>
                  <a:lnTo>
                    <a:pt x="225912" y="900920"/>
                  </a:lnTo>
                  <a:lnTo>
                    <a:pt x="217604" y="856162"/>
                  </a:lnTo>
                  <a:lnTo>
                    <a:pt x="212588" y="811303"/>
                  </a:lnTo>
                  <a:lnTo>
                    <a:pt x="210807" y="766504"/>
                  </a:lnTo>
                  <a:lnTo>
                    <a:pt x="212202" y="721929"/>
                  </a:lnTo>
                  <a:lnTo>
                    <a:pt x="216714" y="677741"/>
                  </a:lnTo>
                  <a:lnTo>
                    <a:pt x="224284" y="634102"/>
                  </a:lnTo>
                  <a:lnTo>
                    <a:pt x="234854" y="591175"/>
                  </a:lnTo>
                  <a:lnTo>
                    <a:pt x="248365" y="549124"/>
                  </a:lnTo>
                  <a:lnTo>
                    <a:pt x="264759" y="508110"/>
                  </a:lnTo>
                  <a:lnTo>
                    <a:pt x="283977" y="468297"/>
                  </a:lnTo>
                  <a:lnTo>
                    <a:pt x="305961" y="429848"/>
                  </a:lnTo>
                  <a:lnTo>
                    <a:pt x="330651" y="392925"/>
                  </a:lnTo>
                  <a:lnTo>
                    <a:pt x="357989" y="357691"/>
                  </a:lnTo>
                  <a:lnTo>
                    <a:pt x="387917" y="324309"/>
                  </a:lnTo>
                  <a:lnTo>
                    <a:pt x="420375" y="292943"/>
                  </a:lnTo>
                  <a:lnTo>
                    <a:pt x="455306" y="263753"/>
                  </a:lnTo>
                  <a:lnTo>
                    <a:pt x="492650" y="236905"/>
                  </a:lnTo>
                  <a:lnTo>
                    <a:pt x="532349" y="212560"/>
                  </a:lnTo>
                  <a:lnTo>
                    <a:pt x="574344" y="190881"/>
                  </a:lnTo>
                  <a:lnTo>
                    <a:pt x="484530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3512108" y="3128704"/>
              <a:ext cx="1687830" cy="1607820"/>
            </a:xfrm>
            <a:custGeom>
              <a:avLst/>
              <a:gdLst/>
              <a:ahLst/>
              <a:cxnLst/>
              <a:rect l="l" t="t" r="r" b="b"/>
              <a:pathLst>
                <a:path w="1687829" h="1607820">
                  <a:moveTo>
                    <a:pt x="1687614" y="763498"/>
                  </a:moveTo>
                  <a:lnTo>
                    <a:pt x="1686278" y="811381"/>
                  </a:lnTo>
                  <a:lnTo>
                    <a:pt x="1682318" y="858563"/>
                  </a:lnTo>
                  <a:lnTo>
                    <a:pt x="1675805" y="904973"/>
                  </a:lnTo>
                  <a:lnTo>
                    <a:pt x="1666811" y="950540"/>
                  </a:lnTo>
                  <a:lnTo>
                    <a:pt x="1655407" y="995192"/>
                  </a:lnTo>
                  <a:lnTo>
                    <a:pt x="1641663" y="1038859"/>
                  </a:lnTo>
                  <a:lnTo>
                    <a:pt x="1625652" y="1081468"/>
                  </a:lnTo>
                  <a:lnTo>
                    <a:pt x="1607444" y="1122949"/>
                  </a:lnTo>
                  <a:lnTo>
                    <a:pt x="1587110" y="1163231"/>
                  </a:lnTo>
                  <a:lnTo>
                    <a:pt x="1564723" y="1202242"/>
                  </a:lnTo>
                  <a:lnTo>
                    <a:pt x="1540352" y="1239912"/>
                  </a:lnTo>
                  <a:lnTo>
                    <a:pt x="1514070" y="1276168"/>
                  </a:lnTo>
                  <a:lnTo>
                    <a:pt x="1485947" y="1310940"/>
                  </a:lnTo>
                  <a:lnTo>
                    <a:pt x="1456056" y="1344156"/>
                  </a:lnTo>
                  <a:lnTo>
                    <a:pt x="1424466" y="1375745"/>
                  </a:lnTo>
                  <a:lnTo>
                    <a:pt x="1391249" y="1405637"/>
                  </a:lnTo>
                  <a:lnTo>
                    <a:pt x="1356477" y="1433759"/>
                  </a:lnTo>
                  <a:lnTo>
                    <a:pt x="1320221" y="1460041"/>
                  </a:lnTo>
                  <a:lnTo>
                    <a:pt x="1282551" y="1484411"/>
                  </a:lnTo>
                  <a:lnTo>
                    <a:pt x="1243540" y="1506798"/>
                  </a:lnTo>
                  <a:lnTo>
                    <a:pt x="1203259" y="1527131"/>
                  </a:lnTo>
                  <a:lnTo>
                    <a:pt x="1161778" y="1545339"/>
                  </a:lnTo>
                  <a:lnTo>
                    <a:pt x="1119168" y="1561350"/>
                  </a:lnTo>
                  <a:lnTo>
                    <a:pt x="1075502" y="1575093"/>
                  </a:lnTo>
                  <a:lnTo>
                    <a:pt x="1030851" y="1586497"/>
                  </a:lnTo>
                  <a:lnTo>
                    <a:pt x="985285" y="1595491"/>
                  </a:lnTo>
                  <a:lnTo>
                    <a:pt x="938876" y="1602003"/>
                  </a:lnTo>
                  <a:lnTo>
                    <a:pt x="891695" y="1605963"/>
                  </a:lnTo>
                  <a:lnTo>
                    <a:pt x="843813" y="1607299"/>
                  </a:lnTo>
                  <a:lnTo>
                    <a:pt x="795930" y="1605963"/>
                  </a:lnTo>
                  <a:lnTo>
                    <a:pt x="748748" y="1602003"/>
                  </a:lnTo>
                  <a:lnTo>
                    <a:pt x="702337" y="1595491"/>
                  </a:lnTo>
                  <a:lnTo>
                    <a:pt x="656770" y="1586497"/>
                  </a:lnTo>
                  <a:lnTo>
                    <a:pt x="612118" y="1575093"/>
                  </a:lnTo>
                  <a:lnTo>
                    <a:pt x="568451" y="1561350"/>
                  </a:lnTo>
                  <a:lnTo>
                    <a:pt x="525841" y="1545339"/>
                  </a:lnTo>
                  <a:lnTo>
                    <a:pt x="484359" y="1527131"/>
                  </a:lnTo>
                  <a:lnTo>
                    <a:pt x="444077" y="1506798"/>
                  </a:lnTo>
                  <a:lnTo>
                    <a:pt x="405065" y="1484411"/>
                  </a:lnTo>
                  <a:lnTo>
                    <a:pt x="367395" y="1460041"/>
                  </a:lnTo>
                  <a:lnTo>
                    <a:pt x="331139" y="1433759"/>
                  </a:lnTo>
                  <a:lnTo>
                    <a:pt x="296366" y="1405637"/>
                  </a:lnTo>
                  <a:lnTo>
                    <a:pt x="263149" y="1375745"/>
                  </a:lnTo>
                  <a:lnTo>
                    <a:pt x="231559" y="1344156"/>
                  </a:lnTo>
                  <a:lnTo>
                    <a:pt x="201667" y="1310940"/>
                  </a:lnTo>
                  <a:lnTo>
                    <a:pt x="173544" y="1276168"/>
                  </a:lnTo>
                  <a:lnTo>
                    <a:pt x="147262" y="1239912"/>
                  </a:lnTo>
                  <a:lnTo>
                    <a:pt x="122891" y="1202242"/>
                  </a:lnTo>
                  <a:lnTo>
                    <a:pt x="100503" y="1163231"/>
                  </a:lnTo>
                  <a:lnTo>
                    <a:pt x="80170" y="1122949"/>
                  </a:lnTo>
                  <a:lnTo>
                    <a:pt x="61961" y="1081468"/>
                  </a:lnTo>
                  <a:lnTo>
                    <a:pt x="45950" y="1038859"/>
                  </a:lnTo>
                  <a:lnTo>
                    <a:pt x="32206" y="995192"/>
                  </a:lnTo>
                  <a:lnTo>
                    <a:pt x="20802" y="950540"/>
                  </a:lnTo>
                  <a:lnTo>
                    <a:pt x="11808" y="904973"/>
                  </a:lnTo>
                  <a:lnTo>
                    <a:pt x="5295" y="858563"/>
                  </a:lnTo>
                  <a:lnTo>
                    <a:pt x="1335" y="811381"/>
                  </a:lnTo>
                  <a:lnTo>
                    <a:pt x="0" y="763498"/>
                  </a:lnTo>
                  <a:lnTo>
                    <a:pt x="1405" y="714706"/>
                  </a:lnTo>
                  <a:lnTo>
                    <a:pt x="5581" y="666451"/>
                  </a:lnTo>
                  <a:lnTo>
                    <a:pt x="12466" y="618830"/>
                  </a:lnTo>
                  <a:lnTo>
                    <a:pt x="21998" y="571940"/>
                  </a:lnTo>
                  <a:lnTo>
                    <a:pt x="34116" y="525878"/>
                  </a:lnTo>
                  <a:lnTo>
                    <a:pt x="48760" y="480740"/>
                  </a:lnTo>
                  <a:lnTo>
                    <a:pt x="65867" y="436623"/>
                  </a:lnTo>
                  <a:lnTo>
                    <a:pt x="85376" y="393623"/>
                  </a:lnTo>
                  <a:lnTo>
                    <a:pt x="107226" y="351838"/>
                  </a:lnTo>
                  <a:lnTo>
                    <a:pt x="131356" y="311364"/>
                  </a:lnTo>
                  <a:lnTo>
                    <a:pt x="157703" y="272297"/>
                  </a:lnTo>
                  <a:lnTo>
                    <a:pt x="186208" y="234735"/>
                  </a:lnTo>
                  <a:lnTo>
                    <a:pt x="216808" y="198774"/>
                  </a:lnTo>
                  <a:lnTo>
                    <a:pt x="249442" y="164511"/>
                  </a:lnTo>
                  <a:lnTo>
                    <a:pt x="284049" y="132042"/>
                  </a:lnTo>
                  <a:lnTo>
                    <a:pt x="320568" y="101465"/>
                  </a:lnTo>
                  <a:lnTo>
                    <a:pt x="358936" y="72875"/>
                  </a:lnTo>
                  <a:lnTo>
                    <a:pt x="399094" y="46370"/>
                  </a:lnTo>
                  <a:lnTo>
                    <a:pt x="440979" y="22046"/>
                  </a:lnTo>
                  <a:lnTo>
                    <a:pt x="484530" y="0"/>
                  </a:lnTo>
                  <a:lnTo>
                    <a:pt x="574344" y="190881"/>
                  </a:lnTo>
                  <a:lnTo>
                    <a:pt x="532349" y="212560"/>
                  </a:lnTo>
                  <a:lnTo>
                    <a:pt x="492650" y="236905"/>
                  </a:lnTo>
                  <a:lnTo>
                    <a:pt x="455306" y="263753"/>
                  </a:lnTo>
                  <a:lnTo>
                    <a:pt x="420375" y="292943"/>
                  </a:lnTo>
                  <a:lnTo>
                    <a:pt x="387917" y="324309"/>
                  </a:lnTo>
                  <a:lnTo>
                    <a:pt x="357989" y="357691"/>
                  </a:lnTo>
                  <a:lnTo>
                    <a:pt x="330651" y="392925"/>
                  </a:lnTo>
                  <a:lnTo>
                    <a:pt x="305961" y="429848"/>
                  </a:lnTo>
                  <a:lnTo>
                    <a:pt x="283977" y="468297"/>
                  </a:lnTo>
                  <a:lnTo>
                    <a:pt x="264759" y="508110"/>
                  </a:lnTo>
                  <a:lnTo>
                    <a:pt x="248365" y="549124"/>
                  </a:lnTo>
                  <a:lnTo>
                    <a:pt x="234854" y="591175"/>
                  </a:lnTo>
                  <a:lnTo>
                    <a:pt x="224284" y="634102"/>
                  </a:lnTo>
                  <a:lnTo>
                    <a:pt x="216714" y="677741"/>
                  </a:lnTo>
                  <a:lnTo>
                    <a:pt x="212202" y="721929"/>
                  </a:lnTo>
                  <a:lnTo>
                    <a:pt x="210807" y="766504"/>
                  </a:lnTo>
                  <a:lnTo>
                    <a:pt x="212588" y="811303"/>
                  </a:lnTo>
                  <a:lnTo>
                    <a:pt x="217604" y="856162"/>
                  </a:lnTo>
                  <a:lnTo>
                    <a:pt x="225912" y="900920"/>
                  </a:lnTo>
                  <a:lnTo>
                    <a:pt x="237573" y="945413"/>
                  </a:lnTo>
                  <a:lnTo>
                    <a:pt x="252643" y="989479"/>
                  </a:lnTo>
                  <a:lnTo>
                    <a:pt x="271183" y="1032954"/>
                  </a:lnTo>
                  <a:lnTo>
                    <a:pt x="292863" y="1074951"/>
                  </a:lnTo>
                  <a:lnTo>
                    <a:pt x="317210" y="1114651"/>
                  </a:lnTo>
                  <a:lnTo>
                    <a:pt x="344060" y="1151997"/>
                  </a:lnTo>
                  <a:lnTo>
                    <a:pt x="373250" y="1186928"/>
                  </a:lnTo>
                  <a:lnTo>
                    <a:pt x="404618" y="1219387"/>
                  </a:lnTo>
                  <a:lnTo>
                    <a:pt x="438001" y="1249315"/>
                  </a:lnTo>
                  <a:lnTo>
                    <a:pt x="473236" y="1276653"/>
                  </a:lnTo>
                  <a:lnTo>
                    <a:pt x="510159" y="1301344"/>
                  </a:lnTo>
                  <a:lnTo>
                    <a:pt x="548609" y="1323327"/>
                  </a:lnTo>
                  <a:lnTo>
                    <a:pt x="588423" y="1342545"/>
                  </a:lnTo>
                  <a:lnTo>
                    <a:pt x="629437" y="1358939"/>
                  </a:lnTo>
                  <a:lnTo>
                    <a:pt x="671489" y="1372451"/>
                  </a:lnTo>
                  <a:lnTo>
                    <a:pt x="714416" y="1383021"/>
                  </a:lnTo>
                  <a:lnTo>
                    <a:pt x="758055" y="1390591"/>
                  </a:lnTo>
                  <a:lnTo>
                    <a:pt x="802244" y="1395103"/>
                  </a:lnTo>
                  <a:lnTo>
                    <a:pt x="846819" y="1396498"/>
                  </a:lnTo>
                  <a:lnTo>
                    <a:pt x="891617" y="1394717"/>
                  </a:lnTo>
                  <a:lnTo>
                    <a:pt x="936477" y="1389702"/>
                  </a:lnTo>
                  <a:lnTo>
                    <a:pt x="981235" y="1381395"/>
                  </a:lnTo>
                  <a:lnTo>
                    <a:pt x="1025728" y="1369735"/>
                  </a:lnTo>
                  <a:lnTo>
                    <a:pt x="1069794" y="1354666"/>
                  </a:lnTo>
                  <a:lnTo>
                    <a:pt x="1113269" y="1336128"/>
                  </a:lnTo>
                  <a:lnTo>
                    <a:pt x="1156542" y="1313698"/>
                  </a:lnTo>
                  <a:lnTo>
                    <a:pt x="1197567" y="1288273"/>
                  </a:lnTo>
                  <a:lnTo>
                    <a:pt x="1236235" y="1260027"/>
                  </a:lnTo>
                  <a:lnTo>
                    <a:pt x="1272437" y="1229130"/>
                  </a:lnTo>
                  <a:lnTo>
                    <a:pt x="1306063" y="1195754"/>
                  </a:lnTo>
                  <a:lnTo>
                    <a:pt x="1337005" y="1160072"/>
                  </a:lnTo>
                  <a:lnTo>
                    <a:pt x="1365153" y="1122256"/>
                  </a:lnTo>
                  <a:lnTo>
                    <a:pt x="1390398" y="1082476"/>
                  </a:lnTo>
                  <a:lnTo>
                    <a:pt x="1412631" y="1040906"/>
                  </a:lnTo>
                  <a:lnTo>
                    <a:pt x="1431742" y="997717"/>
                  </a:lnTo>
                  <a:lnTo>
                    <a:pt x="1447624" y="953080"/>
                  </a:lnTo>
                  <a:lnTo>
                    <a:pt x="1460167" y="907168"/>
                  </a:lnTo>
                  <a:lnTo>
                    <a:pt x="1469261" y="860152"/>
                  </a:lnTo>
                  <a:lnTo>
                    <a:pt x="1474797" y="812205"/>
                  </a:lnTo>
                  <a:lnTo>
                    <a:pt x="1476667" y="763498"/>
                  </a:lnTo>
                  <a:lnTo>
                    <a:pt x="1687614" y="763498"/>
                  </a:lnTo>
                  <a:close/>
                </a:path>
              </a:pathLst>
            </a:custGeom>
            <a:ln w="19050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996641" y="3048196"/>
              <a:ext cx="1203325" cy="844550"/>
            </a:xfrm>
            <a:custGeom>
              <a:avLst/>
              <a:gdLst/>
              <a:ahLst/>
              <a:cxnLst/>
              <a:rect l="l" t="t" r="r" b="b"/>
              <a:pathLst>
                <a:path w="1203325" h="844550">
                  <a:moveTo>
                    <a:pt x="359373" y="0"/>
                  </a:moveTo>
                  <a:lnTo>
                    <a:pt x="314087" y="1186"/>
                  </a:lnTo>
                  <a:lnTo>
                    <a:pt x="268716" y="4841"/>
                  </a:lnTo>
                  <a:lnTo>
                    <a:pt x="223353" y="10998"/>
                  </a:lnTo>
                  <a:lnTo>
                    <a:pt x="178095" y="19691"/>
                  </a:lnTo>
                  <a:lnTo>
                    <a:pt x="133036" y="30955"/>
                  </a:lnTo>
                  <a:lnTo>
                    <a:pt x="88270" y="44823"/>
                  </a:lnTo>
                  <a:lnTo>
                    <a:pt x="43893" y="61329"/>
                  </a:lnTo>
                  <a:lnTo>
                    <a:pt x="0" y="80508"/>
                  </a:lnTo>
                  <a:lnTo>
                    <a:pt x="89814" y="271376"/>
                  </a:lnTo>
                  <a:lnTo>
                    <a:pt x="132572" y="253144"/>
                  </a:lnTo>
                  <a:lnTo>
                    <a:pt x="176434" y="238135"/>
                  </a:lnTo>
                  <a:lnTo>
                    <a:pt x="221218" y="226391"/>
                  </a:lnTo>
                  <a:lnTo>
                    <a:pt x="266740" y="217953"/>
                  </a:lnTo>
                  <a:lnTo>
                    <a:pt x="312818" y="212860"/>
                  </a:lnTo>
                  <a:lnTo>
                    <a:pt x="359270" y="211153"/>
                  </a:lnTo>
                  <a:lnTo>
                    <a:pt x="406501" y="212889"/>
                  </a:lnTo>
                  <a:lnTo>
                    <a:pt x="452789" y="218015"/>
                  </a:lnTo>
                  <a:lnTo>
                    <a:pt x="498011" y="226408"/>
                  </a:lnTo>
                  <a:lnTo>
                    <a:pt x="542047" y="237947"/>
                  </a:lnTo>
                  <a:lnTo>
                    <a:pt x="584772" y="252509"/>
                  </a:lnTo>
                  <a:lnTo>
                    <a:pt x="626065" y="269972"/>
                  </a:lnTo>
                  <a:lnTo>
                    <a:pt x="665804" y="290212"/>
                  </a:lnTo>
                  <a:lnTo>
                    <a:pt x="703866" y="313109"/>
                  </a:lnTo>
                  <a:lnTo>
                    <a:pt x="740128" y="338539"/>
                  </a:lnTo>
                  <a:lnTo>
                    <a:pt x="774469" y="366381"/>
                  </a:lnTo>
                  <a:lnTo>
                    <a:pt x="806765" y="396511"/>
                  </a:lnTo>
                  <a:lnTo>
                    <a:pt x="836896" y="428808"/>
                  </a:lnTo>
                  <a:lnTo>
                    <a:pt x="864737" y="463148"/>
                  </a:lnTo>
                  <a:lnTo>
                    <a:pt x="890167" y="499411"/>
                  </a:lnTo>
                  <a:lnTo>
                    <a:pt x="913064" y="537472"/>
                  </a:lnTo>
                  <a:lnTo>
                    <a:pt x="933305" y="577211"/>
                  </a:lnTo>
                  <a:lnTo>
                    <a:pt x="950767" y="618504"/>
                  </a:lnTo>
                  <a:lnTo>
                    <a:pt x="965329" y="661230"/>
                  </a:lnTo>
                  <a:lnTo>
                    <a:pt x="976868" y="705265"/>
                  </a:lnTo>
                  <a:lnTo>
                    <a:pt x="985262" y="750488"/>
                  </a:lnTo>
                  <a:lnTo>
                    <a:pt x="990388" y="796776"/>
                  </a:lnTo>
                  <a:lnTo>
                    <a:pt x="992124" y="844007"/>
                  </a:lnTo>
                  <a:lnTo>
                    <a:pt x="1203083" y="844007"/>
                  </a:lnTo>
                  <a:lnTo>
                    <a:pt x="1201410" y="790894"/>
                  </a:lnTo>
                  <a:lnTo>
                    <a:pt x="1196414" y="738122"/>
                  </a:lnTo>
                  <a:lnTo>
                    <a:pt x="1188128" y="685844"/>
                  </a:lnTo>
                  <a:lnTo>
                    <a:pt x="1176586" y="634212"/>
                  </a:lnTo>
                  <a:lnTo>
                    <a:pt x="1161823" y="583382"/>
                  </a:lnTo>
                  <a:lnTo>
                    <a:pt x="1143872" y="533505"/>
                  </a:lnTo>
                  <a:lnTo>
                    <a:pt x="1122768" y="484736"/>
                  </a:lnTo>
                  <a:lnTo>
                    <a:pt x="1101173" y="441979"/>
                  </a:lnTo>
                  <a:lnTo>
                    <a:pt x="1077502" y="400973"/>
                  </a:lnTo>
                  <a:lnTo>
                    <a:pt x="1051850" y="361752"/>
                  </a:lnTo>
                  <a:lnTo>
                    <a:pt x="1024311" y="324351"/>
                  </a:lnTo>
                  <a:lnTo>
                    <a:pt x="994981" y="288804"/>
                  </a:lnTo>
                  <a:lnTo>
                    <a:pt x="963953" y="255144"/>
                  </a:lnTo>
                  <a:lnTo>
                    <a:pt x="931324" y="223407"/>
                  </a:lnTo>
                  <a:lnTo>
                    <a:pt x="897187" y="193625"/>
                  </a:lnTo>
                  <a:lnTo>
                    <a:pt x="861638" y="165834"/>
                  </a:lnTo>
                  <a:lnTo>
                    <a:pt x="824771" y="140068"/>
                  </a:lnTo>
                  <a:lnTo>
                    <a:pt x="786681" y="116359"/>
                  </a:lnTo>
                  <a:lnTo>
                    <a:pt x="747463" y="94744"/>
                  </a:lnTo>
                  <a:lnTo>
                    <a:pt x="707211" y="75255"/>
                  </a:lnTo>
                  <a:lnTo>
                    <a:pt x="666021" y="57927"/>
                  </a:lnTo>
                  <a:lnTo>
                    <a:pt x="623987" y="42793"/>
                  </a:lnTo>
                  <a:lnTo>
                    <a:pt x="581205" y="29889"/>
                  </a:lnTo>
                  <a:lnTo>
                    <a:pt x="537768" y="19249"/>
                  </a:lnTo>
                  <a:lnTo>
                    <a:pt x="493771" y="10905"/>
                  </a:lnTo>
                  <a:lnTo>
                    <a:pt x="449310" y="4893"/>
                  </a:lnTo>
                  <a:lnTo>
                    <a:pt x="404479" y="1246"/>
                  </a:lnTo>
                  <a:lnTo>
                    <a:pt x="359373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996641" y="3048196"/>
              <a:ext cx="1203325" cy="844550"/>
            </a:xfrm>
            <a:custGeom>
              <a:avLst/>
              <a:gdLst/>
              <a:ahLst/>
              <a:cxnLst/>
              <a:rect l="l" t="t" r="r" b="b"/>
              <a:pathLst>
                <a:path w="1203325" h="844550">
                  <a:moveTo>
                    <a:pt x="0" y="80508"/>
                  </a:moveTo>
                  <a:lnTo>
                    <a:pt x="43893" y="61329"/>
                  </a:lnTo>
                  <a:lnTo>
                    <a:pt x="88270" y="44823"/>
                  </a:lnTo>
                  <a:lnTo>
                    <a:pt x="133036" y="30955"/>
                  </a:lnTo>
                  <a:lnTo>
                    <a:pt x="178095" y="19691"/>
                  </a:lnTo>
                  <a:lnTo>
                    <a:pt x="223353" y="10998"/>
                  </a:lnTo>
                  <a:lnTo>
                    <a:pt x="268716" y="4841"/>
                  </a:lnTo>
                  <a:lnTo>
                    <a:pt x="314087" y="1186"/>
                  </a:lnTo>
                  <a:lnTo>
                    <a:pt x="359373" y="0"/>
                  </a:lnTo>
                  <a:lnTo>
                    <a:pt x="404479" y="1246"/>
                  </a:lnTo>
                  <a:lnTo>
                    <a:pt x="449310" y="4893"/>
                  </a:lnTo>
                  <a:lnTo>
                    <a:pt x="493771" y="10905"/>
                  </a:lnTo>
                  <a:lnTo>
                    <a:pt x="537768" y="19249"/>
                  </a:lnTo>
                  <a:lnTo>
                    <a:pt x="581205" y="29889"/>
                  </a:lnTo>
                  <a:lnTo>
                    <a:pt x="623987" y="42793"/>
                  </a:lnTo>
                  <a:lnTo>
                    <a:pt x="666021" y="57927"/>
                  </a:lnTo>
                  <a:lnTo>
                    <a:pt x="707211" y="75255"/>
                  </a:lnTo>
                  <a:lnTo>
                    <a:pt x="747463" y="94744"/>
                  </a:lnTo>
                  <a:lnTo>
                    <a:pt x="786681" y="116359"/>
                  </a:lnTo>
                  <a:lnTo>
                    <a:pt x="824771" y="140068"/>
                  </a:lnTo>
                  <a:lnTo>
                    <a:pt x="861638" y="165834"/>
                  </a:lnTo>
                  <a:lnTo>
                    <a:pt x="897187" y="193625"/>
                  </a:lnTo>
                  <a:lnTo>
                    <a:pt x="931324" y="223407"/>
                  </a:lnTo>
                  <a:lnTo>
                    <a:pt x="963953" y="255144"/>
                  </a:lnTo>
                  <a:lnTo>
                    <a:pt x="994981" y="288804"/>
                  </a:lnTo>
                  <a:lnTo>
                    <a:pt x="1024311" y="324351"/>
                  </a:lnTo>
                  <a:lnTo>
                    <a:pt x="1051850" y="361752"/>
                  </a:lnTo>
                  <a:lnTo>
                    <a:pt x="1077502" y="400973"/>
                  </a:lnTo>
                  <a:lnTo>
                    <a:pt x="1101173" y="441979"/>
                  </a:lnTo>
                  <a:lnTo>
                    <a:pt x="1122768" y="484736"/>
                  </a:lnTo>
                  <a:lnTo>
                    <a:pt x="1143872" y="533505"/>
                  </a:lnTo>
                  <a:lnTo>
                    <a:pt x="1161823" y="583382"/>
                  </a:lnTo>
                  <a:lnTo>
                    <a:pt x="1176586" y="634212"/>
                  </a:lnTo>
                  <a:lnTo>
                    <a:pt x="1188128" y="685844"/>
                  </a:lnTo>
                  <a:lnTo>
                    <a:pt x="1196414" y="738122"/>
                  </a:lnTo>
                  <a:lnTo>
                    <a:pt x="1201410" y="790894"/>
                  </a:lnTo>
                  <a:lnTo>
                    <a:pt x="1203083" y="844007"/>
                  </a:lnTo>
                  <a:lnTo>
                    <a:pt x="992124" y="844007"/>
                  </a:lnTo>
                  <a:lnTo>
                    <a:pt x="990388" y="796776"/>
                  </a:lnTo>
                  <a:lnTo>
                    <a:pt x="985262" y="750488"/>
                  </a:lnTo>
                  <a:lnTo>
                    <a:pt x="976868" y="705265"/>
                  </a:lnTo>
                  <a:lnTo>
                    <a:pt x="965329" y="661230"/>
                  </a:lnTo>
                  <a:lnTo>
                    <a:pt x="950767" y="618504"/>
                  </a:lnTo>
                  <a:lnTo>
                    <a:pt x="933305" y="577211"/>
                  </a:lnTo>
                  <a:lnTo>
                    <a:pt x="913064" y="537472"/>
                  </a:lnTo>
                  <a:lnTo>
                    <a:pt x="890167" y="499411"/>
                  </a:lnTo>
                  <a:lnTo>
                    <a:pt x="864737" y="463148"/>
                  </a:lnTo>
                  <a:lnTo>
                    <a:pt x="836896" y="428808"/>
                  </a:lnTo>
                  <a:lnTo>
                    <a:pt x="806765" y="396511"/>
                  </a:lnTo>
                  <a:lnTo>
                    <a:pt x="774469" y="366381"/>
                  </a:lnTo>
                  <a:lnTo>
                    <a:pt x="740128" y="338539"/>
                  </a:lnTo>
                  <a:lnTo>
                    <a:pt x="703866" y="313109"/>
                  </a:lnTo>
                  <a:lnTo>
                    <a:pt x="665804" y="290212"/>
                  </a:lnTo>
                  <a:lnTo>
                    <a:pt x="626065" y="269972"/>
                  </a:lnTo>
                  <a:lnTo>
                    <a:pt x="584772" y="252509"/>
                  </a:lnTo>
                  <a:lnTo>
                    <a:pt x="542047" y="237947"/>
                  </a:lnTo>
                  <a:lnTo>
                    <a:pt x="498011" y="226408"/>
                  </a:lnTo>
                  <a:lnTo>
                    <a:pt x="452789" y="218015"/>
                  </a:lnTo>
                  <a:lnTo>
                    <a:pt x="406501" y="212889"/>
                  </a:lnTo>
                  <a:lnTo>
                    <a:pt x="359270" y="211153"/>
                  </a:lnTo>
                  <a:lnTo>
                    <a:pt x="312818" y="212860"/>
                  </a:lnTo>
                  <a:lnTo>
                    <a:pt x="266740" y="217953"/>
                  </a:lnTo>
                  <a:lnTo>
                    <a:pt x="221218" y="226391"/>
                  </a:lnTo>
                  <a:lnTo>
                    <a:pt x="176434" y="238135"/>
                  </a:lnTo>
                  <a:lnTo>
                    <a:pt x="132572" y="253144"/>
                  </a:lnTo>
                  <a:lnTo>
                    <a:pt x="89814" y="271376"/>
                  </a:lnTo>
                  <a:lnTo>
                    <a:pt x="0" y="80508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6" name="object 16" descr=""/>
          <p:cNvGrpSpPr/>
          <p:nvPr/>
        </p:nvGrpSpPr>
        <p:grpSpPr>
          <a:xfrm>
            <a:off x="5566422" y="3038906"/>
            <a:ext cx="1706880" cy="1706880"/>
            <a:chOff x="5566422" y="3038906"/>
            <a:chExt cx="1706880" cy="1706880"/>
          </a:xfrm>
        </p:grpSpPr>
        <p:sp>
          <p:nvSpPr>
            <p:cNvPr id="17" name="object 17" descr=""/>
            <p:cNvSpPr/>
            <p:nvPr/>
          </p:nvSpPr>
          <p:spPr>
            <a:xfrm>
              <a:off x="5575947" y="3063337"/>
              <a:ext cx="1687830" cy="1673225"/>
            </a:xfrm>
            <a:custGeom>
              <a:avLst/>
              <a:gdLst/>
              <a:ahLst/>
              <a:cxnLst/>
              <a:rect l="l" t="t" r="r" b="b"/>
              <a:pathLst>
                <a:path w="1687829" h="1673225">
                  <a:moveTo>
                    <a:pt x="685698" y="0"/>
                  </a:moveTo>
                  <a:lnTo>
                    <a:pt x="638492" y="10400"/>
                  </a:lnTo>
                  <a:lnTo>
                    <a:pt x="592411" y="23330"/>
                  </a:lnTo>
                  <a:lnTo>
                    <a:pt x="547523" y="38705"/>
                  </a:lnTo>
                  <a:lnTo>
                    <a:pt x="503897" y="56445"/>
                  </a:lnTo>
                  <a:lnTo>
                    <a:pt x="461600" y="76465"/>
                  </a:lnTo>
                  <a:lnTo>
                    <a:pt x="420701" y="98684"/>
                  </a:lnTo>
                  <a:lnTo>
                    <a:pt x="381268" y="123019"/>
                  </a:lnTo>
                  <a:lnTo>
                    <a:pt x="343370" y="149388"/>
                  </a:lnTo>
                  <a:lnTo>
                    <a:pt x="307074" y="177708"/>
                  </a:lnTo>
                  <a:lnTo>
                    <a:pt x="272449" y="207897"/>
                  </a:lnTo>
                  <a:lnTo>
                    <a:pt x="239563" y="239872"/>
                  </a:lnTo>
                  <a:lnTo>
                    <a:pt x="208484" y="273550"/>
                  </a:lnTo>
                  <a:lnTo>
                    <a:pt x="179282" y="308850"/>
                  </a:lnTo>
                  <a:lnTo>
                    <a:pt x="152023" y="345688"/>
                  </a:lnTo>
                  <a:lnTo>
                    <a:pt x="126776" y="383983"/>
                  </a:lnTo>
                  <a:lnTo>
                    <a:pt x="103610" y="423651"/>
                  </a:lnTo>
                  <a:lnTo>
                    <a:pt x="82593" y="464610"/>
                  </a:lnTo>
                  <a:lnTo>
                    <a:pt x="63793" y="506778"/>
                  </a:lnTo>
                  <a:lnTo>
                    <a:pt x="47277" y="550072"/>
                  </a:lnTo>
                  <a:lnTo>
                    <a:pt x="33116" y="594409"/>
                  </a:lnTo>
                  <a:lnTo>
                    <a:pt x="21376" y="639708"/>
                  </a:lnTo>
                  <a:lnTo>
                    <a:pt x="12126" y="685886"/>
                  </a:lnTo>
                  <a:lnTo>
                    <a:pt x="5435" y="732859"/>
                  </a:lnTo>
                  <a:lnTo>
                    <a:pt x="1370" y="780547"/>
                  </a:lnTo>
                  <a:lnTo>
                    <a:pt x="0" y="828865"/>
                  </a:lnTo>
                  <a:lnTo>
                    <a:pt x="1335" y="876748"/>
                  </a:lnTo>
                  <a:lnTo>
                    <a:pt x="5295" y="923930"/>
                  </a:lnTo>
                  <a:lnTo>
                    <a:pt x="11808" y="970340"/>
                  </a:lnTo>
                  <a:lnTo>
                    <a:pt x="20802" y="1015907"/>
                  </a:lnTo>
                  <a:lnTo>
                    <a:pt x="32206" y="1060559"/>
                  </a:lnTo>
                  <a:lnTo>
                    <a:pt x="45950" y="1104225"/>
                  </a:lnTo>
                  <a:lnTo>
                    <a:pt x="61961" y="1146835"/>
                  </a:lnTo>
                  <a:lnTo>
                    <a:pt x="80170" y="1188316"/>
                  </a:lnTo>
                  <a:lnTo>
                    <a:pt x="100503" y="1228598"/>
                  </a:lnTo>
                  <a:lnTo>
                    <a:pt x="122891" y="1267609"/>
                  </a:lnTo>
                  <a:lnTo>
                    <a:pt x="147262" y="1305278"/>
                  </a:lnTo>
                  <a:lnTo>
                    <a:pt x="173544" y="1341535"/>
                  </a:lnTo>
                  <a:lnTo>
                    <a:pt x="201667" y="1376306"/>
                  </a:lnTo>
                  <a:lnTo>
                    <a:pt x="231559" y="1409523"/>
                  </a:lnTo>
                  <a:lnTo>
                    <a:pt x="263149" y="1441112"/>
                  </a:lnTo>
                  <a:lnTo>
                    <a:pt x="296366" y="1471004"/>
                  </a:lnTo>
                  <a:lnTo>
                    <a:pt x="331139" y="1499126"/>
                  </a:lnTo>
                  <a:lnTo>
                    <a:pt x="367395" y="1525408"/>
                  </a:lnTo>
                  <a:lnTo>
                    <a:pt x="405065" y="1549778"/>
                  </a:lnTo>
                  <a:lnTo>
                    <a:pt x="444077" y="1572165"/>
                  </a:lnTo>
                  <a:lnTo>
                    <a:pt x="484359" y="1592498"/>
                  </a:lnTo>
                  <a:lnTo>
                    <a:pt x="525841" y="1610706"/>
                  </a:lnTo>
                  <a:lnTo>
                    <a:pt x="568451" y="1626717"/>
                  </a:lnTo>
                  <a:lnTo>
                    <a:pt x="612118" y="1640460"/>
                  </a:lnTo>
                  <a:lnTo>
                    <a:pt x="656770" y="1651864"/>
                  </a:lnTo>
                  <a:lnTo>
                    <a:pt x="702337" y="1660858"/>
                  </a:lnTo>
                  <a:lnTo>
                    <a:pt x="748748" y="1667370"/>
                  </a:lnTo>
                  <a:lnTo>
                    <a:pt x="795930" y="1671330"/>
                  </a:lnTo>
                  <a:lnTo>
                    <a:pt x="843813" y="1672666"/>
                  </a:lnTo>
                  <a:lnTo>
                    <a:pt x="891695" y="1671330"/>
                  </a:lnTo>
                  <a:lnTo>
                    <a:pt x="938876" y="1667370"/>
                  </a:lnTo>
                  <a:lnTo>
                    <a:pt x="985285" y="1660858"/>
                  </a:lnTo>
                  <a:lnTo>
                    <a:pt x="1030851" y="1651864"/>
                  </a:lnTo>
                  <a:lnTo>
                    <a:pt x="1075502" y="1640460"/>
                  </a:lnTo>
                  <a:lnTo>
                    <a:pt x="1119168" y="1626717"/>
                  </a:lnTo>
                  <a:lnTo>
                    <a:pt x="1161778" y="1610706"/>
                  </a:lnTo>
                  <a:lnTo>
                    <a:pt x="1203259" y="1592498"/>
                  </a:lnTo>
                  <a:lnTo>
                    <a:pt x="1243540" y="1572165"/>
                  </a:lnTo>
                  <a:lnTo>
                    <a:pt x="1282551" y="1549778"/>
                  </a:lnTo>
                  <a:lnTo>
                    <a:pt x="1320221" y="1525408"/>
                  </a:lnTo>
                  <a:lnTo>
                    <a:pt x="1356477" y="1499126"/>
                  </a:lnTo>
                  <a:lnTo>
                    <a:pt x="1391249" y="1471004"/>
                  </a:lnTo>
                  <a:lnTo>
                    <a:pt x="1424466" y="1441112"/>
                  </a:lnTo>
                  <a:lnTo>
                    <a:pt x="1456056" y="1409523"/>
                  </a:lnTo>
                  <a:lnTo>
                    <a:pt x="1485947" y="1376306"/>
                  </a:lnTo>
                  <a:lnTo>
                    <a:pt x="1514070" y="1341535"/>
                  </a:lnTo>
                  <a:lnTo>
                    <a:pt x="1540352" y="1305278"/>
                  </a:lnTo>
                  <a:lnTo>
                    <a:pt x="1564723" y="1267609"/>
                  </a:lnTo>
                  <a:lnTo>
                    <a:pt x="1587110" y="1228598"/>
                  </a:lnTo>
                  <a:lnTo>
                    <a:pt x="1607444" y="1188316"/>
                  </a:lnTo>
                  <a:lnTo>
                    <a:pt x="1625652" y="1146835"/>
                  </a:lnTo>
                  <a:lnTo>
                    <a:pt x="1641663" y="1104225"/>
                  </a:lnTo>
                  <a:lnTo>
                    <a:pt x="1655407" y="1060559"/>
                  </a:lnTo>
                  <a:lnTo>
                    <a:pt x="1666811" y="1015907"/>
                  </a:lnTo>
                  <a:lnTo>
                    <a:pt x="1675805" y="970340"/>
                  </a:lnTo>
                  <a:lnTo>
                    <a:pt x="1682318" y="923930"/>
                  </a:lnTo>
                  <a:lnTo>
                    <a:pt x="1686278" y="876748"/>
                  </a:lnTo>
                  <a:lnTo>
                    <a:pt x="1687614" y="828865"/>
                  </a:lnTo>
                  <a:lnTo>
                    <a:pt x="1476667" y="828865"/>
                  </a:lnTo>
                  <a:lnTo>
                    <a:pt x="1474892" y="876451"/>
                  </a:lnTo>
                  <a:lnTo>
                    <a:pt x="1469647" y="923184"/>
                  </a:lnTo>
                  <a:lnTo>
                    <a:pt x="1461047" y="968923"/>
                  </a:lnTo>
                  <a:lnTo>
                    <a:pt x="1449209" y="1013527"/>
                  </a:lnTo>
                  <a:lnTo>
                    <a:pt x="1434249" y="1056855"/>
                  </a:lnTo>
                  <a:lnTo>
                    <a:pt x="1416286" y="1098766"/>
                  </a:lnTo>
                  <a:lnTo>
                    <a:pt x="1395434" y="1139118"/>
                  </a:lnTo>
                  <a:lnTo>
                    <a:pt x="1371810" y="1177772"/>
                  </a:lnTo>
                  <a:lnTo>
                    <a:pt x="1345532" y="1214586"/>
                  </a:lnTo>
                  <a:lnTo>
                    <a:pt x="1316716" y="1249418"/>
                  </a:lnTo>
                  <a:lnTo>
                    <a:pt x="1285478" y="1282129"/>
                  </a:lnTo>
                  <a:lnTo>
                    <a:pt x="1251935" y="1312576"/>
                  </a:lnTo>
                  <a:lnTo>
                    <a:pt x="1216204" y="1340620"/>
                  </a:lnTo>
                  <a:lnTo>
                    <a:pt x="1178401" y="1366119"/>
                  </a:lnTo>
                  <a:lnTo>
                    <a:pt x="1138643" y="1388932"/>
                  </a:lnTo>
                  <a:lnTo>
                    <a:pt x="1097047" y="1408918"/>
                  </a:lnTo>
                  <a:lnTo>
                    <a:pt x="1053729" y="1425936"/>
                  </a:lnTo>
                  <a:lnTo>
                    <a:pt x="1008805" y="1439845"/>
                  </a:lnTo>
                  <a:lnTo>
                    <a:pt x="962393" y="1450505"/>
                  </a:lnTo>
                  <a:lnTo>
                    <a:pt x="915674" y="1457650"/>
                  </a:lnTo>
                  <a:lnTo>
                    <a:pt x="869246" y="1461288"/>
                  </a:lnTo>
                  <a:lnTo>
                    <a:pt x="823252" y="1461518"/>
                  </a:lnTo>
                  <a:lnTo>
                    <a:pt x="777835" y="1458435"/>
                  </a:lnTo>
                  <a:lnTo>
                    <a:pt x="733138" y="1452137"/>
                  </a:lnTo>
                  <a:lnTo>
                    <a:pt x="689304" y="1442721"/>
                  </a:lnTo>
                  <a:lnTo>
                    <a:pt x="646476" y="1430286"/>
                  </a:lnTo>
                  <a:lnTo>
                    <a:pt x="604798" y="1414927"/>
                  </a:lnTo>
                  <a:lnTo>
                    <a:pt x="564413" y="1396742"/>
                  </a:lnTo>
                  <a:lnTo>
                    <a:pt x="525463" y="1375829"/>
                  </a:lnTo>
                  <a:lnTo>
                    <a:pt x="488092" y="1352284"/>
                  </a:lnTo>
                  <a:lnTo>
                    <a:pt x="452444" y="1326206"/>
                  </a:lnTo>
                  <a:lnTo>
                    <a:pt x="418660" y="1297690"/>
                  </a:lnTo>
                  <a:lnTo>
                    <a:pt x="386885" y="1266836"/>
                  </a:lnTo>
                  <a:lnTo>
                    <a:pt x="357261" y="1233738"/>
                  </a:lnTo>
                  <a:lnTo>
                    <a:pt x="329932" y="1198496"/>
                  </a:lnTo>
                  <a:lnTo>
                    <a:pt x="305041" y="1161206"/>
                  </a:lnTo>
                  <a:lnTo>
                    <a:pt x="282730" y="1121966"/>
                  </a:lnTo>
                  <a:lnTo>
                    <a:pt x="263144" y="1080872"/>
                  </a:lnTo>
                  <a:lnTo>
                    <a:pt x="246425" y="1038023"/>
                  </a:lnTo>
                  <a:lnTo>
                    <a:pt x="232716" y="993515"/>
                  </a:lnTo>
                  <a:lnTo>
                    <a:pt x="222161" y="947445"/>
                  </a:lnTo>
                  <a:lnTo>
                    <a:pt x="215015" y="900726"/>
                  </a:lnTo>
                  <a:lnTo>
                    <a:pt x="211377" y="854299"/>
                  </a:lnTo>
                  <a:lnTo>
                    <a:pt x="211148" y="808305"/>
                  </a:lnTo>
                  <a:lnTo>
                    <a:pt x="214232" y="762888"/>
                  </a:lnTo>
                  <a:lnTo>
                    <a:pt x="220530" y="718191"/>
                  </a:lnTo>
                  <a:lnTo>
                    <a:pt x="229946" y="674358"/>
                  </a:lnTo>
                  <a:lnTo>
                    <a:pt x="242382" y="631531"/>
                  </a:lnTo>
                  <a:lnTo>
                    <a:pt x="257742" y="589854"/>
                  </a:lnTo>
                  <a:lnTo>
                    <a:pt x="275927" y="549469"/>
                  </a:lnTo>
                  <a:lnTo>
                    <a:pt x="296841" y="510521"/>
                  </a:lnTo>
                  <a:lnTo>
                    <a:pt x="320386" y="473151"/>
                  </a:lnTo>
                  <a:lnTo>
                    <a:pt x="346465" y="437503"/>
                  </a:lnTo>
                  <a:lnTo>
                    <a:pt x="374980" y="403720"/>
                  </a:lnTo>
                  <a:lnTo>
                    <a:pt x="405835" y="371946"/>
                  </a:lnTo>
                  <a:lnTo>
                    <a:pt x="438932" y="342323"/>
                  </a:lnTo>
                  <a:lnTo>
                    <a:pt x="474174" y="314995"/>
                  </a:lnTo>
                  <a:lnTo>
                    <a:pt x="511464" y="290104"/>
                  </a:lnTo>
                  <a:lnTo>
                    <a:pt x="550704" y="267794"/>
                  </a:lnTo>
                  <a:lnTo>
                    <a:pt x="591797" y="248208"/>
                  </a:lnTo>
                  <a:lnTo>
                    <a:pt x="634645" y="231489"/>
                  </a:lnTo>
                  <a:lnTo>
                    <a:pt x="679152" y="217781"/>
                  </a:lnTo>
                  <a:lnTo>
                    <a:pt x="725220" y="207225"/>
                  </a:lnTo>
                  <a:lnTo>
                    <a:pt x="685698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5575947" y="3063337"/>
              <a:ext cx="1687830" cy="1673225"/>
            </a:xfrm>
            <a:custGeom>
              <a:avLst/>
              <a:gdLst/>
              <a:ahLst/>
              <a:cxnLst/>
              <a:rect l="l" t="t" r="r" b="b"/>
              <a:pathLst>
                <a:path w="1687829" h="1673225">
                  <a:moveTo>
                    <a:pt x="1687614" y="828865"/>
                  </a:moveTo>
                  <a:lnTo>
                    <a:pt x="1686278" y="876748"/>
                  </a:lnTo>
                  <a:lnTo>
                    <a:pt x="1682318" y="923930"/>
                  </a:lnTo>
                  <a:lnTo>
                    <a:pt x="1675805" y="970340"/>
                  </a:lnTo>
                  <a:lnTo>
                    <a:pt x="1666811" y="1015907"/>
                  </a:lnTo>
                  <a:lnTo>
                    <a:pt x="1655407" y="1060559"/>
                  </a:lnTo>
                  <a:lnTo>
                    <a:pt x="1641663" y="1104225"/>
                  </a:lnTo>
                  <a:lnTo>
                    <a:pt x="1625652" y="1146835"/>
                  </a:lnTo>
                  <a:lnTo>
                    <a:pt x="1607444" y="1188316"/>
                  </a:lnTo>
                  <a:lnTo>
                    <a:pt x="1587110" y="1228598"/>
                  </a:lnTo>
                  <a:lnTo>
                    <a:pt x="1564723" y="1267609"/>
                  </a:lnTo>
                  <a:lnTo>
                    <a:pt x="1540352" y="1305278"/>
                  </a:lnTo>
                  <a:lnTo>
                    <a:pt x="1514070" y="1341535"/>
                  </a:lnTo>
                  <a:lnTo>
                    <a:pt x="1485947" y="1376306"/>
                  </a:lnTo>
                  <a:lnTo>
                    <a:pt x="1456056" y="1409523"/>
                  </a:lnTo>
                  <a:lnTo>
                    <a:pt x="1424466" y="1441112"/>
                  </a:lnTo>
                  <a:lnTo>
                    <a:pt x="1391249" y="1471004"/>
                  </a:lnTo>
                  <a:lnTo>
                    <a:pt x="1356477" y="1499126"/>
                  </a:lnTo>
                  <a:lnTo>
                    <a:pt x="1320221" y="1525408"/>
                  </a:lnTo>
                  <a:lnTo>
                    <a:pt x="1282551" y="1549778"/>
                  </a:lnTo>
                  <a:lnTo>
                    <a:pt x="1243540" y="1572165"/>
                  </a:lnTo>
                  <a:lnTo>
                    <a:pt x="1203259" y="1592498"/>
                  </a:lnTo>
                  <a:lnTo>
                    <a:pt x="1161778" y="1610706"/>
                  </a:lnTo>
                  <a:lnTo>
                    <a:pt x="1119168" y="1626717"/>
                  </a:lnTo>
                  <a:lnTo>
                    <a:pt x="1075502" y="1640460"/>
                  </a:lnTo>
                  <a:lnTo>
                    <a:pt x="1030851" y="1651864"/>
                  </a:lnTo>
                  <a:lnTo>
                    <a:pt x="985285" y="1660858"/>
                  </a:lnTo>
                  <a:lnTo>
                    <a:pt x="938876" y="1667370"/>
                  </a:lnTo>
                  <a:lnTo>
                    <a:pt x="891695" y="1671330"/>
                  </a:lnTo>
                  <a:lnTo>
                    <a:pt x="843813" y="1672666"/>
                  </a:lnTo>
                  <a:lnTo>
                    <a:pt x="795930" y="1671330"/>
                  </a:lnTo>
                  <a:lnTo>
                    <a:pt x="748748" y="1667370"/>
                  </a:lnTo>
                  <a:lnTo>
                    <a:pt x="702337" y="1660858"/>
                  </a:lnTo>
                  <a:lnTo>
                    <a:pt x="656770" y="1651864"/>
                  </a:lnTo>
                  <a:lnTo>
                    <a:pt x="612118" y="1640460"/>
                  </a:lnTo>
                  <a:lnTo>
                    <a:pt x="568451" y="1626717"/>
                  </a:lnTo>
                  <a:lnTo>
                    <a:pt x="525841" y="1610706"/>
                  </a:lnTo>
                  <a:lnTo>
                    <a:pt x="484359" y="1592498"/>
                  </a:lnTo>
                  <a:lnTo>
                    <a:pt x="444077" y="1572165"/>
                  </a:lnTo>
                  <a:lnTo>
                    <a:pt x="405065" y="1549778"/>
                  </a:lnTo>
                  <a:lnTo>
                    <a:pt x="367395" y="1525408"/>
                  </a:lnTo>
                  <a:lnTo>
                    <a:pt x="331139" y="1499126"/>
                  </a:lnTo>
                  <a:lnTo>
                    <a:pt x="296366" y="1471004"/>
                  </a:lnTo>
                  <a:lnTo>
                    <a:pt x="263149" y="1441112"/>
                  </a:lnTo>
                  <a:lnTo>
                    <a:pt x="231559" y="1409523"/>
                  </a:lnTo>
                  <a:lnTo>
                    <a:pt x="201667" y="1376306"/>
                  </a:lnTo>
                  <a:lnTo>
                    <a:pt x="173544" y="1341535"/>
                  </a:lnTo>
                  <a:lnTo>
                    <a:pt x="147262" y="1305278"/>
                  </a:lnTo>
                  <a:lnTo>
                    <a:pt x="122891" y="1267609"/>
                  </a:lnTo>
                  <a:lnTo>
                    <a:pt x="100503" y="1228598"/>
                  </a:lnTo>
                  <a:lnTo>
                    <a:pt x="80170" y="1188316"/>
                  </a:lnTo>
                  <a:lnTo>
                    <a:pt x="61961" y="1146835"/>
                  </a:lnTo>
                  <a:lnTo>
                    <a:pt x="45950" y="1104225"/>
                  </a:lnTo>
                  <a:lnTo>
                    <a:pt x="32206" y="1060559"/>
                  </a:lnTo>
                  <a:lnTo>
                    <a:pt x="20802" y="1015907"/>
                  </a:lnTo>
                  <a:lnTo>
                    <a:pt x="11808" y="970340"/>
                  </a:lnTo>
                  <a:lnTo>
                    <a:pt x="5295" y="923930"/>
                  </a:lnTo>
                  <a:lnTo>
                    <a:pt x="1335" y="876748"/>
                  </a:lnTo>
                  <a:lnTo>
                    <a:pt x="0" y="828865"/>
                  </a:lnTo>
                  <a:lnTo>
                    <a:pt x="1370" y="780547"/>
                  </a:lnTo>
                  <a:lnTo>
                    <a:pt x="5435" y="732859"/>
                  </a:lnTo>
                  <a:lnTo>
                    <a:pt x="12126" y="685886"/>
                  </a:lnTo>
                  <a:lnTo>
                    <a:pt x="21376" y="639708"/>
                  </a:lnTo>
                  <a:lnTo>
                    <a:pt x="33116" y="594409"/>
                  </a:lnTo>
                  <a:lnTo>
                    <a:pt x="47277" y="550072"/>
                  </a:lnTo>
                  <a:lnTo>
                    <a:pt x="63793" y="506778"/>
                  </a:lnTo>
                  <a:lnTo>
                    <a:pt x="82593" y="464610"/>
                  </a:lnTo>
                  <a:lnTo>
                    <a:pt x="103610" y="423651"/>
                  </a:lnTo>
                  <a:lnTo>
                    <a:pt x="126776" y="383983"/>
                  </a:lnTo>
                  <a:lnTo>
                    <a:pt x="152023" y="345688"/>
                  </a:lnTo>
                  <a:lnTo>
                    <a:pt x="179282" y="308850"/>
                  </a:lnTo>
                  <a:lnTo>
                    <a:pt x="208484" y="273550"/>
                  </a:lnTo>
                  <a:lnTo>
                    <a:pt x="239563" y="239872"/>
                  </a:lnTo>
                  <a:lnTo>
                    <a:pt x="272449" y="207897"/>
                  </a:lnTo>
                  <a:lnTo>
                    <a:pt x="307074" y="177708"/>
                  </a:lnTo>
                  <a:lnTo>
                    <a:pt x="343370" y="149388"/>
                  </a:lnTo>
                  <a:lnTo>
                    <a:pt x="381268" y="123019"/>
                  </a:lnTo>
                  <a:lnTo>
                    <a:pt x="420701" y="98684"/>
                  </a:lnTo>
                  <a:lnTo>
                    <a:pt x="461600" y="76465"/>
                  </a:lnTo>
                  <a:lnTo>
                    <a:pt x="503897" y="56445"/>
                  </a:lnTo>
                  <a:lnTo>
                    <a:pt x="547523" y="38705"/>
                  </a:lnTo>
                  <a:lnTo>
                    <a:pt x="592411" y="23330"/>
                  </a:lnTo>
                  <a:lnTo>
                    <a:pt x="638492" y="10400"/>
                  </a:lnTo>
                  <a:lnTo>
                    <a:pt x="685698" y="0"/>
                  </a:lnTo>
                  <a:lnTo>
                    <a:pt x="725220" y="207225"/>
                  </a:lnTo>
                  <a:lnTo>
                    <a:pt x="679152" y="217781"/>
                  </a:lnTo>
                  <a:lnTo>
                    <a:pt x="634645" y="231489"/>
                  </a:lnTo>
                  <a:lnTo>
                    <a:pt x="591797" y="248208"/>
                  </a:lnTo>
                  <a:lnTo>
                    <a:pt x="550704" y="267794"/>
                  </a:lnTo>
                  <a:lnTo>
                    <a:pt x="511464" y="290104"/>
                  </a:lnTo>
                  <a:lnTo>
                    <a:pt x="474174" y="314995"/>
                  </a:lnTo>
                  <a:lnTo>
                    <a:pt x="438932" y="342323"/>
                  </a:lnTo>
                  <a:lnTo>
                    <a:pt x="405835" y="371946"/>
                  </a:lnTo>
                  <a:lnTo>
                    <a:pt x="374980" y="403720"/>
                  </a:lnTo>
                  <a:lnTo>
                    <a:pt x="346465" y="437503"/>
                  </a:lnTo>
                  <a:lnTo>
                    <a:pt x="320386" y="473151"/>
                  </a:lnTo>
                  <a:lnTo>
                    <a:pt x="296841" y="510521"/>
                  </a:lnTo>
                  <a:lnTo>
                    <a:pt x="275927" y="549469"/>
                  </a:lnTo>
                  <a:lnTo>
                    <a:pt x="257742" y="589854"/>
                  </a:lnTo>
                  <a:lnTo>
                    <a:pt x="242382" y="631531"/>
                  </a:lnTo>
                  <a:lnTo>
                    <a:pt x="229946" y="674358"/>
                  </a:lnTo>
                  <a:lnTo>
                    <a:pt x="220530" y="718191"/>
                  </a:lnTo>
                  <a:lnTo>
                    <a:pt x="214232" y="762888"/>
                  </a:lnTo>
                  <a:lnTo>
                    <a:pt x="211148" y="808305"/>
                  </a:lnTo>
                  <a:lnTo>
                    <a:pt x="211377" y="854299"/>
                  </a:lnTo>
                  <a:lnTo>
                    <a:pt x="215015" y="900726"/>
                  </a:lnTo>
                  <a:lnTo>
                    <a:pt x="222161" y="947445"/>
                  </a:lnTo>
                  <a:lnTo>
                    <a:pt x="232716" y="993515"/>
                  </a:lnTo>
                  <a:lnTo>
                    <a:pt x="246425" y="1038023"/>
                  </a:lnTo>
                  <a:lnTo>
                    <a:pt x="263144" y="1080872"/>
                  </a:lnTo>
                  <a:lnTo>
                    <a:pt x="282730" y="1121966"/>
                  </a:lnTo>
                  <a:lnTo>
                    <a:pt x="305041" y="1161206"/>
                  </a:lnTo>
                  <a:lnTo>
                    <a:pt x="329932" y="1198496"/>
                  </a:lnTo>
                  <a:lnTo>
                    <a:pt x="357261" y="1233738"/>
                  </a:lnTo>
                  <a:lnTo>
                    <a:pt x="386885" y="1266836"/>
                  </a:lnTo>
                  <a:lnTo>
                    <a:pt x="418660" y="1297690"/>
                  </a:lnTo>
                  <a:lnTo>
                    <a:pt x="452444" y="1326206"/>
                  </a:lnTo>
                  <a:lnTo>
                    <a:pt x="488092" y="1352284"/>
                  </a:lnTo>
                  <a:lnTo>
                    <a:pt x="525463" y="1375829"/>
                  </a:lnTo>
                  <a:lnTo>
                    <a:pt x="564413" y="1396742"/>
                  </a:lnTo>
                  <a:lnTo>
                    <a:pt x="604798" y="1414927"/>
                  </a:lnTo>
                  <a:lnTo>
                    <a:pt x="646476" y="1430286"/>
                  </a:lnTo>
                  <a:lnTo>
                    <a:pt x="689304" y="1442721"/>
                  </a:lnTo>
                  <a:lnTo>
                    <a:pt x="733138" y="1452137"/>
                  </a:lnTo>
                  <a:lnTo>
                    <a:pt x="777835" y="1458435"/>
                  </a:lnTo>
                  <a:lnTo>
                    <a:pt x="823252" y="1461518"/>
                  </a:lnTo>
                  <a:lnTo>
                    <a:pt x="869246" y="1461288"/>
                  </a:lnTo>
                  <a:lnTo>
                    <a:pt x="915674" y="1457650"/>
                  </a:lnTo>
                  <a:lnTo>
                    <a:pt x="962393" y="1450505"/>
                  </a:lnTo>
                  <a:lnTo>
                    <a:pt x="1008805" y="1439845"/>
                  </a:lnTo>
                  <a:lnTo>
                    <a:pt x="1053729" y="1425936"/>
                  </a:lnTo>
                  <a:lnTo>
                    <a:pt x="1097047" y="1408918"/>
                  </a:lnTo>
                  <a:lnTo>
                    <a:pt x="1138643" y="1388932"/>
                  </a:lnTo>
                  <a:lnTo>
                    <a:pt x="1178401" y="1366119"/>
                  </a:lnTo>
                  <a:lnTo>
                    <a:pt x="1216204" y="1340620"/>
                  </a:lnTo>
                  <a:lnTo>
                    <a:pt x="1251935" y="1312576"/>
                  </a:lnTo>
                  <a:lnTo>
                    <a:pt x="1285478" y="1282129"/>
                  </a:lnTo>
                  <a:lnTo>
                    <a:pt x="1316716" y="1249418"/>
                  </a:lnTo>
                  <a:lnTo>
                    <a:pt x="1345532" y="1214586"/>
                  </a:lnTo>
                  <a:lnTo>
                    <a:pt x="1371810" y="1177772"/>
                  </a:lnTo>
                  <a:lnTo>
                    <a:pt x="1395434" y="1139118"/>
                  </a:lnTo>
                  <a:lnTo>
                    <a:pt x="1416286" y="1098766"/>
                  </a:lnTo>
                  <a:lnTo>
                    <a:pt x="1434249" y="1056855"/>
                  </a:lnTo>
                  <a:lnTo>
                    <a:pt x="1449209" y="1013527"/>
                  </a:lnTo>
                  <a:lnTo>
                    <a:pt x="1461047" y="968923"/>
                  </a:lnTo>
                  <a:lnTo>
                    <a:pt x="1469647" y="923184"/>
                  </a:lnTo>
                  <a:lnTo>
                    <a:pt x="1474892" y="876451"/>
                  </a:lnTo>
                  <a:lnTo>
                    <a:pt x="1476667" y="828865"/>
                  </a:lnTo>
                  <a:lnTo>
                    <a:pt x="1687614" y="828865"/>
                  </a:lnTo>
                  <a:close/>
                </a:path>
              </a:pathLst>
            </a:custGeom>
            <a:ln w="19050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6261640" y="3048431"/>
              <a:ext cx="1002030" cy="843915"/>
            </a:xfrm>
            <a:custGeom>
              <a:avLst/>
              <a:gdLst/>
              <a:ahLst/>
              <a:cxnLst/>
              <a:rect l="l" t="t" r="r" b="b"/>
              <a:pathLst>
                <a:path w="1002029" h="843914">
                  <a:moveTo>
                    <a:pt x="141182" y="0"/>
                  </a:moveTo>
                  <a:lnTo>
                    <a:pt x="94373" y="2299"/>
                  </a:lnTo>
                  <a:lnTo>
                    <a:pt x="47285" y="7250"/>
                  </a:lnTo>
                  <a:lnTo>
                    <a:pt x="0" y="14911"/>
                  </a:lnTo>
                  <a:lnTo>
                    <a:pt x="39535" y="222124"/>
                  </a:lnTo>
                  <a:lnTo>
                    <a:pt x="68953" y="217228"/>
                  </a:lnTo>
                  <a:lnTo>
                    <a:pt x="98558" y="213727"/>
                  </a:lnTo>
                  <a:lnTo>
                    <a:pt x="128296" y="211624"/>
                  </a:lnTo>
                  <a:lnTo>
                    <a:pt x="158115" y="210922"/>
                  </a:lnTo>
                  <a:lnTo>
                    <a:pt x="205345" y="212658"/>
                  </a:lnTo>
                  <a:lnTo>
                    <a:pt x="251633" y="217784"/>
                  </a:lnTo>
                  <a:lnTo>
                    <a:pt x="296856" y="226178"/>
                  </a:lnTo>
                  <a:lnTo>
                    <a:pt x="340891" y="237717"/>
                  </a:lnTo>
                  <a:lnTo>
                    <a:pt x="383617" y="252279"/>
                  </a:lnTo>
                  <a:lnTo>
                    <a:pt x="424910" y="269741"/>
                  </a:lnTo>
                  <a:lnTo>
                    <a:pt x="464649" y="289982"/>
                  </a:lnTo>
                  <a:lnTo>
                    <a:pt x="502711" y="312879"/>
                  </a:lnTo>
                  <a:lnTo>
                    <a:pt x="538973" y="338309"/>
                  </a:lnTo>
                  <a:lnTo>
                    <a:pt x="573314" y="366150"/>
                  </a:lnTo>
                  <a:lnTo>
                    <a:pt x="605610" y="396280"/>
                  </a:lnTo>
                  <a:lnTo>
                    <a:pt x="635740" y="428577"/>
                  </a:lnTo>
                  <a:lnTo>
                    <a:pt x="663582" y="462918"/>
                  </a:lnTo>
                  <a:lnTo>
                    <a:pt x="689012" y="499180"/>
                  </a:lnTo>
                  <a:lnTo>
                    <a:pt x="711909" y="537242"/>
                  </a:lnTo>
                  <a:lnTo>
                    <a:pt x="732149" y="576980"/>
                  </a:lnTo>
                  <a:lnTo>
                    <a:pt x="749612" y="618274"/>
                  </a:lnTo>
                  <a:lnTo>
                    <a:pt x="764174" y="660999"/>
                  </a:lnTo>
                  <a:lnTo>
                    <a:pt x="775713" y="705034"/>
                  </a:lnTo>
                  <a:lnTo>
                    <a:pt x="784106" y="750257"/>
                  </a:lnTo>
                  <a:lnTo>
                    <a:pt x="789232" y="796545"/>
                  </a:lnTo>
                  <a:lnTo>
                    <a:pt x="790968" y="843776"/>
                  </a:lnTo>
                  <a:lnTo>
                    <a:pt x="1001915" y="843776"/>
                  </a:lnTo>
                  <a:lnTo>
                    <a:pt x="1000978" y="804013"/>
                  </a:lnTo>
                  <a:lnTo>
                    <a:pt x="998170" y="764361"/>
                  </a:lnTo>
                  <a:lnTo>
                    <a:pt x="993498" y="724888"/>
                  </a:lnTo>
                  <a:lnTo>
                    <a:pt x="986967" y="685661"/>
                  </a:lnTo>
                  <a:lnTo>
                    <a:pt x="976684" y="638877"/>
                  </a:lnTo>
                  <a:lnTo>
                    <a:pt x="963954" y="593272"/>
                  </a:lnTo>
                  <a:lnTo>
                    <a:pt x="948862" y="548904"/>
                  </a:lnTo>
                  <a:lnTo>
                    <a:pt x="931490" y="505830"/>
                  </a:lnTo>
                  <a:lnTo>
                    <a:pt x="911921" y="464105"/>
                  </a:lnTo>
                  <a:lnTo>
                    <a:pt x="890239" y="423787"/>
                  </a:lnTo>
                  <a:lnTo>
                    <a:pt x="866528" y="384932"/>
                  </a:lnTo>
                  <a:lnTo>
                    <a:pt x="840870" y="347597"/>
                  </a:lnTo>
                  <a:lnTo>
                    <a:pt x="813349" y="311839"/>
                  </a:lnTo>
                  <a:lnTo>
                    <a:pt x="784049" y="277713"/>
                  </a:lnTo>
                  <a:lnTo>
                    <a:pt x="753052" y="245277"/>
                  </a:lnTo>
                  <a:lnTo>
                    <a:pt x="720442" y="214587"/>
                  </a:lnTo>
                  <a:lnTo>
                    <a:pt x="686302" y="185700"/>
                  </a:lnTo>
                  <a:lnTo>
                    <a:pt x="650715" y="158673"/>
                  </a:lnTo>
                  <a:lnTo>
                    <a:pt x="613766" y="133562"/>
                  </a:lnTo>
                  <a:lnTo>
                    <a:pt x="575536" y="110424"/>
                  </a:lnTo>
                  <a:lnTo>
                    <a:pt x="536110" y="89315"/>
                  </a:lnTo>
                  <a:lnTo>
                    <a:pt x="495571" y="70292"/>
                  </a:lnTo>
                  <a:lnTo>
                    <a:pt x="454002" y="53411"/>
                  </a:lnTo>
                  <a:lnTo>
                    <a:pt x="411487" y="38730"/>
                  </a:lnTo>
                  <a:lnTo>
                    <a:pt x="368108" y="26305"/>
                  </a:lnTo>
                  <a:lnTo>
                    <a:pt x="323949" y="16193"/>
                  </a:lnTo>
                  <a:lnTo>
                    <a:pt x="279094" y="8449"/>
                  </a:lnTo>
                  <a:lnTo>
                    <a:pt x="233625" y="3131"/>
                  </a:lnTo>
                  <a:lnTo>
                    <a:pt x="187627" y="296"/>
                  </a:lnTo>
                  <a:lnTo>
                    <a:pt x="141182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6261640" y="3048431"/>
              <a:ext cx="1002030" cy="843915"/>
            </a:xfrm>
            <a:custGeom>
              <a:avLst/>
              <a:gdLst/>
              <a:ahLst/>
              <a:cxnLst/>
              <a:rect l="l" t="t" r="r" b="b"/>
              <a:pathLst>
                <a:path w="1002029" h="843914">
                  <a:moveTo>
                    <a:pt x="0" y="14911"/>
                  </a:moveTo>
                  <a:lnTo>
                    <a:pt x="47285" y="7250"/>
                  </a:lnTo>
                  <a:lnTo>
                    <a:pt x="94373" y="2299"/>
                  </a:lnTo>
                  <a:lnTo>
                    <a:pt x="141182" y="0"/>
                  </a:lnTo>
                  <a:lnTo>
                    <a:pt x="187627" y="296"/>
                  </a:lnTo>
                  <a:lnTo>
                    <a:pt x="233625" y="3131"/>
                  </a:lnTo>
                  <a:lnTo>
                    <a:pt x="279094" y="8449"/>
                  </a:lnTo>
                  <a:lnTo>
                    <a:pt x="323949" y="16193"/>
                  </a:lnTo>
                  <a:lnTo>
                    <a:pt x="368108" y="26305"/>
                  </a:lnTo>
                  <a:lnTo>
                    <a:pt x="411487" y="38730"/>
                  </a:lnTo>
                  <a:lnTo>
                    <a:pt x="454002" y="53411"/>
                  </a:lnTo>
                  <a:lnTo>
                    <a:pt x="495571" y="70292"/>
                  </a:lnTo>
                  <a:lnTo>
                    <a:pt x="536110" y="89315"/>
                  </a:lnTo>
                  <a:lnTo>
                    <a:pt x="575536" y="110424"/>
                  </a:lnTo>
                  <a:lnTo>
                    <a:pt x="613766" y="133562"/>
                  </a:lnTo>
                  <a:lnTo>
                    <a:pt x="650715" y="158673"/>
                  </a:lnTo>
                  <a:lnTo>
                    <a:pt x="686302" y="185700"/>
                  </a:lnTo>
                  <a:lnTo>
                    <a:pt x="720442" y="214587"/>
                  </a:lnTo>
                  <a:lnTo>
                    <a:pt x="753052" y="245277"/>
                  </a:lnTo>
                  <a:lnTo>
                    <a:pt x="784049" y="277713"/>
                  </a:lnTo>
                  <a:lnTo>
                    <a:pt x="813349" y="311839"/>
                  </a:lnTo>
                  <a:lnTo>
                    <a:pt x="840870" y="347597"/>
                  </a:lnTo>
                  <a:lnTo>
                    <a:pt x="866528" y="384932"/>
                  </a:lnTo>
                  <a:lnTo>
                    <a:pt x="890239" y="423787"/>
                  </a:lnTo>
                  <a:lnTo>
                    <a:pt x="911921" y="464105"/>
                  </a:lnTo>
                  <a:lnTo>
                    <a:pt x="931490" y="505830"/>
                  </a:lnTo>
                  <a:lnTo>
                    <a:pt x="948862" y="548904"/>
                  </a:lnTo>
                  <a:lnTo>
                    <a:pt x="963954" y="593272"/>
                  </a:lnTo>
                  <a:lnTo>
                    <a:pt x="976684" y="638877"/>
                  </a:lnTo>
                  <a:lnTo>
                    <a:pt x="986967" y="685661"/>
                  </a:lnTo>
                  <a:lnTo>
                    <a:pt x="993498" y="724888"/>
                  </a:lnTo>
                  <a:lnTo>
                    <a:pt x="998170" y="764361"/>
                  </a:lnTo>
                  <a:lnTo>
                    <a:pt x="1000978" y="804013"/>
                  </a:lnTo>
                  <a:lnTo>
                    <a:pt x="1001915" y="843776"/>
                  </a:lnTo>
                  <a:lnTo>
                    <a:pt x="790968" y="843776"/>
                  </a:lnTo>
                  <a:lnTo>
                    <a:pt x="789232" y="796545"/>
                  </a:lnTo>
                  <a:lnTo>
                    <a:pt x="784106" y="750257"/>
                  </a:lnTo>
                  <a:lnTo>
                    <a:pt x="775713" y="705034"/>
                  </a:lnTo>
                  <a:lnTo>
                    <a:pt x="764174" y="660999"/>
                  </a:lnTo>
                  <a:lnTo>
                    <a:pt x="749612" y="618274"/>
                  </a:lnTo>
                  <a:lnTo>
                    <a:pt x="732149" y="576980"/>
                  </a:lnTo>
                  <a:lnTo>
                    <a:pt x="711909" y="537242"/>
                  </a:lnTo>
                  <a:lnTo>
                    <a:pt x="689012" y="499180"/>
                  </a:lnTo>
                  <a:lnTo>
                    <a:pt x="663582" y="462918"/>
                  </a:lnTo>
                  <a:lnTo>
                    <a:pt x="635740" y="428577"/>
                  </a:lnTo>
                  <a:lnTo>
                    <a:pt x="605610" y="396280"/>
                  </a:lnTo>
                  <a:lnTo>
                    <a:pt x="573314" y="366150"/>
                  </a:lnTo>
                  <a:lnTo>
                    <a:pt x="538973" y="338309"/>
                  </a:lnTo>
                  <a:lnTo>
                    <a:pt x="502711" y="312879"/>
                  </a:lnTo>
                  <a:lnTo>
                    <a:pt x="464649" y="289982"/>
                  </a:lnTo>
                  <a:lnTo>
                    <a:pt x="424910" y="269741"/>
                  </a:lnTo>
                  <a:lnTo>
                    <a:pt x="383617" y="252279"/>
                  </a:lnTo>
                  <a:lnTo>
                    <a:pt x="340891" y="237717"/>
                  </a:lnTo>
                  <a:lnTo>
                    <a:pt x="296856" y="226178"/>
                  </a:lnTo>
                  <a:lnTo>
                    <a:pt x="251633" y="217784"/>
                  </a:lnTo>
                  <a:lnTo>
                    <a:pt x="205345" y="212658"/>
                  </a:lnTo>
                  <a:lnTo>
                    <a:pt x="158115" y="210922"/>
                  </a:lnTo>
                  <a:lnTo>
                    <a:pt x="128296" y="211624"/>
                  </a:lnTo>
                  <a:lnTo>
                    <a:pt x="98558" y="213727"/>
                  </a:lnTo>
                  <a:lnTo>
                    <a:pt x="68953" y="217228"/>
                  </a:lnTo>
                  <a:lnTo>
                    <a:pt x="39535" y="222124"/>
                  </a:lnTo>
                  <a:lnTo>
                    <a:pt x="0" y="14911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1" name="object 21" descr=""/>
          <p:cNvGrpSpPr/>
          <p:nvPr/>
        </p:nvGrpSpPr>
        <p:grpSpPr>
          <a:xfrm>
            <a:off x="7630261" y="3038877"/>
            <a:ext cx="1706880" cy="1706880"/>
            <a:chOff x="7630261" y="3038877"/>
            <a:chExt cx="1706880" cy="1706880"/>
          </a:xfrm>
        </p:grpSpPr>
        <p:sp>
          <p:nvSpPr>
            <p:cNvPr id="22" name="object 22" descr=""/>
            <p:cNvSpPr/>
            <p:nvPr/>
          </p:nvSpPr>
          <p:spPr>
            <a:xfrm>
              <a:off x="7639786" y="3048402"/>
              <a:ext cx="1687830" cy="1687830"/>
            </a:xfrm>
            <a:custGeom>
              <a:avLst/>
              <a:gdLst/>
              <a:ahLst/>
              <a:cxnLst/>
              <a:rect l="l" t="t" r="r" b="b"/>
              <a:pathLst>
                <a:path w="1687829" h="1687829">
                  <a:moveTo>
                    <a:pt x="843813" y="0"/>
                  </a:moveTo>
                  <a:lnTo>
                    <a:pt x="795930" y="1335"/>
                  </a:lnTo>
                  <a:lnTo>
                    <a:pt x="748748" y="5295"/>
                  </a:lnTo>
                  <a:lnTo>
                    <a:pt x="702337" y="11807"/>
                  </a:lnTo>
                  <a:lnTo>
                    <a:pt x="656770" y="20801"/>
                  </a:lnTo>
                  <a:lnTo>
                    <a:pt x="612118" y="32205"/>
                  </a:lnTo>
                  <a:lnTo>
                    <a:pt x="568451" y="45949"/>
                  </a:lnTo>
                  <a:lnTo>
                    <a:pt x="525841" y="61960"/>
                  </a:lnTo>
                  <a:lnTo>
                    <a:pt x="484359" y="80167"/>
                  </a:lnTo>
                  <a:lnTo>
                    <a:pt x="444077" y="100500"/>
                  </a:lnTo>
                  <a:lnTo>
                    <a:pt x="405065" y="122887"/>
                  </a:lnTo>
                  <a:lnTo>
                    <a:pt x="367395" y="147257"/>
                  </a:lnTo>
                  <a:lnTo>
                    <a:pt x="331139" y="173539"/>
                  </a:lnTo>
                  <a:lnTo>
                    <a:pt x="296366" y="201661"/>
                  </a:lnTo>
                  <a:lnTo>
                    <a:pt x="263149" y="231553"/>
                  </a:lnTo>
                  <a:lnTo>
                    <a:pt x="231559" y="263142"/>
                  </a:lnTo>
                  <a:lnTo>
                    <a:pt x="201667" y="296359"/>
                  </a:lnTo>
                  <a:lnTo>
                    <a:pt x="173544" y="331131"/>
                  </a:lnTo>
                  <a:lnTo>
                    <a:pt x="147262" y="367387"/>
                  </a:lnTo>
                  <a:lnTo>
                    <a:pt x="122891" y="405056"/>
                  </a:lnTo>
                  <a:lnTo>
                    <a:pt x="100503" y="444067"/>
                  </a:lnTo>
                  <a:lnTo>
                    <a:pt x="80170" y="484349"/>
                  </a:lnTo>
                  <a:lnTo>
                    <a:pt x="61961" y="525830"/>
                  </a:lnTo>
                  <a:lnTo>
                    <a:pt x="45950" y="568440"/>
                  </a:lnTo>
                  <a:lnTo>
                    <a:pt x="32206" y="612106"/>
                  </a:lnTo>
                  <a:lnTo>
                    <a:pt x="20802" y="656758"/>
                  </a:lnTo>
                  <a:lnTo>
                    <a:pt x="11808" y="702325"/>
                  </a:lnTo>
                  <a:lnTo>
                    <a:pt x="5295" y="748735"/>
                  </a:lnTo>
                  <a:lnTo>
                    <a:pt x="1335" y="795917"/>
                  </a:lnTo>
                  <a:lnTo>
                    <a:pt x="0" y="843800"/>
                  </a:lnTo>
                  <a:lnTo>
                    <a:pt x="1335" y="891683"/>
                  </a:lnTo>
                  <a:lnTo>
                    <a:pt x="5295" y="938865"/>
                  </a:lnTo>
                  <a:lnTo>
                    <a:pt x="11808" y="985275"/>
                  </a:lnTo>
                  <a:lnTo>
                    <a:pt x="20802" y="1030842"/>
                  </a:lnTo>
                  <a:lnTo>
                    <a:pt x="32206" y="1075494"/>
                  </a:lnTo>
                  <a:lnTo>
                    <a:pt x="45950" y="1119161"/>
                  </a:lnTo>
                  <a:lnTo>
                    <a:pt x="61961" y="1161770"/>
                  </a:lnTo>
                  <a:lnTo>
                    <a:pt x="80170" y="1203251"/>
                  </a:lnTo>
                  <a:lnTo>
                    <a:pt x="100503" y="1243533"/>
                  </a:lnTo>
                  <a:lnTo>
                    <a:pt x="122891" y="1282544"/>
                  </a:lnTo>
                  <a:lnTo>
                    <a:pt x="147262" y="1320214"/>
                  </a:lnTo>
                  <a:lnTo>
                    <a:pt x="173544" y="1356470"/>
                  </a:lnTo>
                  <a:lnTo>
                    <a:pt x="201667" y="1391242"/>
                  </a:lnTo>
                  <a:lnTo>
                    <a:pt x="231559" y="1424458"/>
                  </a:lnTo>
                  <a:lnTo>
                    <a:pt x="263149" y="1456047"/>
                  </a:lnTo>
                  <a:lnTo>
                    <a:pt x="296366" y="1485939"/>
                  </a:lnTo>
                  <a:lnTo>
                    <a:pt x="331139" y="1514061"/>
                  </a:lnTo>
                  <a:lnTo>
                    <a:pt x="367395" y="1540343"/>
                  </a:lnTo>
                  <a:lnTo>
                    <a:pt x="405065" y="1564713"/>
                  </a:lnTo>
                  <a:lnTo>
                    <a:pt x="444077" y="1587100"/>
                  </a:lnTo>
                  <a:lnTo>
                    <a:pt x="484359" y="1607433"/>
                  </a:lnTo>
                  <a:lnTo>
                    <a:pt x="525841" y="1625641"/>
                  </a:lnTo>
                  <a:lnTo>
                    <a:pt x="568451" y="1641652"/>
                  </a:lnTo>
                  <a:lnTo>
                    <a:pt x="612118" y="1655395"/>
                  </a:lnTo>
                  <a:lnTo>
                    <a:pt x="656770" y="1666799"/>
                  </a:lnTo>
                  <a:lnTo>
                    <a:pt x="702337" y="1675793"/>
                  </a:lnTo>
                  <a:lnTo>
                    <a:pt x="748748" y="1682306"/>
                  </a:lnTo>
                  <a:lnTo>
                    <a:pt x="795930" y="1686265"/>
                  </a:lnTo>
                  <a:lnTo>
                    <a:pt x="843813" y="1687601"/>
                  </a:lnTo>
                  <a:lnTo>
                    <a:pt x="891695" y="1686265"/>
                  </a:lnTo>
                  <a:lnTo>
                    <a:pt x="938876" y="1682306"/>
                  </a:lnTo>
                  <a:lnTo>
                    <a:pt x="985285" y="1675793"/>
                  </a:lnTo>
                  <a:lnTo>
                    <a:pt x="1030851" y="1666799"/>
                  </a:lnTo>
                  <a:lnTo>
                    <a:pt x="1075502" y="1655395"/>
                  </a:lnTo>
                  <a:lnTo>
                    <a:pt x="1119168" y="1641652"/>
                  </a:lnTo>
                  <a:lnTo>
                    <a:pt x="1161778" y="1625641"/>
                  </a:lnTo>
                  <a:lnTo>
                    <a:pt x="1203259" y="1607433"/>
                  </a:lnTo>
                  <a:lnTo>
                    <a:pt x="1243540" y="1587100"/>
                  </a:lnTo>
                  <a:lnTo>
                    <a:pt x="1282551" y="1564713"/>
                  </a:lnTo>
                  <a:lnTo>
                    <a:pt x="1320221" y="1540343"/>
                  </a:lnTo>
                  <a:lnTo>
                    <a:pt x="1356477" y="1514061"/>
                  </a:lnTo>
                  <a:lnTo>
                    <a:pt x="1391249" y="1485939"/>
                  </a:lnTo>
                  <a:lnTo>
                    <a:pt x="1424466" y="1456047"/>
                  </a:lnTo>
                  <a:lnTo>
                    <a:pt x="1456056" y="1424458"/>
                  </a:lnTo>
                  <a:lnTo>
                    <a:pt x="1485947" y="1391242"/>
                  </a:lnTo>
                  <a:lnTo>
                    <a:pt x="1514070" y="1356470"/>
                  </a:lnTo>
                  <a:lnTo>
                    <a:pt x="1540352" y="1320214"/>
                  </a:lnTo>
                  <a:lnTo>
                    <a:pt x="1564723" y="1282544"/>
                  </a:lnTo>
                  <a:lnTo>
                    <a:pt x="1587110" y="1243533"/>
                  </a:lnTo>
                  <a:lnTo>
                    <a:pt x="1607444" y="1203251"/>
                  </a:lnTo>
                  <a:lnTo>
                    <a:pt x="1625652" y="1161770"/>
                  </a:lnTo>
                  <a:lnTo>
                    <a:pt x="1641663" y="1119161"/>
                  </a:lnTo>
                  <a:lnTo>
                    <a:pt x="1655407" y="1075494"/>
                  </a:lnTo>
                  <a:lnTo>
                    <a:pt x="1666811" y="1030842"/>
                  </a:lnTo>
                  <a:lnTo>
                    <a:pt x="1675805" y="985275"/>
                  </a:lnTo>
                  <a:lnTo>
                    <a:pt x="1682318" y="938865"/>
                  </a:lnTo>
                  <a:lnTo>
                    <a:pt x="1686278" y="891683"/>
                  </a:lnTo>
                  <a:lnTo>
                    <a:pt x="1687614" y="843800"/>
                  </a:lnTo>
                  <a:lnTo>
                    <a:pt x="1476667" y="843800"/>
                  </a:lnTo>
                  <a:lnTo>
                    <a:pt x="1475963" y="873619"/>
                  </a:lnTo>
                  <a:lnTo>
                    <a:pt x="1473855" y="903357"/>
                  </a:lnTo>
                  <a:lnTo>
                    <a:pt x="1465453" y="962380"/>
                  </a:lnTo>
                  <a:lnTo>
                    <a:pt x="1454897" y="1008450"/>
                  </a:lnTo>
                  <a:lnTo>
                    <a:pt x="1441188" y="1052958"/>
                  </a:lnTo>
                  <a:lnTo>
                    <a:pt x="1424470" y="1095808"/>
                  </a:lnTo>
                  <a:lnTo>
                    <a:pt x="1404884" y="1136901"/>
                  </a:lnTo>
                  <a:lnTo>
                    <a:pt x="1382574" y="1176142"/>
                  </a:lnTo>
                  <a:lnTo>
                    <a:pt x="1357683" y="1213431"/>
                  </a:lnTo>
                  <a:lnTo>
                    <a:pt x="1330354" y="1248674"/>
                  </a:lnTo>
                  <a:lnTo>
                    <a:pt x="1300731" y="1281771"/>
                  </a:lnTo>
                  <a:lnTo>
                    <a:pt x="1268957" y="1312626"/>
                  </a:lnTo>
                  <a:lnTo>
                    <a:pt x="1235174" y="1341141"/>
                  </a:lnTo>
                  <a:lnTo>
                    <a:pt x="1199526" y="1367220"/>
                  </a:lnTo>
                  <a:lnTo>
                    <a:pt x="1162155" y="1390764"/>
                  </a:lnTo>
                  <a:lnTo>
                    <a:pt x="1123206" y="1411677"/>
                  </a:lnTo>
                  <a:lnTo>
                    <a:pt x="1082821" y="1429862"/>
                  </a:lnTo>
                  <a:lnTo>
                    <a:pt x="1041143" y="1445221"/>
                  </a:lnTo>
                  <a:lnTo>
                    <a:pt x="998315" y="1457657"/>
                  </a:lnTo>
                  <a:lnTo>
                    <a:pt x="954481" y="1467072"/>
                  </a:lnTo>
                  <a:lnTo>
                    <a:pt x="909783" y="1473370"/>
                  </a:lnTo>
                  <a:lnTo>
                    <a:pt x="864365" y="1476453"/>
                  </a:lnTo>
                  <a:lnTo>
                    <a:pt x="818370" y="1476224"/>
                  </a:lnTo>
                  <a:lnTo>
                    <a:pt x="771941" y="1472585"/>
                  </a:lnTo>
                  <a:lnTo>
                    <a:pt x="725220" y="1465440"/>
                  </a:lnTo>
                  <a:lnTo>
                    <a:pt x="679152" y="1454886"/>
                  </a:lnTo>
                  <a:lnTo>
                    <a:pt x="634645" y="1441179"/>
                  </a:lnTo>
                  <a:lnTo>
                    <a:pt x="591797" y="1424461"/>
                  </a:lnTo>
                  <a:lnTo>
                    <a:pt x="550704" y="1404876"/>
                  </a:lnTo>
                  <a:lnTo>
                    <a:pt x="511464" y="1382566"/>
                  </a:lnTo>
                  <a:lnTo>
                    <a:pt x="474174" y="1357676"/>
                  </a:lnTo>
                  <a:lnTo>
                    <a:pt x="438932" y="1330348"/>
                  </a:lnTo>
                  <a:lnTo>
                    <a:pt x="405835" y="1300725"/>
                  </a:lnTo>
                  <a:lnTo>
                    <a:pt x="374980" y="1268950"/>
                  </a:lnTo>
                  <a:lnTo>
                    <a:pt x="346465" y="1235167"/>
                  </a:lnTo>
                  <a:lnTo>
                    <a:pt x="320386" y="1199519"/>
                  </a:lnTo>
                  <a:lnTo>
                    <a:pt x="296841" y="1162149"/>
                  </a:lnTo>
                  <a:lnTo>
                    <a:pt x="275927" y="1123200"/>
                  </a:lnTo>
                  <a:lnTo>
                    <a:pt x="257742" y="1082814"/>
                  </a:lnTo>
                  <a:lnTo>
                    <a:pt x="242382" y="1041137"/>
                  </a:lnTo>
                  <a:lnTo>
                    <a:pt x="229946" y="998309"/>
                  </a:lnTo>
                  <a:lnTo>
                    <a:pt x="220530" y="954475"/>
                  </a:lnTo>
                  <a:lnTo>
                    <a:pt x="214232" y="909778"/>
                  </a:lnTo>
                  <a:lnTo>
                    <a:pt x="211148" y="864361"/>
                  </a:lnTo>
                  <a:lnTo>
                    <a:pt x="211377" y="818367"/>
                  </a:lnTo>
                  <a:lnTo>
                    <a:pt x="215015" y="771939"/>
                  </a:lnTo>
                  <a:lnTo>
                    <a:pt x="222161" y="725220"/>
                  </a:lnTo>
                  <a:lnTo>
                    <a:pt x="232716" y="679151"/>
                  </a:lnTo>
                  <a:lnTo>
                    <a:pt x="246425" y="634642"/>
                  </a:lnTo>
                  <a:lnTo>
                    <a:pt x="263143" y="591793"/>
                  </a:lnTo>
                  <a:lnTo>
                    <a:pt x="282729" y="550699"/>
                  </a:lnTo>
                  <a:lnTo>
                    <a:pt x="305039" y="511459"/>
                  </a:lnTo>
                  <a:lnTo>
                    <a:pt x="329930" y="474169"/>
                  </a:lnTo>
                  <a:lnTo>
                    <a:pt x="357259" y="438927"/>
                  </a:lnTo>
                  <a:lnTo>
                    <a:pt x="386882" y="405830"/>
                  </a:lnTo>
                  <a:lnTo>
                    <a:pt x="418656" y="374975"/>
                  </a:lnTo>
                  <a:lnTo>
                    <a:pt x="452439" y="346459"/>
                  </a:lnTo>
                  <a:lnTo>
                    <a:pt x="488087" y="320381"/>
                  </a:lnTo>
                  <a:lnTo>
                    <a:pt x="525458" y="296836"/>
                  </a:lnTo>
                  <a:lnTo>
                    <a:pt x="564407" y="275923"/>
                  </a:lnTo>
                  <a:lnTo>
                    <a:pt x="604792" y="257738"/>
                  </a:lnTo>
                  <a:lnTo>
                    <a:pt x="646471" y="242379"/>
                  </a:lnTo>
                  <a:lnTo>
                    <a:pt x="689298" y="229944"/>
                  </a:lnTo>
                  <a:lnTo>
                    <a:pt x="733132" y="220528"/>
                  </a:lnTo>
                  <a:lnTo>
                    <a:pt x="777830" y="214231"/>
                  </a:lnTo>
                  <a:lnTo>
                    <a:pt x="823248" y="211148"/>
                  </a:lnTo>
                  <a:lnTo>
                    <a:pt x="869243" y="211377"/>
                  </a:lnTo>
                  <a:lnTo>
                    <a:pt x="915673" y="215015"/>
                  </a:lnTo>
                  <a:lnTo>
                    <a:pt x="962393" y="222161"/>
                  </a:lnTo>
                  <a:lnTo>
                    <a:pt x="1001915" y="14935"/>
                  </a:lnTo>
                  <a:lnTo>
                    <a:pt x="962688" y="8411"/>
                  </a:lnTo>
                  <a:lnTo>
                    <a:pt x="923216" y="3743"/>
                  </a:lnTo>
                  <a:lnTo>
                    <a:pt x="883568" y="937"/>
                  </a:lnTo>
                  <a:lnTo>
                    <a:pt x="843813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7639786" y="3048402"/>
              <a:ext cx="1687830" cy="1687830"/>
            </a:xfrm>
            <a:custGeom>
              <a:avLst/>
              <a:gdLst/>
              <a:ahLst/>
              <a:cxnLst/>
              <a:rect l="l" t="t" r="r" b="b"/>
              <a:pathLst>
                <a:path w="1687829" h="1687829">
                  <a:moveTo>
                    <a:pt x="1687614" y="843800"/>
                  </a:moveTo>
                  <a:lnTo>
                    <a:pt x="1686278" y="891683"/>
                  </a:lnTo>
                  <a:lnTo>
                    <a:pt x="1682318" y="938865"/>
                  </a:lnTo>
                  <a:lnTo>
                    <a:pt x="1675805" y="985275"/>
                  </a:lnTo>
                  <a:lnTo>
                    <a:pt x="1666811" y="1030842"/>
                  </a:lnTo>
                  <a:lnTo>
                    <a:pt x="1655407" y="1075494"/>
                  </a:lnTo>
                  <a:lnTo>
                    <a:pt x="1641663" y="1119161"/>
                  </a:lnTo>
                  <a:lnTo>
                    <a:pt x="1625652" y="1161770"/>
                  </a:lnTo>
                  <a:lnTo>
                    <a:pt x="1607444" y="1203251"/>
                  </a:lnTo>
                  <a:lnTo>
                    <a:pt x="1587110" y="1243533"/>
                  </a:lnTo>
                  <a:lnTo>
                    <a:pt x="1564723" y="1282544"/>
                  </a:lnTo>
                  <a:lnTo>
                    <a:pt x="1540352" y="1320214"/>
                  </a:lnTo>
                  <a:lnTo>
                    <a:pt x="1514070" y="1356470"/>
                  </a:lnTo>
                  <a:lnTo>
                    <a:pt x="1485947" y="1391242"/>
                  </a:lnTo>
                  <a:lnTo>
                    <a:pt x="1456056" y="1424458"/>
                  </a:lnTo>
                  <a:lnTo>
                    <a:pt x="1424466" y="1456047"/>
                  </a:lnTo>
                  <a:lnTo>
                    <a:pt x="1391249" y="1485939"/>
                  </a:lnTo>
                  <a:lnTo>
                    <a:pt x="1356477" y="1514061"/>
                  </a:lnTo>
                  <a:lnTo>
                    <a:pt x="1320221" y="1540343"/>
                  </a:lnTo>
                  <a:lnTo>
                    <a:pt x="1282551" y="1564713"/>
                  </a:lnTo>
                  <a:lnTo>
                    <a:pt x="1243540" y="1587100"/>
                  </a:lnTo>
                  <a:lnTo>
                    <a:pt x="1203259" y="1607433"/>
                  </a:lnTo>
                  <a:lnTo>
                    <a:pt x="1161778" y="1625641"/>
                  </a:lnTo>
                  <a:lnTo>
                    <a:pt x="1119168" y="1641652"/>
                  </a:lnTo>
                  <a:lnTo>
                    <a:pt x="1075502" y="1655395"/>
                  </a:lnTo>
                  <a:lnTo>
                    <a:pt x="1030851" y="1666799"/>
                  </a:lnTo>
                  <a:lnTo>
                    <a:pt x="985285" y="1675793"/>
                  </a:lnTo>
                  <a:lnTo>
                    <a:pt x="938876" y="1682306"/>
                  </a:lnTo>
                  <a:lnTo>
                    <a:pt x="891695" y="1686265"/>
                  </a:lnTo>
                  <a:lnTo>
                    <a:pt x="843813" y="1687601"/>
                  </a:lnTo>
                  <a:lnTo>
                    <a:pt x="795930" y="1686265"/>
                  </a:lnTo>
                  <a:lnTo>
                    <a:pt x="748748" y="1682306"/>
                  </a:lnTo>
                  <a:lnTo>
                    <a:pt x="702337" y="1675793"/>
                  </a:lnTo>
                  <a:lnTo>
                    <a:pt x="656770" y="1666799"/>
                  </a:lnTo>
                  <a:lnTo>
                    <a:pt x="612118" y="1655395"/>
                  </a:lnTo>
                  <a:lnTo>
                    <a:pt x="568451" y="1641652"/>
                  </a:lnTo>
                  <a:lnTo>
                    <a:pt x="525841" y="1625641"/>
                  </a:lnTo>
                  <a:lnTo>
                    <a:pt x="484359" y="1607433"/>
                  </a:lnTo>
                  <a:lnTo>
                    <a:pt x="444077" y="1587100"/>
                  </a:lnTo>
                  <a:lnTo>
                    <a:pt x="405065" y="1564713"/>
                  </a:lnTo>
                  <a:lnTo>
                    <a:pt x="367395" y="1540343"/>
                  </a:lnTo>
                  <a:lnTo>
                    <a:pt x="331139" y="1514061"/>
                  </a:lnTo>
                  <a:lnTo>
                    <a:pt x="296366" y="1485939"/>
                  </a:lnTo>
                  <a:lnTo>
                    <a:pt x="263149" y="1456047"/>
                  </a:lnTo>
                  <a:lnTo>
                    <a:pt x="231559" y="1424458"/>
                  </a:lnTo>
                  <a:lnTo>
                    <a:pt x="201667" y="1391242"/>
                  </a:lnTo>
                  <a:lnTo>
                    <a:pt x="173544" y="1356470"/>
                  </a:lnTo>
                  <a:lnTo>
                    <a:pt x="147262" y="1320214"/>
                  </a:lnTo>
                  <a:lnTo>
                    <a:pt x="122891" y="1282544"/>
                  </a:lnTo>
                  <a:lnTo>
                    <a:pt x="100503" y="1243533"/>
                  </a:lnTo>
                  <a:lnTo>
                    <a:pt x="80170" y="1203251"/>
                  </a:lnTo>
                  <a:lnTo>
                    <a:pt x="61961" y="1161770"/>
                  </a:lnTo>
                  <a:lnTo>
                    <a:pt x="45950" y="1119161"/>
                  </a:lnTo>
                  <a:lnTo>
                    <a:pt x="32206" y="1075494"/>
                  </a:lnTo>
                  <a:lnTo>
                    <a:pt x="20802" y="1030842"/>
                  </a:lnTo>
                  <a:lnTo>
                    <a:pt x="11808" y="985275"/>
                  </a:lnTo>
                  <a:lnTo>
                    <a:pt x="5295" y="938865"/>
                  </a:lnTo>
                  <a:lnTo>
                    <a:pt x="1335" y="891683"/>
                  </a:lnTo>
                  <a:lnTo>
                    <a:pt x="0" y="843800"/>
                  </a:lnTo>
                  <a:lnTo>
                    <a:pt x="1335" y="795917"/>
                  </a:lnTo>
                  <a:lnTo>
                    <a:pt x="5295" y="748735"/>
                  </a:lnTo>
                  <a:lnTo>
                    <a:pt x="11808" y="702325"/>
                  </a:lnTo>
                  <a:lnTo>
                    <a:pt x="20802" y="656758"/>
                  </a:lnTo>
                  <a:lnTo>
                    <a:pt x="32206" y="612106"/>
                  </a:lnTo>
                  <a:lnTo>
                    <a:pt x="45950" y="568440"/>
                  </a:lnTo>
                  <a:lnTo>
                    <a:pt x="61961" y="525830"/>
                  </a:lnTo>
                  <a:lnTo>
                    <a:pt x="80170" y="484349"/>
                  </a:lnTo>
                  <a:lnTo>
                    <a:pt x="100503" y="444067"/>
                  </a:lnTo>
                  <a:lnTo>
                    <a:pt x="122891" y="405056"/>
                  </a:lnTo>
                  <a:lnTo>
                    <a:pt x="147262" y="367387"/>
                  </a:lnTo>
                  <a:lnTo>
                    <a:pt x="173544" y="331131"/>
                  </a:lnTo>
                  <a:lnTo>
                    <a:pt x="201667" y="296359"/>
                  </a:lnTo>
                  <a:lnTo>
                    <a:pt x="231559" y="263142"/>
                  </a:lnTo>
                  <a:lnTo>
                    <a:pt x="263149" y="231553"/>
                  </a:lnTo>
                  <a:lnTo>
                    <a:pt x="296366" y="201661"/>
                  </a:lnTo>
                  <a:lnTo>
                    <a:pt x="331139" y="173539"/>
                  </a:lnTo>
                  <a:lnTo>
                    <a:pt x="367395" y="147257"/>
                  </a:lnTo>
                  <a:lnTo>
                    <a:pt x="405065" y="122887"/>
                  </a:lnTo>
                  <a:lnTo>
                    <a:pt x="444077" y="100500"/>
                  </a:lnTo>
                  <a:lnTo>
                    <a:pt x="484359" y="80167"/>
                  </a:lnTo>
                  <a:lnTo>
                    <a:pt x="525841" y="61960"/>
                  </a:lnTo>
                  <a:lnTo>
                    <a:pt x="568451" y="45949"/>
                  </a:lnTo>
                  <a:lnTo>
                    <a:pt x="612118" y="32205"/>
                  </a:lnTo>
                  <a:lnTo>
                    <a:pt x="656770" y="20801"/>
                  </a:lnTo>
                  <a:lnTo>
                    <a:pt x="702337" y="11807"/>
                  </a:lnTo>
                  <a:lnTo>
                    <a:pt x="748748" y="5295"/>
                  </a:lnTo>
                  <a:lnTo>
                    <a:pt x="795930" y="1335"/>
                  </a:lnTo>
                  <a:lnTo>
                    <a:pt x="843813" y="0"/>
                  </a:lnTo>
                  <a:lnTo>
                    <a:pt x="883568" y="937"/>
                  </a:lnTo>
                  <a:lnTo>
                    <a:pt x="923216" y="3743"/>
                  </a:lnTo>
                  <a:lnTo>
                    <a:pt x="962688" y="8411"/>
                  </a:lnTo>
                  <a:lnTo>
                    <a:pt x="1001915" y="14935"/>
                  </a:lnTo>
                  <a:lnTo>
                    <a:pt x="962393" y="222161"/>
                  </a:lnTo>
                  <a:lnTo>
                    <a:pt x="915673" y="215015"/>
                  </a:lnTo>
                  <a:lnTo>
                    <a:pt x="869243" y="211377"/>
                  </a:lnTo>
                  <a:lnTo>
                    <a:pt x="823248" y="211148"/>
                  </a:lnTo>
                  <a:lnTo>
                    <a:pt x="777830" y="214231"/>
                  </a:lnTo>
                  <a:lnTo>
                    <a:pt x="733132" y="220528"/>
                  </a:lnTo>
                  <a:lnTo>
                    <a:pt x="689298" y="229944"/>
                  </a:lnTo>
                  <a:lnTo>
                    <a:pt x="646471" y="242379"/>
                  </a:lnTo>
                  <a:lnTo>
                    <a:pt x="604792" y="257738"/>
                  </a:lnTo>
                  <a:lnTo>
                    <a:pt x="564407" y="275923"/>
                  </a:lnTo>
                  <a:lnTo>
                    <a:pt x="525458" y="296836"/>
                  </a:lnTo>
                  <a:lnTo>
                    <a:pt x="488087" y="320381"/>
                  </a:lnTo>
                  <a:lnTo>
                    <a:pt x="452439" y="346459"/>
                  </a:lnTo>
                  <a:lnTo>
                    <a:pt x="418656" y="374975"/>
                  </a:lnTo>
                  <a:lnTo>
                    <a:pt x="386882" y="405830"/>
                  </a:lnTo>
                  <a:lnTo>
                    <a:pt x="357259" y="438927"/>
                  </a:lnTo>
                  <a:lnTo>
                    <a:pt x="329930" y="474169"/>
                  </a:lnTo>
                  <a:lnTo>
                    <a:pt x="305039" y="511459"/>
                  </a:lnTo>
                  <a:lnTo>
                    <a:pt x="282729" y="550699"/>
                  </a:lnTo>
                  <a:lnTo>
                    <a:pt x="263143" y="591793"/>
                  </a:lnTo>
                  <a:lnTo>
                    <a:pt x="246425" y="634642"/>
                  </a:lnTo>
                  <a:lnTo>
                    <a:pt x="232716" y="679151"/>
                  </a:lnTo>
                  <a:lnTo>
                    <a:pt x="222161" y="725220"/>
                  </a:lnTo>
                  <a:lnTo>
                    <a:pt x="215015" y="771939"/>
                  </a:lnTo>
                  <a:lnTo>
                    <a:pt x="211377" y="818367"/>
                  </a:lnTo>
                  <a:lnTo>
                    <a:pt x="211148" y="864361"/>
                  </a:lnTo>
                  <a:lnTo>
                    <a:pt x="214232" y="909778"/>
                  </a:lnTo>
                  <a:lnTo>
                    <a:pt x="220530" y="954475"/>
                  </a:lnTo>
                  <a:lnTo>
                    <a:pt x="229946" y="998309"/>
                  </a:lnTo>
                  <a:lnTo>
                    <a:pt x="242382" y="1041137"/>
                  </a:lnTo>
                  <a:lnTo>
                    <a:pt x="257742" y="1082814"/>
                  </a:lnTo>
                  <a:lnTo>
                    <a:pt x="275927" y="1123200"/>
                  </a:lnTo>
                  <a:lnTo>
                    <a:pt x="296841" y="1162149"/>
                  </a:lnTo>
                  <a:lnTo>
                    <a:pt x="320386" y="1199519"/>
                  </a:lnTo>
                  <a:lnTo>
                    <a:pt x="346465" y="1235167"/>
                  </a:lnTo>
                  <a:lnTo>
                    <a:pt x="374980" y="1268950"/>
                  </a:lnTo>
                  <a:lnTo>
                    <a:pt x="405835" y="1300725"/>
                  </a:lnTo>
                  <a:lnTo>
                    <a:pt x="438932" y="1330348"/>
                  </a:lnTo>
                  <a:lnTo>
                    <a:pt x="474174" y="1357676"/>
                  </a:lnTo>
                  <a:lnTo>
                    <a:pt x="511464" y="1382566"/>
                  </a:lnTo>
                  <a:lnTo>
                    <a:pt x="550704" y="1404876"/>
                  </a:lnTo>
                  <a:lnTo>
                    <a:pt x="591797" y="1424461"/>
                  </a:lnTo>
                  <a:lnTo>
                    <a:pt x="634645" y="1441179"/>
                  </a:lnTo>
                  <a:lnTo>
                    <a:pt x="679152" y="1454886"/>
                  </a:lnTo>
                  <a:lnTo>
                    <a:pt x="725220" y="1465440"/>
                  </a:lnTo>
                  <a:lnTo>
                    <a:pt x="771941" y="1472585"/>
                  </a:lnTo>
                  <a:lnTo>
                    <a:pt x="818370" y="1476224"/>
                  </a:lnTo>
                  <a:lnTo>
                    <a:pt x="864365" y="1476453"/>
                  </a:lnTo>
                  <a:lnTo>
                    <a:pt x="909783" y="1473370"/>
                  </a:lnTo>
                  <a:lnTo>
                    <a:pt x="954481" y="1467072"/>
                  </a:lnTo>
                  <a:lnTo>
                    <a:pt x="998315" y="1457657"/>
                  </a:lnTo>
                  <a:lnTo>
                    <a:pt x="1041143" y="1445221"/>
                  </a:lnTo>
                  <a:lnTo>
                    <a:pt x="1082821" y="1429862"/>
                  </a:lnTo>
                  <a:lnTo>
                    <a:pt x="1123206" y="1411677"/>
                  </a:lnTo>
                  <a:lnTo>
                    <a:pt x="1162155" y="1390764"/>
                  </a:lnTo>
                  <a:lnTo>
                    <a:pt x="1199526" y="1367220"/>
                  </a:lnTo>
                  <a:lnTo>
                    <a:pt x="1235174" y="1341141"/>
                  </a:lnTo>
                  <a:lnTo>
                    <a:pt x="1268957" y="1312626"/>
                  </a:lnTo>
                  <a:lnTo>
                    <a:pt x="1300731" y="1281771"/>
                  </a:lnTo>
                  <a:lnTo>
                    <a:pt x="1330354" y="1248674"/>
                  </a:lnTo>
                  <a:lnTo>
                    <a:pt x="1357683" y="1213431"/>
                  </a:lnTo>
                  <a:lnTo>
                    <a:pt x="1382574" y="1176142"/>
                  </a:lnTo>
                  <a:lnTo>
                    <a:pt x="1404884" y="1136901"/>
                  </a:lnTo>
                  <a:lnTo>
                    <a:pt x="1424470" y="1095808"/>
                  </a:lnTo>
                  <a:lnTo>
                    <a:pt x="1441188" y="1052958"/>
                  </a:lnTo>
                  <a:lnTo>
                    <a:pt x="1454897" y="1008450"/>
                  </a:lnTo>
                  <a:lnTo>
                    <a:pt x="1465453" y="962380"/>
                  </a:lnTo>
                  <a:lnTo>
                    <a:pt x="1473855" y="903357"/>
                  </a:lnTo>
                  <a:lnTo>
                    <a:pt x="1476667" y="843800"/>
                  </a:lnTo>
                  <a:lnTo>
                    <a:pt x="1687614" y="843800"/>
                  </a:lnTo>
                  <a:close/>
                </a:path>
              </a:pathLst>
            </a:custGeom>
            <a:ln w="19050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8602173" y="3063342"/>
              <a:ext cx="725805" cy="829310"/>
            </a:xfrm>
            <a:custGeom>
              <a:avLst/>
              <a:gdLst/>
              <a:ahLst/>
              <a:cxnLst/>
              <a:rect l="l" t="t" r="r" b="b"/>
              <a:pathLst>
                <a:path w="725804" h="829310">
                  <a:moveTo>
                    <a:pt x="39535" y="0"/>
                  </a:moveTo>
                  <a:lnTo>
                    <a:pt x="0" y="207213"/>
                  </a:lnTo>
                  <a:lnTo>
                    <a:pt x="46412" y="217872"/>
                  </a:lnTo>
                  <a:lnTo>
                    <a:pt x="91335" y="231782"/>
                  </a:lnTo>
                  <a:lnTo>
                    <a:pt x="134654" y="248800"/>
                  </a:lnTo>
                  <a:lnTo>
                    <a:pt x="176250" y="268786"/>
                  </a:lnTo>
                  <a:lnTo>
                    <a:pt x="216008" y="291599"/>
                  </a:lnTo>
                  <a:lnTo>
                    <a:pt x="253811" y="317098"/>
                  </a:lnTo>
                  <a:lnTo>
                    <a:pt x="289542" y="345142"/>
                  </a:lnTo>
                  <a:lnTo>
                    <a:pt x="323085" y="375590"/>
                  </a:lnTo>
                  <a:lnTo>
                    <a:pt x="354323" y="408301"/>
                  </a:lnTo>
                  <a:lnTo>
                    <a:pt x="383139" y="443134"/>
                  </a:lnTo>
                  <a:lnTo>
                    <a:pt x="409417" y="479948"/>
                  </a:lnTo>
                  <a:lnTo>
                    <a:pt x="433040" y="518602"/>
                  </a:lnTo>
                  <a:lnTo>
                    <a:pt x="453892" y="558956"/>
                  </a:lnTo>
                  <a:lnTo>
                    <a:pt x="471856" y="600867"/>
                  </a:lnTo>
                  <a:lnTo>
                    <a:pt x="486815" y="644196"/>
                  </a:lnTo>
                  <a:lnTo>
                    <a:pt x="498653" y="688801"/>
                  </a:lnTo>
                  <a:lnTo>
                    <a:pt x="507253" y="734542"/>
                  </a:lnTo>
                  <a:lnTo>
                    <a:pt x="512499" y="781277"/>
                  </a:lnTo>
                  <a:lnTo>
                    <a:pt x="514273" y="828865"/>
                  </a:lnTo>
                  <a:lnTo>
                    <a:pt x="725233" y="828865"/>
                  </a:lnTo>
                  <a:lnTo>
                    <a:pt x="723863" y="780547"/>
                  </a:lnTo>
                  <a:lnTo>
                    <a:pt x="719798" y="732859"/>
                  </a:lnTo>
                  <a:lnTo>
                    <a:pt x="713106" y="685885"/>
                  </a:lnTo>
                  <a:lnTo>
                    <a:pt x="703857" y="639707"/>
                  </a:lnTo>
                  <a:lnTo>
                    <a:pt x="692117" y="594408"/>
                  </a:lnTo>
                  <a:lnTo>
                    <a:pt x="677955" y="550070"/>
                  </a:lnTo>
                  <a:lnTo>
                    <a:pt x="661440" y="506776"/>
                  </a:lnTo>
                  <a:lnTo>
                    <a:pt x="642640" y="464607"/>
                  </a:lnTo>
                  <a:lnTo>
                    <a:pt x="621622" y="423648"/>
                  </a:lnTo>
                  <a:lnTo>
                    <a:pt x="598456" y="383979"/>
                  </a:lnTo>
                  <a:lnTo>
                    <a:pt x="573210" y="345684"/>
                  </a:lnTo>
                  <a:lnTo>
                    <a:pt x="545951" y="308845"/>
                  </a:lnTo>
                  <a:lnTo>
                    <a:pt x="516748" y="273545"/>
                  </a:lnTo>
                  <a:lnTo>
                    <a:pt x="485670" y="239866"/>
                  </a:lnTo>
                  <a:lnTo>
                    <a:pt x="452784" y="207891"/>
                  </a:lnTo>
                  <a:lnTo>
                    <a:pt x="418159" y="177703"/>
                  </a:lnTo>
                  <a:lnTo>
                    <a:pt x="381863" y="149383"/>
                  </a:lnTo>
                  <a:lnTo>
                    <a:pt x="343964" y="123014"/>
                  </a:lnTo>
                  <a:lnTo>
                    <a:pt x="304532" y="98679"/>
                  </a:lnTo>
                  <a:lnTo>
                    <a:pt x="263633" y="76460"/>
                  </a:lnTo>
                  <a:lnTo>
                    <a:pt x="221336" y="56440"/>
                  </a:lnTo>
                  <a:lnTo>
                    <a:pt x="177709" y="38702"/>
                  </a:lnTo>
                  <a:lnTo>
                    <a:pt x="132821" y="23327"/>
                  </a:lnTo>
                  <a:lnTo>
                    <a:pt x="86740" y="10399"/>
                  </a:lnTo>
                  <a:lnTo>
                    <a:pt x="39535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8602173" y="3063342"/>
              <a:ext cx="725805" cy="829310"/>
            </a:xfrm>
            <a:custGeom>
              <a:avLst/>
              <a:gdLst/>
              <a:ahLst/>
              <a:cxnLst/>
              <a:rect l="l" t="t" r="r" b="b"/>
              <a:pathLst>
                <a:path w="725804" h="829310">
                  <a:moveTo>
                    <a:pt x="39535" y="0"/>
                  </a:moveTo>
                  <a:lnTo>
                    <a:pt x="86740" y="10399"/>
                  </a:lnTo>
                  <a:lnTo>
                    <a:pt x="132821" y="23327"/>
                  </a:lnTo>
                  <a:lnTo>
                    <a:pt x="177709" y="38702"/>
                  </a:lnTo>
                  <a:lnTo>
                    <a:pt x="221336" y="56440"/>
                  </a:lnTo>
                  <a:lnTo>
                    <a:pt x="263633" y="76460"/>
                  </a:lnTo>
                  <a:lnTo>
                    <a:pt x="304532" y="98679"/>
                  </a:lnTo>
                  <a:lnTo>
                    <a:pt x="343964" y="123014"/>
                  </a:lnTo>
                  <a:lnTo>
                    <a:pt x="381863" y="149383"/>
                  </a:lnTo>
                  <a:lnTo>
                    <a:pt x="418159" y="177703"/>
                  </a:lnTo>
                  <a:lnTo>
                    <a:pt x="452784" y="207891"/>
                  </a:lnTo>
                  <a:lnTo>
                    <a:pt x="485670" y="239866"/>
                  </a:lnTo>
                  <a:lnTo>
                    <a:pt x="516748" y="273545"/>
                  </a:lnTo>
                  <a:lnTo>
                    <a:pt x="545951" y="308845"/>
                  </a:lnTo>
                  <a:lnTo>
                    <a:pt x="573210" y="345684"/>
                  </a:lnTo>
                  <a:lnTo>
                    <a:pt x="598456" y="383979"/>
                  </a:lnTo>
                  <a:lnTo>
                    <a:pt x="621622" y="423648"/>
                  </a:lnTo>
                  <a:lnTo>
                    <a:pt x="642640" y="464607"/>
                  </a:lnTo>
                  <a:lnTo>
                    <a:pt x="661440" y="506776"/>
                  </a:lnTo>
                  <a:lnTo>
                    <a:pt x="677955" y="550070"/>
                  </a:lnTo>
                  <a:lnTo>
                    <a:pt x="692117" y="594408"/>
                  </a:lnTo>
                  <a:lnTo>
                    <a:pt x="703857" y="639707"/>
                  </a:lnTo>
                  <a:lnTo>
                    <a:pt x="713106" y="685885"/>
                  </a:lnTo>
                  <a:lnTo>
                    <a:pt x="719798" y="732859"/>
                  </a:lnTo>
                  <a:lnTo>
                    <a:pt x="723863" y="780547"/>
                  </a:lnTo>
                  <a:lnTo>
                    <a:pt x="725233" y="828865"/>
                  </a:lnTo>
                  <a:lnTo>
                    <a:pt x="514273" y="828865"/>
                  </a:lnTo>
                  <a:lnTo>
                    <a:pt x="512499" y="781277"/>
                  </a:lnTo>
                  <a:lnTo>
                    <a:pt x="507253" y="734542"/>
                  </a:lnTo>
                  <a:lnTo>
                    <a:pt x="498653" y="688801"/>
                  </a:lnTo>
                  <a:lnTo>
                    <a:pt x="486815" y="644196"/>
                  </a:lnTo>
                  <a:lnTo>
                    <a:pt x="471856" y="600867"/>
                  </a:lnTo>
                  <a:lnTo>
                    <a:pt x="453892" y="558956"/>
                  </a:lnTo>
                  <a:lnTo>
                    <a:pt x="433040" y="518602"/>
                  </a:lnTo>
                  <a:lnTo>
                    <a:pt x="409417" y="479948"/>
                  </a:lnTo>
                  <a:lnTo>
                    <a:pt x="383139" y="443134"/>
                  </a:lnTo>
                  <a:lnTo>
                    <a:pt x="354323" y="408301"/>
                  </a:lnTo>
                  <a:lnTo>
                    <a:pt x="323085" y="375590"/>
                  </a:lnTo>
                  <a:lnTo>
                    <a:pt x="289542" y="345142"/>
                  </a:lnTo>
                  <a:lnTo>
                    <a:pt x="253811" y="317098"/>
                  </a:lnTo>
                  <a:lnTo>
                    <a:pt x="216008" y="291599"/>
                  </a:lnTo>
                  <a:lnTo>
                    <a:pt x="176250" y="268786"/>
                  </a:lnTo>
                  <a:lnTo>
                    <a:pt x="134654" y="248800"/>
                  </a:lnTo>
                  <a:lnTo>
                    <a:pt x="91335" y="231782"/>
                  </a:lnTo>
                  <a:lnTo>
                    <a:pt x="46412" y="217872"/>
                  </a:lnTo>
                  <a:lnTo>
                    <a:pt x="0" y="207213"/>
                  </a:lnTo>
                  <a:lnTo>
                    <a:pt x="39535" y="0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6" name="object 26" descr=""/>
          <p:cNvGrpSpPr/>
          <p:nvPr/>
        </p:nvGrpSpPr>
        <p:grpSpPr>
          <a:xfrm>
            <a:off x="9694100" y="3038877"/>
            <a:ext cx="1706880" cy="1706880"/>
            <a:chOff x="9694100" y="3038877"/>
            <a:chExt cx="1706880" cy="1706880"/>
          </a:xfrm>
        </p:grpSpPr>
        <p:sp>
          <p:nvSpPr>
            <p:cNvPr id="27" name="object 27" descr=""/>
            <p:cNvSpPr/>
            <p:nvPr/>
          </p:nvSpPr>
          <p:spPr>
            <a:xfrm>
              <a:off x="9703625" y="3048402"/>
              <a:ext cx="1687830" cy="1687830"/>
            </a:xfrm>
            <a:custGeom>
              <a:avLst/>
              <a:gdLst/>
              <a:ahLst/>
              <a:cxnLst/>
              <a:rect l="l" t="t" r="r" b="b"/>
              <a:pathLst>
                <a:path w="1687829" h="1687829">
                  <a:moveTo>
                    <a:pt x="843813" y="0"/>
                  </a:moveTo>
                  <a:lnTo>
                    <a:pt x="795930" y="1335"/>
                  </a:lnTo>
                  <a:lnTo>
                    <a:pt x="748748" y="5295"/>
                  </a:lnTo>
                  <a:lnTo>
                    <a:pt x="702337" y="11807"/>
                  </a:lnTo>
                  <a:lnTo>
                    <a:pt x="656770" y="20801"/>
                  </a:lnTo>
                  <a:lnTo>
                    <a:pt x="612118" y="32205"/>
                  </a:lnTo>
                  <a:lnTo>
                    <a:pt x="568451" y="45949"/>
                  </a:lnTo>
                  <a:lnTo>
                    <a:pt x="525841" y="61960"/>
                  </a:lnTo>
                  <a:lnTo>
                    <a:pt x="484359" y="80167"/>
                  </a:lnTo>
                  <a:lnTo>
                    <a:pt x="444077" y="100500"/>
                  </a:lnTo>
                  <a:lnTo>
                    <a:pt x="405065" y="122887"/>
                  </a:lnTo>
                  <a:lnTo>
                    <a:pt x="367395" y="147257"/>
                  </a:lnTo>
                  <a:lnTo>
                    <a:pt x="331139" y="173539"/>
                  </a:lnTo>
                  <a:lnTo>
                    <a:pt x="296366" y="201661"/>
                  </a:lnTo>
                  <a:lnTo>
                    <a:pt x="263149" y="231553"/>
                  </a:lnTo>
                  <a:lnTo>
                    <a:pt x="231559" y="263142"/>
                  </a:lnTo>
                  <a:lnTo>
                    <a:pt x="201667" y="296359"/>
                  </a:lnTo>
                  <a:lnTo>
                    <a:pt x="173544" y="331131"/>
                  </a:lnTo>
                  <a:lnTo>
                    <a:pt x="147262" y="367387"/>
                  </a:lnTo>
                  <a:lnTo>
                    <a:pt x="122891" y="405056"/>
                  </a:lnTo>
                  <a:lnTo>
                    <a:pt x="100503" y="444067"/>
                  </a:lnTo>
                  <a:lnTo>
                    <a:pt x="80170" y="484349"/>
                  </a:lnTo>
                  <a:lnTo>
                    <a:pt x="61961" y="525830"/>
                  </a:lnTo>
                  <a:lnTo>
                    <a:pt x="45950" y="568440"/>
                  </a:lnTo>
                  <a:lnTo>
                    <a:pt x="32206" y="612106"/>
                  </a:lnTo>
                  <a:lnTo>
                    <a:pt x="20802" y="656758"/>
                  </a:lnTo>
                  <a:lnTo>
                    <a:pt x="11808" y="702325"/>
                  </a:lnTo>
                  <a:lnTo>
                    <a:pt x="5295" y="748735"/>
                  </a:lnTo>
                  <a:lnTo>
                    <a:pt x="1335" y="795917"/>
                  </a:lnTo>
                  <a:lnTo>
                    <a:pt x="0" y="843800"/>
                  </a:lnTo>
                  <a:lnTo>
                    <a:pt x="1335" y="891683"/>
                  </a:lnTo>
                  <a:lnTo>
                    <a:pt x="5295" y="938865"/>
                  </a:lnTo>
                  <a:lnTo>
                    <a:pt x="11808" y="985275"/>
                  </a:lnTo>
                  <a:lnTo>
                    <a:pt x="20802" y="1030842"/>
                  </a:lnTo>
                  <a:lnTo>
                    <a:pt x="32206" y="1075494"/>
                  </a:lnTo>
                  <a:lnTo>
                    <a:pt x="45950" y="1119161"/>
                  </a:lnTo>
                  <a:lnTo>
                    <a:pt x="61961" y="1161770"/>
                  </a:lnTo>
                  <a:lnTo>
                    <a:pt x="80170" y="1203251"/>
                  </a:lnTo>
                  <a:lnTo>
                    <a:pt x="100503" y="1243533"/>
                  </a:lnTo>
                  <a:lnTo>
                    <a:pt x="122891" y="1282544"/>
                  </a:lnTo>
                  <a:lnTo>
                    <a:pt x="147262" y="1320214"/>
                  </a:lnTo>
                  <a:lnTo>
                    <a:pt x="173544" y="1356470"/>
                  </a:lnTo>
                  <a:lnTo>
                    <a:pt x="201667" y="1391242"/>
                  </a:lnTo>
                  <a:lnTo>
                    <a:pt x="231559" y="1424458"/>
                  </a:lnTo>
                  <a:lnTo>
                    <a:pt x="263149" y="1456047"/>
                  </a:lnTo>
                  <a:lnTo>
                    <a:pt x="296366" y="1485939"/>
                  </a:lnTo>
                  <a:lnTo>
                    <a:pt x="331139" y="1514061"/>
                  </a:lnTo>
                  <a:lnTo>
                    <a:pt x="367395" y="1540343"/>
                  </a:lnTo>
                  <a:lnTo>
                    <a:pt x="405065" y="1564713"/>
                  </a:lnTo>
                  <a:lnTo>
                    <a:pt x="444077" y="1587100"/>
                  </a:lnTo>
                  <a:lnTo>
                    <a:pt x="484359" y="1607433"/>
                  </a:lnTo>
                  <a:lnTo>
                    <a:pt x="525841" y="1625641"/>
                  </a:lnTo>
                  <a:lnTo>
                    <a:pt x="568451" y="1641652"/>
                  </a:lnTo>
                  <a:lnTo>
                    <a:pt x="612118" y="1655395"/>
                  </a:lnTo>
                  <a:lnTo>
                    <a:pt x="656770" y="1666799"/>
                  </a:lnTo>
                  <a:lnTo>
                    <a:pt x="702337" y="1675793"/>
                  </a:lnTo>
                  <a:lnTo>
                    <a:pt x="748748" y="1682306"/>
                  </a:lnTo>
                  <a:lnTo>
                    <a:pt x="795930" y="1686265"/>
                  </a:lnTo>
                  <a:lnTo>
                    <a:pt x="843813" y="1687601"/>
                  </a:lnTo>
                  <a:lnTo>
                    <a:pt x="891695" y="1686265"/>
                  </a:lnTo>
                  <a:lnTo>
                    <a:pt x="938876" y="1682306"/>
                  </a:lnTo>
                  <a:lnTo>
                    <a:pt x="985285" y="1675793"/>
                  </a:lnTo>
                  <a:lnTo>
                    <a:pt x="1030851" y="1666799"/>
                  </a:lnTo>
                  <a:lnTo>
                    <a:pt x="1075502" y="1655395"/>
                  </a:lnTo>
                  <a:lnTo>
                    <a:pt x="1119168" y="1641652"/>
                  </a:lnTo>
                  <a:lnTo>
                    <a:pt x="1161778" y="1625641"/>
                  </a:lnTo>
                  <a:lnTo>
                    <a:pt x="1203259" y="1607433"/>
                  </a:lnTo>
                  <a:lnTo>
                    <a:pt x="1243540" y="1587100"/>
                  </a:lnTo>
                  <a:lnTo>
                    <a:pt x="1282551" y="1564713"/>
                  </a:lnTo>
                  <a:lnTo>
                    <a:pt x="1320221" y="1540343"/>
                  </a:lnTo>
                  <a:lnTo>
                    <a:pt x="1356477" y="1514061"/>
                  </a:lnTo>
                  <a:lnTo>
                    <a:pt x="1391249" y="1485939"/>
                  </a:lnTo>
                  <a:lnTo>
                    <a:pt x="1424466" y="1456047"/>
                  </a:lnTo>
                  <a:lnTo>
                    <a:pt x="1456056" y="1424458"/>
                  </a:lnTo>
                  <a:lnTo>
                    <a:pt x="1485947" y="1391242"/>
                  </a:lnTo>
                  <a:lnTo>
                    <a:pt x="1514070" y="1356470"/>
                  </a:lnTo>
                  <a:lnTo>
                    <a:pt x="1540352" y="1320214"/>
                  </a:lnTo>
                  <a:lnTo>
                    <a:pt x="1564723" y="1282544"/>
                  </a:lnTo>
                  <a:lnTo>
                    <a:pt x="1587110" y="1243533"/>
                  </a:lnTo>
                  <a:lnTo>
                    <a:pt x="1607444" y="1203251"/>
                  </a:lnTo>
                  <a:lnTo>
                    <a:pt x="1625652" y="1161770"/>
                  </a:lnTo>
                  <a:lnTo>
                    <a:pt x="1641663" y="1119161"/>
                  </a:lnTo>
                  <a:lnTo>
                    <a:pt x="1655407" y="1075494"/>
                  </a:lnTo>
                  <a:lnTo>
                    <a:pt x="1666811" y="1030842"/>
                  </a:lnTo>
                  <a:lnTo>
                    <a:pt x="1675805" y="985275"/>
                  </a:lnTo>
                  <a:lnTo>
                    <a:pt x="1682318" y="938865"/>
                  </a:lnTo>
                  <a:lnTo>
                    <a:pt x="1686278" y="891683"/>
                  </a:lnTo>
                  <a:lnTo>
                    <a:pt x="1687614" y="843800"/>
                  </a:lnTo>
                  <a:lnTo>
                    <a:pt x="1476667" y="843800"/>
                  </a:lnTo>
                  <a:lnTo>
                    <a:pt x="1474959" y="890252"/>
                  </a:lnTo>
                  <a:lnTo>
                    <a:pt x="1469864" y="936330"/>
                  </a:lnTo>
                  <a:lnTo>
                    <a:pt x="1461422" y="981852"/>
                  </a:lnTo>
                  <a:lnTo>
                    <a:pt x="1449675" y="1026636"/>
                  </a:lnTo>
                  <a:lnTo>
                    <a:pt x="1434664" y="1070498"/>
                  </a:lnTo>
                  <a:lnTo>
                    <a:pt x="1416431" y="1113256"/>
                  </a:lnTo>
                  <a:lnTo>
                    <a:pt x="1394750" y="1155253"/>
                  </a:lnTo>
                  <a:lnTo>
                    <a:pt x="1370403" y="1194953"/>
                  </a:lnTo>
                  <a:lnTo>
                    <a:pt x="1343553" y="1232299"/>
                  </a:lnTo>
                  <a:lnTo>
                    <a:pt x="1314363" y="1267230"/>
                  </a:lnTo>
                  <a:lnTo>
                    <a:pt x="1282995" y="1299689"/>
                  </a:lnTo>
                  <a:lnTo>
                    <a:pt x="1249612" y="1329617"/>
                  </a:lnTo>
                  <a:lnTo>
                    <a:pt x="1214378" y="1356956"/>
                  </a:lnTo>
                  <a:lnTo>
                    <a:pt x="1177454" y="1381646"/>
                  </a:lnTo>
                  <a:lnTo>
                    <a:pt x="1139005" y="1403629"/>
                  </a:lnTo>
                  <a:lnTo>
                    <a:pt x="1099192" y="1422847"/>
                  </a:lnTo>
                  <a:lnTo>
                    <a:pt x="1058178" y="1439241"/>
                  </a:lnTo>
                  <a:lnTo>
                    <a:pt x="1016126" y="1452753"/>
                  </a:lnTo>
                  <a:lnTo>
                    <a:pt x="973200" y="1463323"/>
                  </a:lnTo>
                  <a:lnTo>
                    <a:pt x="929561" y="1470893"/>
                  </a:lnTo>
                  <a:lnTo>
                    <a:pt x="885374" y="1475405"/>
                  </a:lnTo>
                  <a:lnTo>
                    <a:pt x="840799" y="1476800"/>
                  </a:lnTo>
                  <a:lnTo>
                    <a:pt x="796002" y="1475019"/>
                  </a:lnTo>
                  <a:lnTo>
                    <a:pt x="751143" y="1470005"/>
                  </a:lnTo>
                  <a:lnTo>
                    <a:pt x="706386" y="1461697"/>
                  </a:lnTo>
                  <a:lnTo>
                    <a:pt x="661895" y="1450038"/>
                  </a:lnTo>
                  <a:lnTo>
                    <a:pt x="617831" y="1434968"/>
                  </a:lnTo>
                  <a:lnTo>
                    <a:pt x="574357" y="1416431"/>
                  </a:lnTo>
                  <a:lnTo>
                    <a:pt x="532360" y="1394750"/>
                  </a:lnTo>
                  <a:lnTo>
                    <a:pt x="492659" y="1370403"/>
                  </a:lnTo>
                  <a:lnTo>
                    <a:pt x="455314" y="1343553"/>
                  </a:lnTo>
                  <a:lnTo>
                    <a:pt x="420382" y="1314363"/>
                  </a:lnTo>
                  <a:lnTo>
                    <a:pt x="387922" y="1282995"/>
                  </a:lnTo>
                  <a:lnTo>
                    <a:pt x="357994" y="1249612"/>
                  </a:lnTo>
                  <a:lnTo>
                    <a:pt x="330655" y="1214377"/>
                  </a:lnTo>
                  <a:lnTo>
                    <a:pt x="305964" y="1177454"/>
                  </a:lnTo>
                  <a:lnTo>
                    <a:pt x="283980" y="1139004"/>
                  </a:lnTo>
                  <a:lnTo>
                    <a:pt x="264762" y="1099190"/>
                  </a:lnTo>
                  <a:lnTo>
                    <a:pt x="248367" y="1058176"/>
                  </a:lnTo>
                  <a:lnTo>
                    <a:pt x="234855" y="1016124"/>
                  </a:lnTo>
                  <a:lnTo>
                    <a:pt x="224285" y="973197"/>
                  </a:lnTo>
                  <a:lnTo>
                    <a:pt x="216714" y="929558"/>
                  </a:lnTo>
                  <a:lnTo>
                    <a:pt x="212202" y="885370"/>
                  </a:lnTo>
                  <a:lnTo>
                    <a:pt x="210807" y="840795"/>
                  </a:lnTo>
                  <a:lnTo>
                    <a:pt x="212588" y="795996"/>
                  </a:lnTo>
                  <a:lnTo>
                    <a:pt x="217604" y="751136"/>
                  </a:lnTo>
                  <a:lnTo>
                    <a:pt x="225912" y="706378"/>
                  </a:lnTo>
                  <a:lnTo>
                    <a:pt x="237573" y="661885"/>
                  </a:lnTo>
                  <a:lnTo>
                    <a:pt x="252643" y="617819"/>
                  </a:lnTo>
                  <a:lnTo>
                    <a:pt x="271183" y="574344"/>
                  </a:lnTo>
                  <a:lnTo>
                    <a:pt x="292863" y="532347"/>
                  </a:lnTo>
                  <a:lnTo>
                    <a:pt x="317210" y="492647"/>
                  </a:lnTo>
                  <a:lnTo>
                    <a:pt x="344060" y="455302"/>
                  </a:lnTo>
                  <a:lnTo>
                    <a:pt x="373250" y="420370"/>
                  </a:lnTo>
                  <a:lnTo>
                    <a:pt x="404618" y="387911"/>
                  </a:lnTo>
                  <a:lnTo>
                    <a:pt x="438001" y="357984"/>
                  </a:lnTo>
                  <a:lnTo>
                    <a:pt x="473236" y="330645"/>
                  </a:lnTo>
                  <a:lnTo>
                    <a:pt x="510159" y="305955"/>
                  </a:lnTo>
                  <a:lnTo>
                    <a:pt x="548609" y="283972"/>
                  </a:lnTo>
                  <a:lnTo>
                    <a:pt x="588423" y="264754"/>
                  </a:lnTo>
                  <a:lnTo>
                    <a:pt x="629437" y="248361"/>
                  </a:lnTo>
                  <a:lnTo>
                    <a:pt x="671489" y="234850"/>
                  </a:lnTo>
                  <a:lnTo>
                    <a:pt x="714416" y="224280"/>
                  </a:lnTo>
                  <a:lnTo>
                    <a:pt x="758055" y="216710"/>
                  </a:lnTo>
                  <a:lnTo>
                    <a:pt x="802244" y="212199"/>
                  </a:lnTo>
                  <a:lnTo>
                    <a:pt x="846819" y="210805"/>
                  </a:lnTo>
                  <a:lnTo>
                    <a:pt x="891617" y="212587"/>
                  </a:lnTo>
                  <a:lnTo>
                    <a:pt x="936477" y="217603"/>
                  </a:lnTo>
                  <a:lnTo>
                    <a:pt x="981235" y="225912"/>
                  </a:lnTo>
                  <a:lnTo>
                    <a:pt x="1025728" y="237572"/>
                  </a:lnTo>
                  <a:lnTo>
                    <a:pt x="1069794" y="252643"/>
                  </a:lnTo>
                  <a:lnTo>
                    <a:pt x="1113269" y="271183"/>
                  </a:lnTo>
                  <a:lnTo>
                    <a:pt x="1203083" y="80302"/>
                  </a:lnTo>
                  <a:lnTo>
                    <a:pt x="1154314" y="59202"/>
                  </a:lnTo>
                  <a:lnTo>
                    <a:pt x="1104438" y="41255"/>
                  </a:lnTo>
                  <a:lnTo>
                    <a:pt x="1053607" y="26494"/>
                  </a:lnTo>
                  <a:lnTo>
                    <a:pt x="1001976" y="14954"/>
                  </a:lnTo>
                  <a:lnTo>
                    <a:pt x="949697" y="6669"/>
                  </a:lnTo>
                  <a:lnTo>
                    <a:pt x="896925" y="1673"/>
                  </a:lnTo>
                  <a:lnTo>
                    <a:pt x="843813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9703625" y="3048402"/>
              <a:ext cx="1687830" cy="1687830"/>
            </a:xfrm>
            <a:custGeom>
              <a:avLst/>
              <a:gdLst/>
              <a:ahLst/>
              <a:cxnLst/>
              <a:rect l="l" t="t" r="r" b="b"/>
              <a:pathLst>
                <a:path w="1687829" h="1687829">
                  <a:moveTo>
                    <a:pt x="1687614" y="843800"/>
                  </a:moveTo>
                  <a:lnTo>
                    <a:pt x="1686278" y="891683"/>
                  </a:lnTo>
                  <a:lnTo>
                    <a:pt x="1682318" y="938865"/>
                  </a:lnTo>
                  <a:lnTo>
                    <a:pt x="1675805" y="985275"/>
                  </a:lnTo>
                  <a:lnTo>
                    <a:pt x="1666811" y="1030842"/>
                  </a:lnTo>
                  <a:lnTo>
                    <a:pt x="1655407" y="1075494"/>
                  </a:lnTo>
                  <a:lnTo>
                    <a:pt x="1641663" y="1119161"/>
                  </a:lnTo>
                  <a:lnTo>
                    <a:pt x="1625652" y="1161770"/>
                  </a:lnTo>
                  <a:lnTo>
                    <a:pt x="1607444" y="1203251"/>
                  </a:lnTo>
                  <a:lnTo>
                    <a:pt x="1587110" y="1243533"/>
                  </a:lnTo>
                  <a:lnTo>
                    <a:pt x="1564723" y="1282544"/>
                  </a:lnTo>
                  <a:lnTo>
                    <a:pt x="1540352" y="1320214"/>
                  </a:lnTo>
                  <a:lnTo>
                    <a:pt x="1514070" y="1356470"/>
                  </a:lnTo>
                  <a:lnTo>
                    <a:pt x="1485947" y="1391242"/>
                  </a:lnTo>
                  <a:lnTo>
                    <a:pt x="1456056" y="1424458"/>
                  </a:lnTo>
                  <a:lnTo>
                    <a:pt x="1424466" y="1456047"/>
                  </a:lnTo>
                  <a:lnTo>
                    <a:pt x="1391249" y="1485939"/>
                  </a:lnTo>
                  <a:lnTo>
                    <a:pt x="1356477" y="1514061"/>
                  </a:lnTo>
                  <a:lnTo>
                    <a:pt x="1320221" y="1540343"/>
                  </a:lnTo>
                  <a:lnTo>
                    <a:pt x="1282551" y="1564713"/>
                  </a:lnTo>
                  <a:lnTo>
                    <a:pt x="1243540" y="1587100"/>
                  </a:lnTo>
                  <a:lnTo>
                    <a:pt x="1203259" y="1607433"/>
                  </a:lnTo>
                  <a:lnTo>
                    <a:pt x="1161778" y="1625641"/>
                  </a:lnTo>
                  <a:lnTo>
                    <a:pt x="1119168" y="1641652"/>
                  </a:lnTo>
                  <a:lnTo>
                    <a:pt x="1075502" y="1655395"/>
                  </a:lnTo>
                  <a:lnTo>
                    <a:pt x="1030851" y="1666799"/>
                  </a:lnTo>
                  <a:lnTo>
                    <a:pt x="985285" y="1675793"/>
                  </a:lnTo>
                  <a:lnTo>
                    <a:pt x="938876" y="1682306"/>
                  </a:lnTo>
                  <a:lnTo>
                    <a:pt x="891695" y="1686265"/>
                  </a:lnTo>
                  <a:lnTo>
                    <a:pt x="843813" y="1687601"/>
                  </a:lnTo>
                  <a:lnTo>
                    <a:pt x="795930" y="1686265"/>
                  </a:lnTo>
                  <a:lnTo>
                    <a:pt x="748748" y="1682306"/>
                  </a:lnTo>
                  <a:lnTo>
                    <a:pt x="702337" y="1675793"/>
                  </a:lnTo>
                  <a:lnTo>
                    <a:pt x="656770" y="1666799"/>
                  </a:lnTo>
                  <a:lnTo>
                    <a:pt x="612118" y="1655395"/>
                  </a:lnTo>
                  <a:lnTo>
                    <a:pt x="568451" y="1641652"/>
                  </a:lnTo>
                  <a:lnTo>
                    <a:pt x="525841" y="1625641"/>
                  </a:lnTo>
                  <a:lnTo>
                    <a:pt x="484359" y="1607433"/>
                  </a:lnTo>
                  <a:lnTo>
                    <a:pt x="444077" y="1587100"/>
                  </a:lnTo>
                  <a:lnTo>
                    <a:pt x="405065" y="1564713"/>
                  </a:lnTo>
                  <a:lnTo>
                    <a:pt x="367395" y="1540343"/>
                  </a:lnTo>
                  <a:lnTo>
                    <a:pt x="331139" y="1514061"/>
                  </a:lnTo>
                  <a:lnTo>
                    <a:pt x="296366" y="1485939"/>
                  </a:lnTo>
                  <a:lnTo>
                    <a:pt x="263149" y="1456047"/>
                  </a:lnTo>
                  <a:lnTo>
                    <a:pt x="231559" y="1424458"/>
                  </a:lnTo>
                  <a:lnTo>
                    <a:pt x="201667" y="1391242"/>
                  </a:lnTo>
                  <a:lnTo>
                    <a:pt x="173544" y="1356470"/>
                  </a:lnTo>
                  <a:lnTo>
                    <a:pt x="147262" y="1320214"/>
                  </a:lnTo>
                  <a:lnTo>
                    <a:pt x="122891" y="1282544"/>
                  </a:lnTo>
                  <a:lnTo>
                    <a:pt x="100503" y="1243533"/>
                  </a:lnTo>
                  <a:lnTo>
                    <a:pt x="80170" y="1203251"/>
                  </a:lnTo>
                  <a:lnTo>
                    <a:pt x="61961" y="1161770"/>
                  </a:lnTo>
                  <a:lnTo>
                    <a:pt x="45950" y="1119161"/>
                  </a:lnTo>
                  <a:lnTo>
                    <a:pt x="32206" y="1075494"/>
                  </a:lnTo>
                  <a:lnTo>
                    <a:pt x="20802" y="1030842"/>
                  </a:lnTo>
                  <a:lnTo>
                    <a:pt x="11808" y="985275"/>
                  </a:lnTo>
                  <a:lnTo>
                    <a:pt x="5295" y="938865"/>
                  </a:lnTo>
                  <a:lnTo>
                    <a:pt x="1335" y="891683"/>
                  </a:lnTo>
                  <a:lnTo>
                    <a:pt x="0" y="843800"/>
                  </a:lnTo>
                  <a:lnTo>
                    <a:pt x="1335" y="795917"/>
                  </a:lnTo>
                  <a:lnTo>
                    <a:pt x="5295" y="748735"/>
                  </a:lnTo>
                  <a:lnTo>
                    <a:pt x="11808" y="702325"/>
                  </a:lnTo>
                  <a:lnTo>
                    <a:pt x="20802" y="656758"/>
                  </a:lnTo>
                  <a:lnTo>
                    <a:pt x="32206" y="612106"/>
                  </a:lnTo>
                  <a:lnTo>
                    <a:pt x="45950" y="568440"/>
                  </a:lnTo>
                  <a:lnTo>
                    <a:pt x="61961" y="525830"/>
                  </a:lnTo>
                  <a:lnTo>
                    <a:pt x="80170" y="484349"/>
                  </a:lnTo>
                  <a:lnTo>
                    <a:pt x="100503" y="444067"/>
                  </a:lnTo>
                  <a:lnTo>
                    <a:pt x="122891" y="405056"/>
                  </a:lnTo>
                  <a:lnTo>
                    <a:pt x="147262" y="367387"/>
                  </a:lnTo>
                  <a:lnTo>
                    <a:pt x="173544" y="331131"/>
                  </a:lnTo>
                  <a:lnTo>
                    <a:pt x="201667" y="296359"/>
                  </a:lnTo>
                  <a:lnTo>
                    <a:pt x="231559" y="263142"/>
                  </a:lnTo>
                  <a:lnTo>
                    <a:pt x="263149" y="231553"/>
                  </a:lnTo>
                  <a:lnTo>
                    <a:pt x="296366" y="201661"/>
                  </a:lnTo>
                  <a:lnTo>
                    <a:pt x="331139" y="173539"/>
                  </a:lnTo>
                  <a:lnTo>
                    <a:pt x="367395" y="147257"/>
                  </a:lnTo>
                  <a:lnTo>
                    <a:pt x="405065" y="122887"/>
                  </a:lnTo>
                  <a:lnTo>
                    <a:pt x="444077" y="100500"/>
                  </a:lnTo>
                  <a:lnTo>
                    <a:pt x="484359" y="80167"/>
                  </a:lnTo>
                  <a:lnTo>
                    <a:pt x="525841" y="61960"/>
                  </a:lnTo>
                  <a:lnTo>
                    <a:pt x="568451" y="45949"/>
                  </a:lnTo>
                  <a:lnTo>
                    <a:pt x="612118" y="32205"/>
                  </a:lnTo>
                  <a:lnTo>
                    <a:pt x="656770" y="20801"/>
                  </a:lnTo>
                  <a:lnTo>
                    <a:pt x="702337" y="11807"/>
                  </a:lnTo>
                  <a:lnTo>
                    <a:pt x="748748" y="5295"/>
                  </a:lnTo>
                  <a:lnTo>
                    <a:pt x="795930" y="1335"/>
                  </a:lnTo>
                  <a:lnTo>
                    <a:pt x="843813" y="0"/>
                  </a:lnTo>
                  <a:lnTo>
                    <a:pt x="896925" y="1673"/>
                  </a:lnTo>
                  <a:lnTo>
                    <a:pt x="949697" y="6669"/>
                  </a:lnTo>
                  <a:lnTo>
                    <a:pt x="1001976" y="14954"/>
                  </a:lnTo>
                  <a:lnTo>
                    <a:pt x="1053607" y="26494"/>
                  </a:lnTo>
                  <a:lnTo>
                    <a:pt x="1104438" y="41255"/>
                  </a:lnTo>
                  <a:lnTo>
                    <a:pt x="1154314" y="59202"/>
                  </a:lnTo>
                  <a:lnTo>
                    <a:pt x="1203083" y="80302"/>
                  </a:lnTo>
                  <a:lnTo>
                    <a:pt x="1113269" y="271183"/>
                  </a:lnTo>
                  <a:lnTo>
                    <a:pt x="1069794" y="252643"/>
                  </a:lnTo>
                  <a:lnTo>
                    <a:pt x="1025728" y="237572"/>
                  </a:lnTo>
                  <a:lnTo>
                    <a:pt x="981235" y="225912"/>
                  </a:lnTo>
                  <a:lnTo>
                    <a:pt x="936477" y="217603"/>
                  </a:lnTo>
                  <a:lnTo>
                    <a:pt x="891617" y="212587"/>
                  </a:lnTo>
                  <a:lnTo>
                    <a:pt x="846819" y="210805"/>
                  </a:lnTo>
                  <a:lnTo>
                    <a:pt x="802244" y="212199"/>
                  </a:lnTo>
                  <a:lnTo>
                    <a:pt x="758055" y="216710"/>
                  </a:lnTo>
                  <a:lnTo>
                    <a:pt x="714416" y="224280"/>
                  </a:lnTo>
                  <a:lnTo>
                    <a:pt x="671489" y="234850"/>
                  </a:lnTo>
                  <a:lnTo>
                    <a:pt x="629437" y="248361"/>
                  </a:lnTo>
                  <a:lnTo>
                    <a:pt x="588423" y="264754"/>
                  </a:lnTo>
                  <a:lnTo>
                    <a:pt x="548609" y="283972"/>
                  </a:lnTo>
                  <a:lnTo>
                    <a:pt x="510159" y="305955"/>
                  </a:lnTo>
                  <a:lnTo>
                    <a:pt x="473236" y="330645"/>
                  </a:lnTo>
                  <a:lnTo>
                    <a:pt x="438001" y="357984"/>
                  </a:lnTo>
                  <a:lnTo>
                    <a:pt x="404618" y="387911"/>
                  </a:lnTo>
                  <a:lnTo>
                    <a:pt x="373250" y="420370"/>
                  </a:lnTo>
                  <a:lnTo>
                    <a:pt x="344060" y="455302"/>
                  </a:lnTo>
                  <a:lnTo>
                    <a:pt x="317210" y="492647"/>
                  </a:lnTo>
                  <a:lnTo>
                    <a:pt x="292863" y="532347"/>
                  </a:lnTo>
                  <a:lnTo>
                    <a:pt x="271183" y="574344"/>
                  </a:lnTo>
                  <a:lnTo>
                    <a:pt x="252643" y="617819"/>
                  </a:lnTo>
                  <a:lnTo>
                    <a:pt x="237573" y="661885"/>
                  </a:lnTo>
                  <a:lnTo>
                    <a:pt x="225912" y="706378"/>
                  </a:lnTo>
                  <a:lnTo>
                    <a:pt x="217604" y="751136"/>
                  </a:lnTo>
                  <a:lnTo>
                    <a:pt x="212588" y="795996"/>
                  </a:lnTo>
                  <a:lnTo>
                    <a:pt x="210807" y="840795"/>
                  </a:lnTo>
                  <a:lnTo>
                    <a:pt x="212202" y="885370"/>
                  </a:lnTo>
                  <a:lnTo>
                    <a:pt x="216714" y="929558"/>
                  </a:lnTo>
                  <a:lnTo>
                    <a:pt x="224285" y="973197"/>
                  </a:lnTo>
                  <a:lnTo>
                    <a:pt x="234855" y="1016124"/>
                  </a:lnTo>
                  <a:lnTo>
                    <a:pt x="248367" y="1058176"/>
                  </a:lnTo>
                  <a:lnTo>
                    <a:pt x="264762" y="1099190"/>
                  </a:lnTo>
                  <a:lnTo>
                    <a:pt x="283980" y="1139004"/>
                  </a:lnTo>
                  <a:lnTo>
                    <a:pt x="305964" y="1177454"/>
                  </a:lnTo>
                  <a:lnTo>
                    <a:pt x="330655" y="1214377"/>
                  </a:lnTo>
                  <a:lnTo>
                    <a:pt x="357994" y="1249612"/>
                  </a:lnTo>
                  <a:lnTo>
                    <a:pt x="387922" y="1282995"/>
                  </a:lnTo>
                  <a:lnTo>
                    <a:pt x="420382" y="1314363"/>
                  </a:lnTo>
                  <a:lnTo>
                    <a:pt x="455314" y="1343553"/>
                  </a:lnTo>
                  <a:lnTo>
                    <a:pt x="492659" y="1370403"/>
                  </a:lnTo>
                  <a:lnTo>
                    <a:pt x="532360" y="1394750"/>
                  </a:lnTo>
                  <a:lnTo>
                    <a:pt x="574357" y="1416431"/>
                  </a:lnTo>
                  <a:lnTo>
                    <a:pt x="617831" y="1434968"/>
                  </a:lnTo>
                  <a:lnTo>
                    <a:pt x="661895" y="1450038"/>
                  </a:lnTo>
                  <a:lnTo>
                    <a:pt x="706386" y="1461697"/>
                  </a:lnTo>
                  <a:lnTo>
                    <a:pt x="751143" y="1470005"/>
                  </a:lnTo>
                  <a:lnTo>
                    <a:pt x="796002" y="1475019"/>
                  </a:lnTo>
                  <a:lnTo>
                    <a:pt x="840799" y="1476800"/>
                  </a:lnTo>
                  <a:lnTo>
                    <a:pt x="885374" y="1475405"/>
                  </a:lnTo>
                  <a:lnTo>
                    <a:pt x="929561" y="1470893"/>
                  </a:lnTo>
                  <a:lnTo>
                    <a:pt x="973200" y="1463323"/>
                  </a:lnTo>
                  <a:lnTo>
                    <a:pt x="1016126" y="1452753"/>
                  </a:lnTo>
                  <a:lnTo>
                    <a:pt x="1058178" y="1439241"/>
                  </a:lnTo>
                  <a:lnTo>
                    <a:pt x="1099192" y="1422847"/>
                  </a:lnTo>
                  <a:lnTo>
                    <a:pt x="1139005" y="1403629"/>
                  </a:lnTo>
                  <a:lnTo>
                    <a:pt x="1177454" y="1381646"/>
                  </a:lnTo>
                  <a:lnTo>
                    <a:pt x="1214378" y="1356956"/>
                  </a:lnTo>
                  <a:lnTo>
                    <a:pt x="1249612" y="1329617"/>
                  </a:lnTo>
                  <a:lnTo>
                    <a:pt x="1282995" y="1299689"/>
                  </a:lnTo>
                  <a:lnTo>
                    <a:pt x="1314363" y="1267230"/>
                  </a:lnTo>
                  <a:lnTo>
                    <a:pt x="1343553" y="1232299"/>
                  </a:lnTo>
                  <a:lnTo>
                    <a:pt x="1370403" y="1194953"/>
                  </a:lnTo>
                  <a:lnTo>
                    <a:pt x="1394750" y="1155253"/>
                  </a:lnTo>
                  <a:lnTo>
                    <a:pt x="1416431" y="1113256"/>
                  </a:lnTo>
                  <a:lnTo>
                    <a:pt x="1434664" y="1070498"/>
                  </a:lnTo>
                  <a:lnTo>
                    <a:pt x="1449675" y="1026636"/>
                  </a:lnTo>
                  <a:lnTo>
                    <a:pt x="1461422" y="981852"/>
                  </a:lnTo>
                  <a:lnTo>
                    <a:pt x="1469864" y="936330"/>
                  </a:lnTo>
                  <a:lnTo>
                    <a:pt x="1474959" y="890252"/>
                  </a:lnTo>
                  <a:lnTo>
                    <a:pt x="1476667" y="843800"/>
                  </a:lnTo>
                  <a:lnTo>
                    <a:pt x="1687614" y="843800"/>
                  </a:lnTo>
                  <a:close/>
                </a:path>
              </a:pathLst>
            </a:custGeom>
            <a:ln w="19050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0816894" y="3128704"/>
              <a:ext cx="574675" cy="763905"/>
            </a:xfrm>
            <a:custGeom>
              <a:avLst/>
              <a:gdLst/>
              <a:ahLst/>
              <a:cxnLst/>
              <a:rect l="l" t="t" r="r" b="b"/>
              <a:pathLst>
                <a:path w="574675" h="763904">
                  <a:moveTo>
                    <a:pt x="89814" y="0"/>
                  </a:moveTo>
                  <a:lnTo>
                    <a:pt x="0" y="190868"/>
                  </a:lnTo>
                  <a:lnTo>
                    <a:pt x="43275" y="213298"/>
                  </a:lnTo>
                  <a:lnTo>
                    <a:pt x="84302" y="238723"/>
                  </a:lnTo>
                  <a:lnTo>
                    <a:pt x="122971" y="266970"/>
                  </a:lnTo>
                  <a:lnTo>
                    <a:pt x="159173" y="297866"/>
                  </a:lnTo>
                  <a:lnTo>
                    <a:pt x="192800" y="331242"/>
                  </a:lnTo>
                  <a:lnTo>
                    <a:pt x="223741" y="366924"/>
                  </a:lnTo>
                  <a:lnTo>
                    <a:pt x="251888" y="404740"/>
                  </a:lnTo>
                  <a:lnTo>
                    <a:pt x="277133" y="444520"/>
                  </a:lnTo>
                  <a:lnTo>
                    <a:pt x="299365" y="486090"/>
                  </a:lnTo>
                  <a:lnTo>
                    <a:pt x="318476" y="529280"/>
                  </a:lnTo>
                  <a:lnTo>
                    <a:pt x="334357" y="573916"/>
                  </a:lnTo>
                  <a:lnTo>
                    <a:pt x="346898" y="619828"/>
                  </a:lnTo>
                  <a:lnTo>
                    <a:pt x="355992" y="666844"/>
                  </a:lnTo>
                  <a:lnTo>
                    <a:pt x="361528" y="714791"/>
                  </a:lnTo>
                  <a:lnTo>
                    <a:pt x="363397" y="763498"/>
                  </a:lnTo>
                  <a:lnTo>
                    <a:pt x="574344" y="763498"/>
                  </a:lnTo>
                  <a:lnTo>
                    <a:pt x="572939" y="714706"/>
                  </a:lnTo>
                  <a:lnTo>
                    <a:pt x="568763" y="666451"/>
                  </a:lnTo>
                  <a:lnTo>
                    <a:pt x="561878" y="618830"/>
                  </a:lnTo>
                  <a:lnTo>
                    <a:pt x="552346" y="571940"/>
                  </a:lnTo>
                  <a:lnTo>
                    <a:pt x="540227" y="525878"/>
                  </a:lnTo>
                  <a:lnTo>
                    <a:pt x="525584" y="480740"/>
                  </a:lnTo>
                  <a:lnTo>
                    <a:pt x="508477" y="436623"/>
                  </a:lnTo>
                  <a:lnTo>
                    <a:pt x="488968" y="393623"/>
                  </a:lnTo>
                  <a:lnTo>
                    <a:pt x="467118" y="351838"/>
                  </a:lnTo>
                  <a:lnTo>
                    <a:pt x="442988" y="311364"/>
                  </a:lnTo>
                  <a:lnTo>
                    <a:pt x="416640" y="272297"/>
                  </a:lnTo>
                  <a:lnTo>
                    <a:pt x="388136" y="234735"/>
                  </a:lnTo>
                  <a:lnTo>
                    <a:pt x="357536" y="198774"/>
                  </a:lnTo>
                  <a:lnTo>
                    <a:pt x="324902" y="164511"/>
                  </a:lnTo>
                  <a:lnTo>
                    <a:pt x="290295" y="132042"/>
                  </a:lnTo>
                  <a:lnTo>
                    <a:pt x="253776" y="101465"/>
                  </a:lnTo>
                  <a:lnTo>
                    <a:pt x="215407" y="72875"/>
                  </a:lnTo>
                  <a:lnTo>
                    <a:pt x="175250" y="46370"/>
                  </a:lnTo>
                  <a:lnTo>
                    <a:pt x="133365" y="22046"/>
                  </a:lnTo>
                  <a:lnTo>
                    <a:pt x="89814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0816894" y="3128704"/>
              <a:ext cx="574675" cy="763905"/>
            </a:xfrm>
            <a:custGeom>
              <a:avLst/>
              <a:gdLst/>
              <a:ahLst/>
              <a:cxnLst/>
              <a:rect l="l" t="t" r="r" b="b"/>
              <a:pathLst>
                <a:path w="574675" h="763904">
                  <a:moveTo>
                    <a:pt x="89814" y="0"/>
                  </a:moveTo>
                  <a:lnTo>
                    <a:pt x="133365" y="22046"/>
                  </a:lnTo>
                  <a:lnTo>
                    <a:pt x="175250" y="46370"/>
                  </a:lnTo>
                  <a:lnTo>
                    <a:pt x="215407" y="72875"/>
                  </a:lnTo>
                  <a:lnTo>
                    <a:pt x="253776" y="101465"/>
                  </a:lnTo>
                  <a:lnTo>
                    <a:pt x="290295" y="132042"/>
                  </a:lnTo>
                  <a:lnTo>
                    <a:pt x="324902" y="164511"/>
                  </a:lnTo>
                  <a:lnTo>
                    <a:pt x="357536" y="198774"/>
                  </a:lnTo>
                  <a:lnTo>
                    <a:pt x="388136" y="234735"/>
                  </a:lnTo>
                  <a:lnTo>
                    <a:pt x="416640" y="272297"/>
                  </a:lnTo>
                  <a:lnTo>
                    <a:pt x="442988" y="311364"/>
                  </a:lnTo>
                  <a:lnTo>
                    <a:pt x="467118" y="351838"/>
                  </a:lnTo>
                  <a:lnTo>
                    <a:pt x="488968" y="393623"/>
                  </a:lnTo>
                  <a:lnTo>
                    <a:pt x="508477" y="436623"/>
                  </a:lnTo>
                  <a:lnTo>
                    <a:pt x="525584" y="480740"/>
                  </a:lnTo>
                  <a:lnTo>
                    <a:pt x="540227" y="525878"/>
                  </a:lnTo>
                  <a:lnTo>
                    <a:pt x="552346" y="571940"/>
                  </a:lnTo>
                  <a:lnTo>
                    <a:pt x="561878" y="618830"/>
                  </a:lnTo>
                  <a:lnTo>
                    <a:pt x="568763" y="666451"/>
                  </a:lnTo>
                  <a:lnTo>
                    <a:pt x="572939" y="714706"/>
                  </a:lnTo>
                  <a:lnTo>
                    <a:pt x="574344" y="763498"/>
                  </a:lnTo>
                  <a:lnTo>
                    <a:pt x="363397" y="763498"/>
                  </a:lnTo>
                  <a:lnTo>
                    <a:pt x="361528" y="714791"/>
                  </a:lnTo>
                  <a:lnTo>
                    <a:pt x="355992" y="666844"/>
                  </a:lnTo>
                  <a:lnTo>
                    <a:pt x="346898" y="619828"/>
                  </a:lnTo>
                  <a:lnTo>
                    <a:pt x="334357" y="573916"/>
                  </a:lnTo>
                  <a:lnTo>
                    <a:pt x="318476" y="529280"/>
                  </a:lnTo>
                  <a:lnTo>
                    <a:pt x="299365" y="486090"/>
                  </a:lnTo>
                  <a:lnTo>
                    <a:pt x="277133" y="444520"/>
                  </a:lnTo>
                  <a:lnTo>
                    <a:pt x="251888" y="404740"/>
                  </a:lnTo>
                  <a:lnTo>
                    <a:pt x="223741" y="366924"/>
                  </a:lnTo>
                  <a:lnTo>
                    <a:pt x="192800" y="331242"/>
                  </a:lnTo>
                  <a:lnTo>
                    <a:pt x="159173" y="297866"/>
                  </a:lnTo>
                  <a:lnTo>
                    <a:pt x="122971" y="266970"/>
                  </a:lnTo>
                  <a:lnTo>
                    <a:pt x="84302" y="238723"/>
                  </a:lnTo>
                  <a:lnTo>
                    <a:pt x="43275" y="213298"/>
                  </a:lnTo>
                  <a:lnTo>
                    <a:pt x="0" y="190868"/>
                  </a:lnTo>
                  <a:lnTo>
                    <a:pt x="89814" y="0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1862758" y="3620370"/>
            <a:ext cx="837565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25" b="1">
                <a:solidFill>
                  <a:srgbClr val="1B1363"/>
                </a:solidFill>
                <a:latin typeface="Arial"/>
                <a:cs typeface="Arial"/>
              </a:rPr>
              <a:t>48%</a:t>
            </a:r>
            <a:endParaRPr sz="32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3929851" y="3620370"/>
            <a:ext cx="837565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25" b="1">
                <a:solidFill>
                  <a:srgbClr val="1B1363"/>
                </a:solidFill>
                <a:latin typeface="Arial"/>
                <a:cs typeface="Arial"/>
              </a:rPr>
              <a:t>32%</a:t>
            </a:r>
            <a:endParaRPr sz="32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6011999" y="3620370"/>
            <a:ext cx="837565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25" b="1">
                <a:solidFill>
                  <a:srgbClr val="1B1363"/>
                </a:solidFill>
                <a:latin typeface="Arial"/>
                <a:cs typeface="Arial"/>
              </a:rPr>
              <a:t>28%</a:t>
            </a:r>
            <a:endParaRPr sz="32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8065664" y="3620370"/>
            <a:ext cx="837565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25" b="1">
                <a:solidFill>
                  <a:srgbClr val="1B1363"/>
                </a:solidFill>
                <a:latin typeface="Arial"/>
                <a:cs typeface="Arial"/>
              </a:rPr>
              <a:t>22%</a:t>
            </a:r>
            <a:endParaRPr sz="32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10125025" y="3620370"/>
            <a:ext cx="837565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25" b="1">
                <a:solidFill>
                  <a:srgbClr val="1B1363"/>
                </a:solidFill>
                <a:latin typeface="Arial"/>
                <a:cs typeface="Arial"/>
              </a:rPr>
              <a:t>18%</a:t>
            </a:r>
            <a:endParaRPr sz="3200">
              <a:latin typeface="Arial"/>
              <a:cs typeface="Arial"/>
            </a:endParaRPr>
          </a:p>
        </p:txBody>
      </p:sp>
      <p:graphicFrame>
        <p:nvGraphicFramePr>
          <p:cNvPr id="36" name="object 36" descr=""/>
          <p:cNvGraphicFramePr>
            <a:graphicFrameLocks noGrp="1"/>
          </p:cNvGraphicFramePr>
          <p:nvPr/>
        </p:nvGraphicFramePr>
        <p:xfrm>
          <a:off x="85090" y="5084669"/>
          <a:ext cx="11518900" cy="370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8720"/>
                <a:gridCol w="2048510"/>
                <a:gridCol w="2048510"/>
                <a:gridCol w="2048509"/>
                <a:gridCol w="2048509"/>
                <a:gridCol w="2048509"/>
              </a:tblGrid>
              <a:tr h="370205"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dirty="0" sz="10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H2’23</a:t>
                      </a:r>
                      <a:r>
                        <a:rPr dirty="0" sz="1000" spc="-1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vs.</a:t>
                      </a:r>
                      <a:r>
                        <a:rPr dirty="0" sz="1000" spc="-4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H1’23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054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800" spc="-2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↓17%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800" spc="-2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↑78%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800" spc="-2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↑56%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800" spc="-2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↑38%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800" spc="-2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↑50%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7" name="object 37" descr=""/>
          <p:cNvSpPr txBox="1"/>
          <p:nvPr/>
        </p:nvSpPr>
        <p:spPr>
          <a:xfrm>
            <a:off x="2005778" y="2591103"/>
            <a:ext cx="5803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sng" sz="14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Drama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3863418" y="2591103"/>
            <a:ext cx="98551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sng" sz="14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Docuseries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6150794" y="2591103"/>
            <a:ext cx="5314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sng" sz="14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Crime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8189725" y="2591103"/>
            <a:ext cx="5753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sng" sz="14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Action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10088511" y="2591103"/>
            <a:ext cx="8991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sng" sz="14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Adventure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10406811" y="54504"/>
            <a:ext cx="1647825" cy="361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2545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1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1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1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1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10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b="1">
                <a:solidFill>
                  <a:srgbClr val="EC3B8D"/>
                </a:solidFill>
                <a:latin typeface="Arial"/>
                <a:cs typeface="Arial"/>
              </a:rPr>
              <a:t>streaming</a:t>
            </a:r>
            <a:r>
              <a:rPr dirty="0" sz="1100" spc="-5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1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43" name="object 43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44" name="object 44" descr="">
              <a:hlinkClick r:id="rId3"/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45" name="object 45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0D525A-9EEA-45CD-85C6-6A7F2AEBE108}"/>
</file>

<file path=customXml/itemProps2.xml><?xml version="1.0" encoding="utf-8"?>
<ds:datastoreItem xmlns:ds="http://schemas.openxmlformats.org/officeDocument/2006/customXml" ds:itemID="{6A15D900-4AB4-4329-AA79-D777B78B958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2024-05-01T17:51:23Z</dcterms:created>
  <dcterms:modified xsi:type="dcterms:W3CDTF">2024-05-01T17:51:23Z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