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463284"/>
            <a:ext cx="12192000" cy="394970"/>
          </a:xfrm>
          <a:custGeom>
            <a:avLst/>
            <a:gdLst/>
            <a:ahLst/>
            <a:cxnLst/>
            <a:rect l="l" t="t" r="r" b="b"/>
            <a:pathLst>
              <a:path w="12192000" h="394970">
                <a:moveTo>
                  <a:pt x="0" y="394715"/>
                </a:moveTo>
                <a:lnTo>
                  <a:pt x="12192000" y="394715"/>
                </a:lnTo>
                <a:lnTo>
                  <a:pt x="12192000" y="0"/>
                </a:lnTo>
                <a:lnTo>
                  <a:pt x="0" y="0"/>
                </a:lnTo>
                <a:lnTo>
                  <a:pt x="0" y="394715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1685544"/>
            <a:ext cx="12192000" cy="4500880"/>
          </a:xfrm>
          <a:custGeom>
            <a:avLst/>
            <a:gdLst/>
            <a:ahLst/>
            <a:cxnLst/>
            <a:rect l="l" t="t" r="r" b="b"/>
            <a:pathLst>
              <a:path w="12192000" h="4500880">
                <a:moveTo>
                  <a:pt x="0" y="4500371"/>
                </a:moveTo>
                <a:lnTo>
                  <a:pt x="12192000" y="4500371"/>
                </a:lnTo>
                <a:lnTo>
                  <a:pt x="12192000" y="0"/>
                </a:lnTo>
                <a:lnTo>
                  <a:pt x="0" y="0"/>
                </a:lnTo>
                <a:lnTo>
                  <a:pt x="0" y="4500371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83108" y="6507479"/>
            <a:ext cx="11708774" cy="350519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0" y="6185915"/>
            <a:ext cx="12192000" cy="277495"/>
          </a:xfrm>
          <a:custGeom>
            <a:avLst/>
            <a:gdLst/>
            <a:ahLst/>
            <a:cxnLst/>
            <a:rect l="l" t="t" r="r" b="b"/>
            <a:pathLst>
              <a:path w="12192000" h="277495">
                <a:moveTo>
                  <a:pt x="12192000" y="0"/>
                </a:moveTo>
                <a:lnTo>
                  <a:pt x="0" y="0"/>
                </a:lnTo>
                <a:lnTo>
                  <a:pt x="0" y="277368"/>
                </a:lnTo>
                <a:lnTo>
                  <a:pt x="12192000" y="277368"/>
                </a:lnTo>
                <a:lnTo>
                  <a:pt x="12192000" y="0"/>
                </a:lnTo>
                <a:close/>
              </a:path>
            </a:pathLst>
          </a:custGeom>
          <a:solidFill>
            <a:srgbClr val="EC3B8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0" y="6185915"/>
            <a:ext cx="12192000" cy="277495"/>
          </a:xfrm>
          <a:custGeom>
            <a:avLst/>
            <a:gdLst/>
            <a:ahLst/>
            <a:cxnLst/>
            <a:rect l="l" t="t" r="r" b="b"/>
            <a:pathLst>
              <a:path w="12192000" h="277495">
                <a:moveTo>
                  <a:pt x="0" y="0"/>
                </a:moveTo>
                <a:lnTo>
                  <a:pt x="12192000" y="0"/>
                </a:lnTo>
                <a:lnTo>
                  <a:pt x="12192000" y="277368"/>
                </a:lnTo>
                <a:lnTo>
                  <a:pt x="0" y="277368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thevab.com/signin?utm_source=website&amp;utm_medium=resource-center&amp;utm_campaign=grab-n-gos" TargetMode="External"/><Relationship Id="rId3" Type="http://schemas.openxmlformats.org/officeDocument/2006/relationships/image" Target="../media/image2.png"/><Relationship Id="rId4" Type="http://schemas.openxmlformats.org/officeDocument/2006/relationships/hyperlink" Target="https://thevab.com/insight/brand-safety?utm_source=website&amp;utm_medium=resource-center&amp;utm_campaign=grab-n-gos" TargetMode="Externa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74340" y="524609"/>
            <a:ext cx="9528175" cy="8185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Many</a:t>
            </a:r>
            <a:r>
              <a:rPr dirty="0" sz="2600" spc="-3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people</a:t>
            </a:r>
            <a:r>
              <a:rPr dirty="0" sz="2600" spc="-4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will</a:t>
            </a:r>
            <a:r>
              <a:rPr dirty="0" sz="26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stop</a:t>
            </a:r>
            <a:r>
              <a:rPr dirty="0" sz="2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buying</a:t>
            </a:r>
            <a:r>
              <a:rPr dirty="0" sz="2600" spc="-2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</a:t>
            </a:r>
            <a:r>
              <a:rPr dirty="0" sz="26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brand</a:t>
            </a:r>
            <a:r>
              <a:rPr dirty="0" sz="2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if</a:t>
            </a:r>
            <a:r>
              <a:rPr dirty="0" sz="2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they</a:t>
            </a:r>
            <a:r>
              <a:rPr dirty="0" sz="2600" spc="-2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see</a:t>
            </a:r>
            <a:r>
              <a:rPr dirty="0" sz="2600" spc="-2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its</a:t>
            </a:r>
            <a:r>
              <a:rPr dirty="0" sz="2600" spc="-2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ads</a:t>
            </a:r>
            <a:r>
              <a:rPr dirty="0" sz="2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20" b="1">
                <a:solidFill>
                  <a:srgbClr val="1B1363"/>
                </a:solidFill>
                <a:latin typeface="Arial"/>
                <a:cs typeface="Arial"/>
              </a:rPr>
              <a:t>next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to</a:t>
            </a:r>
            <a:r>
              <a:rPr dirty="0" sz="26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objectionable</a:t>
            </a:r>
            <a:r>
              <a:rPr dirty="0" sz="26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content</a:t>
            </a:r>
            <a:endParaRPr sz="2600">
              <a:latin typeface="Arial"/>
              <a:cs typeface="Arial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10255186" y="-13525"/>
            <a:ext cx="1951989" cy="1700530"/>
            <a:chOff x="10255186" y="-13525"/>
            <a:chExt cx="1951989" cy="1700530"/>
          </a:xfrm>
        </p:grpSpPr>
        <p:pic>
          <p:nvPicPr>
            <p:cNvPr id="4" name="object 4" descr="">
              <a:hlinkClick r:id="rId2"/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690442" y="529189"/>
              <a:ext cx="1079826" cy="1080205"/>
            </a:xfrm>
            <a:prstGeom prst="rect">
              <a:avLst/>
            </a:prstGeom>
          </p:spPr>
        </p:pic>
        <p:sp>
          <p:nvSpPr>
            <p:cNvPr id="5" name="object 5" descr=""/>
            <p:cNvSpPr/>
            <p:nvPr/>
          </p:nvSpPr>
          <p:spPr>
            <a:xfrm>
              <a:off x="10269473" y="761"/>
              <a:ext cx="1923414" cy="1671955"/>
            </a:xfrm>
            <a:custGeom>
              <a:avLst/>
              <a:gdLst/>
              <a:ahLst/>
              <a:cxnLst/>
              <a:rect l="l" t="t" r="r" b="b"/>
              <a:pathLst>
                <a:path w="1923415" h="1671955">
                  <a:moveTo>
                    <a:pt x="0" y="0"/>
                  </a:moveTo>
                  <a:lnTo>
                    <a:pt x="1923287" y="0"/>
                  </a:lnTo>
                  <a:lnTo>
                    <a:pt x="1923287" y="1671827"/>
                  </a:lnTo>
                  <a:lnTo>
                    <a:pt x="0" y="1671827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540119" y="5969476"/>
            <a:ext cx="5533390" cy="132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Source:</a:t>
            </a:r>
            <a:r>
              <a:rPr dirty="0" sz="700" spc="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DoubleVerify &amp;</a:t>
            </a:r>
            <a:r>
              <a:rPr dirty="0" sz="700" spc="-2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Harris</a:t>
            </a:r>
            <a:r>
              <a:rPr dirty="0" sz="700" spc="-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Poll,</a:t>
            </a:r>
            <a:r>
              <a:rPr dirty="0" sz="700" spc="-2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Consumers</a:t>
            </a:r>
            <a:r>
              <a:rPr dirty="0" sz="700" spc="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Reject</a:t>
            </a:r>
            <a:r>
              <a:rPr dirty="0" sz="700" spc="-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Brands</a:t>
            </a:r>
            <a:r>
              <a:rPr dirty="0" sz="700" spc="-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That</a:t>
            </a:r>
            <a:r>
              <a:rPr dirty="0" sz="700" spc="-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Advertise on</a:t>
            </a:r>
            <a:r>
              <a:rPr dirty="0" sz="700" spc="-2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F1A61"/>
                </a:solidFill>
                <a:latin typeface="Arial"/>
                <a:cs typeface="Arial"/>
              </a:rPr>
              <a:t>‘Fake</a:t>
            </a:r>
            <a:r>
              <a:rPr dirty="0" sz="700" spc="-2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News’</a:t>
            </a:r>
            <a:r>
              <a:rPr dirty="0" sz="700" spc="-3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and</a:t>
            </a:r>
            <a:r>
              <a:rPr dirty="0" sz="700" spc="2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Objectionable</a:t>
            </a:r>
            <a:r>
              <a:rPr dirty="0" sz="700" spc="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Content Online,</a:t>
            </a:r>
            <a:r>
              <a:rPr dirty="0" sz="700" spc="-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F1A61"/>
                </a:solidFill>
                <a:latin typeface="Arial"/>
                <a:cs typeface="Arial"/>
              </a:rPr>
              <a:t>June</a:t>
            </a:r>
            <a:r>
              <a:rPr dirty="0" sz="700" spc="-20">
                <a:solidFill>
                  <a:srgbClr val="1F1A61"/>
                </a:solidFill>
                <a:latin typeface="Arial"/>
                <a:cs typeface="Arial"/>
              </a:rPr>
              <a:t> 2019</a:t>
            </a:r>
            <a:endParaRPr sz="70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3302642" y="6214664"/>
            <a:ext cx="5575300" cy="5784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Click</a:t>
            </a:r>
            <a:r>
              <a:rPr dirty="0" u="sng" sz="1200" spc="-3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here</a:t>
            </a:r>
            <a:r>
              <a:rPr dirty="0" u="sng" sz="1200" spc="-4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to</a:t>
            </a:r>
            <a:r>
              <a:rPr dirty="0" u="sng" sz="1200" spc="-1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download</a:t>
            </a:r>
            <a:r>
              <a:rPr dirty="0" u="sng" sz="1200" spc="-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the</a:t>
            </a:r>
            <a:r>
              <a:rPr dirty="0" u="sng" sz="1200" spc="-1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full</a:t>
            </a:r>
            <a:r>
              <a:rPr dirty="0" u="sng" sz="1200" spc="-1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report,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‘What</a:t>
            </a:r>
            <a:r>
              <a:rPr dirty="0" u="sng" sz="1200" spc="-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Is…</a:t>
            </a:r>
            <a:r>
              <a:rPr dirty="0" u="sng" sz="1200" spc="-2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Brand</a:t>
            </a:r>
            <a:r>
              <a:rPr dirty="0" u="sng" sz="1200" spc="-3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Safety’</a:t>
            </a:r>
            <a:r>
              <a:rPr dirty="0" u="none" sz="1200" spc="-85" b="1" i="1">
                <a:solidFill>
                  <a:srgbClr val="FFE600"/>
                </a:solid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to</a:t>
            </a:r>
            <a:r>
              <a:rPr dirty="0" u="sng" sz="1200" spc="-1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learn</a:t>
            </a:r>
            <a:r>
              <a:rPr dirty="0" u="sng" sz="1200" spc="-4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more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30"/>
              </a:spcBef>
            </a:pPr>
            <a:endParaRPr sz="1200">
              <a:latin typeface="Arial"/>
              <a:cs typeface="Arial"/>
            </a:endParaRPr>
          </a:p>
          <a:p>
            <a:pPr marL="716915">
              <a:lnSpc>
                <a:spcPct val="100000"/>
              </a:lnSpc>
            </a:pP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This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information</a:t>
            </a:r>
            <a:r>
              <a:rPr dirty="0" sz="1000" spc="-2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is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exclusively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provided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to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VAB</a:t>
            </a:r>
            <a:r>
              <a:rPr dirty="0" sz="1000" spc="-4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members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and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qualified</a:t>
            </a:r>
            <a:r>
              <a:rPr dirty="0" sz="1000" spc="-2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marketers.</a:t>
            </a:r>
            <a:endParaRPr sz="1000">
              <a:latin typeface="Helvetica"/>
              <a:cs typeface="Helvetica"/>
            </a:endParaRPr>
          </a:p>
        </p:txBody>
      </p:sp>
      <p:sp>
        <p:nvSpPr>
          <p:cNvPr id="8" name="object 8" descr=""/>
          <p:cNvSpPr/>
          <p:nvPr/>
        </p:nvSpPr>
        <p:spPr>
          <a:xfrm>
            <a:off x="0" y="0"/>
            <a:ext cx="2626360" cy="277495"/>
          </a:xfrm>
          <a:custGeom>
            <a:avLst/>
            <a:gdLst/>
            <a:ahLst/>
            <a:cxnLst/>
            <a:rect l="l" t="t" r="r" b="b"/>
            <a:pathLst>
              <a:path w="2626360" h="277495">
                <a:moveTo>
                  <a:pt x="2625852" y="0"/>
                </a:moveTo>
                <a:lnTo>
                  <a:pt x="0" y="0"/>
                </a:lnTo>
                <a:lnTo>
                  <a:pt x="0" y="277368"/>
                </a:lnTo>
                <a:lnTo>
                  <a:pt x="2625852" y="277368"/>
                </a:lnTo>
                <a:lnTo>
                  <a:pt x="2625852" y="0"/>
                </a:lnTo>
                <a:close/>
              </a:path>
            </a:pathLst>
          </a:custGeom>
          <a:solidFill>
            <a:srgbClr val="1B136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0" y="0"/>
            <a:ext cx="2626360" cy="277495"/>
          </a:xfrm>
          <a:prstGeom prst="rect">
            <a:avLst/>
          </a:prstGeom>
          <a:ln w="12700">
            <a:solidFill>
              <a:srgbClr val="162C51"/>
            </a:solidFill>
          </a:ln>
        </p:spPr>
        <p:txBody>
          <a:bodyPr wrap="square" lIns="0" tIns="41275" rIns="0" bIns="0" rtlCol="0" vert="horz">
            <a:spAutoFit/>
          </a:bodyPr>
          <a:lstStyle/>
          <a:p>
            <a:pPr marL="90805">
              <a:lnSpc>
                <a:spcPct val="100000"/>
              </a:lnSpc>
              <a:spcBef>
                <a:spcPts val="325"/>
              </a:spcBef>
            </a:pP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‘Brand</a:t>
            </a:r>
            <a:r>
              <a:rPr dirty="0" sz="1200" spc="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Safety’</a:t>
            </a:r>
            <a:r>
              <a:rPr dirty="0" sz="12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Consumer</a:t>
            </a:r>
            <a:r>
              <a:rPr dirty="0" sz="1200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Concerns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0" name="object 10" descr=""/>
          <p:cNvGrpSpPr/>
          <p:nvPr/>
        </p:nvGrpSpPr>
        <p:grpSpPr>
          <a:xfrm>
            <a:off x="4239767" y="1853185"/>
            <a:ext cx="3720465" cy="3987165"/>
            <a:chOff x="4239767" y="1853185"/>
            <a:chExt cx="3720465" cy="3987165"/>
          </a:xfrm>
        </p:grpSpPr>
        <p:sp>
          <p:nvSpPr>
            <p:cNvPr id="11" name="object 11" descr=""/>
            <p:cNvSpPr/>
            <p:nvPr/>
          </p:nvSpPr>
          <p:spPr>
            <a:xfrm>
              <a:off x="4258817" y="1872235"/>
              <a:ext cx="3682365" cy="3949065"/>
            </a:xfrm>
            <a:custGeom>
              <a:avLst/>
              <a:gdLst/>
              <a:ahLst/>
              <a:cxnLst/>
              <a:rect l="l" t="t" r="r" b="b"/>
              <a:pathLst>
                <a:path w="3682365" h="3949065">
                  <a:moveTo>
                    <a:pt x="3068307" y="0"/>
                  </a:moveTo>
                  <a:lnTo>
                    <a:pt x="613676" y="0"/>
                  </a:lnTo>
                  <a:lnTo>
                    <a:pt x="565718" y="1846"/>
                  </a:lnTo>
                  <a:lnTo>
                    <a:pt x="518769" y="7294"/>
                  </a:lnTo>
                  <a:lnTo>
                    <a:pt x="472966" y="16207"/>
                  </a:lnTo>
                  <a:lnTo>
                    <a:pt x="428445" y="28449"/>
                  </a:lnTo>
                  <a:lnTo>
                    <a:pt x="385343" y="43884"/>
                  </a:lnTo>
                  <a:lnTo>
                    <a:pt x="343796" y="62374"/>
                  </a:lnTo>
                  <a:lnTo>
                    <a:pt x="303942" y="83784"/>
                  </a:lnTo>
                  <a:lnTo>
                    <a:pt x="265915" y="107977"/>
                  </a:lnTo>
                  <a:lnTo>
                    <a:pt x="229852" y="134817"/>
                  </a:lnTo>
                  <a:lnTo>
                    <a:pt x="195891" y="164167"/>
                  </a:lnTo>
                  <a:lnTo>
                    <a:pt x="164167" y="195891"/>
                  </a:lnTo>
                  <a:lnTo>
                    <a:pt x="134817" y="229852"/>
                  </a:lnTo>
                  <a:lnTo>
                    <a:pt x="107977" y="265915"/>
                  </a:lnTo>
                  <a:lnTo>
                    <a:pt x="83784" y="303942"/>
                  </a:lnTo>
                  <a:lnTo>
                    <a:pt x="62374" y="343796"/>
                  </a:lnTo>
                  <a:lnTo>
                    <a:pt x="43884" y="385343"/>
                  </a:lnTo>
                  <a:lnTo>
                    <a:pt x="28449" y="428445"/>
                  </a:lnTo>
                  <a:lnTo>
                    <a:pt x="16207" y="472966"/>
                  </a:lnTo>
                  <a:lnTo>
                    <a:pt x="7294" y="518769"/>
                  </a:lnTo>
                  <a:lnTo>
                    <a:pt x="1846" y="565718"/>
                  </a:lnTo>
                  <a:lnTo>
                    <a:pt x="0" y="613676"/>
                  </a:lnTo>
                  <a:lnTo>
                    <a:pt x="0" y="3335007"/>
                  </a:lnTo>
                  <a:lnTo>
                    <a:pt x="1846" y="3382965"/>
                  </a:lnTo>
                  <a:lnTo>
                    <a:pt x="7294" y="3429914"/>
                  </a:lnTo>
                  <a:lnTo>
                    <a:pt x="16207" y="3475717"/>
                  </a:lnTo>
                  <a:lnTo>
                    <a:pt x="28449" y="3520238"/>
                  </a:lnTo>
                  <a:lnTo>
                    <a:pt x="43884" y="3563340"/>
                  </a:lnTo>
                  <a:lnTo>
                    <a:pt x="62374" y="3604887"/>
                  </a:lnTo>
                  <a:lnTo>
                    <a:pt x="83784" y="3644741"/>
                  </a:lnTo>
                  <a:lnTo>
                    <a:pt x="107977" y="3682768"/>
                  </a:lnTo>
                  <a:lnTo>
                    <a:pt x="134817" y="3718831"/>
                  </a:lnTo>
                  <a:lnTo>
                    <a:pt x="164167" y="3752792"/>
                  </a:lnTo>
                  <a:lnTo>
                    <a:pt x="195891" y="3784516"/>
                  </a:lnTo>
                  <a:lnTo>
                    <a:pt x="229852" y="3813866"/>
                  </a:lnTo>
                  <a:lnTo>
                    <a:pt x="265915" y="3840706"/>
                  </a:lnTo>
                  <a:lnTo>
                    <a:pt x="303942" y="3864899"/>
                  </a:lnTo>
                  <a:lnTo>
                    <a:pt x="343796" y="3886309"/>
                  </a:lnTo>
                  <a:lnTo>
                    <a:pt x="385343" y="3904799"/>
                  </a:lnTo>
                  <a:lnTo>
                    <a:pt x="428445" y="3920234"/>
                  </a:lnTo>
                  <a:lnTo>
                    <a:pt x="472966" y="3932476"/>
                  </a:lnTo>
                  <a:lnTo>
                    <a:pt x="518769" y="3941389"/>
                  </a:lnTo>
                  <a:lnTo>
                    <a:pt x="565718" y="3946837"/>
                  </a:lnTo>
                  <a:lnTo>
                    <a:pt x="613676" y="3948683"/>
                  </a:lnTo>
                  <a:lnTo>
                    <a:pt x="3068307" y="3948683"/>
                  </a:lnTo>
                  <a:lnTo>
                    <a:pt x="3116265" y="3946837"/>
                  </a:lnTo>
                  <a:lnTo>
                    <a:pt x="3163214" y="3941389"/>
                  </a:lnTo>
                  <a:lnTo>
                    <a:pt x="3209017" y="3932476"/>
                  </a:lnTo>
                  <a:lnTo>
                    <a:pt x="3253538" y="3920234"/>
                  </a:lnTo>
                  <a:lnTo>
                    <a:pt x="3296640" y="3904799"/>
                  </a:lnTo>
                  <a:lnTo>
                    <a:pt x="3338187" y="3886309"/>
                  </a:lnTo>
                  <a:lnTo>
                    <a:pt x="3378041" y="3864899"/>
                  </a:lnTo>
                  <a:lnTo>
                    <a:pt x="3416068" y="3840706"/>
                  </a:lnTo>
                  <a:lnTo>
                    <a:pt x="3452131" y="3813866"/>
                  </a:lnTo>
                  <a:lnTo>
                    <a:pt x="3486092" y="3784516"/>
                  </a:lnTo>
                  <a:lnTo>
                    <a:pt x="3517816" y="3752792"/>
                  </a:lnTo>
                  <a:lnTo>
                    <a:pt x="3547166" y="3718831"/>
                  </a:lnTo>
                  <a:lnTo>
                    <a:pt x="3574006" y="3682768"/>
                  </a:lnTo>
                  <a:lnTo>
                    <a:pt x="3598199" y="3644741"/>
                  </a:lnTo>
                  <a:lnTo>
                    <a:pt x="3619609" y="3604887"/>
                  </a:lnTo>
                  <a:lnTo>
                    <a:pt x="3638099" y="3563340"/>
                  </a:lnTo>
                  <a:lnTo>
                    <a:pt x="3653534" y="3520238"/>
                  </a:lnTo>
                  <a:lnTo>
                    <a:pt x="3665776" y="3475717"/>
                  </a:lnTo>
                  <a:lnTo>
                    <a:pt x="3674689" y="3429914"/>
                  </a:lnTo>
                  <a:lnTo>
                    <a:pt x="3680137" y="3382965"/>
                  </a:lnTo>
                  <a:lnTo>
                    <a:pt x="3681984" y="3335007"/>
                  </a:lnTo>
                  <a:lnTo>
                    <a:pt x="3681984" y="613676"/>
                  </a:lnTo>
                  <a:lnTo>
                    <a:pt x="3680137" y="565718"/>
                  </a:lnTo>
                  <a:lnTo>
                    <a:pt x="3674689" y="518769"/>
                  </a:lnTo>
                  <a:lnTo>
                    <a:pt x="3665776" y="472966"/>
                  </a:lnTo>
                  <a:lnTo>
                    <a:pt x="3653534" y="428445"/>
                  </a:lnTo>
                  <a:lnTo>
                    <a:pt x="3638099" y="385343"/>
                  </a:lnTo>
                  <a:lnTo>
                    <a:pt x="3619609" y="343796"/>
                  </a:lnTo>
                  <a:lnTo>
                    <a:pt x="3598199" y="303942"/>
                  </a:lnTo>
                  <a:lnTo>
                    <a:pt x="3574006" y="265915"/>
                  </a:lnTo>
                  <a:lnTo>
                    <a:pt x="3547166" y="229852"/>
                  </a:lnTo>
                  <a:lnTo>
                    <a:pt x="3517816" y="195891"/>
                  </a:lnTo>
                  <a:lnTo>
                    <a:pt x="3486092" y="164167"/>
                  </a:lnTo>
                  <a:lnTo>
                    <a:pt x="3452131" y="134817"/>
                  </a:lnTo>
                  <a:lnTo>
                    <a:pt x="3416068" y="107977"/>
                  </a:lnTo>
                  <a:lnTo>
                    <a:pt x="3378041" y="83784"/>
                  </a:lnTo>
                  <a:lnTo>
                    <a:pt x="3338187" y="62374"/>
                  </a:lnTo>
                  <a:lnTo>
                    <a:pt x="3296640" y="43884"/>
                  </a:lnTo>
                  <a:lnTo>
                    <a:pt x="3253538" y="28449"/>
                  </a:lnTo>
                  <a:lnTo>
                    <a:pt x="3209017" y="16207"/>
                  </a:lnTo>
                  <a:lnTo>
                    <a:pt x="3163214" y="7294"/>
                  </a:lnTo>
                  <a:lnTo>
                    <a:pt x="3116265" y="1846"/>
                  </a:lnTo>
                  <a:lnTo>
                    <a:pt x="3068307" y="0"/>
                  </a:lnTo>
                  <a:close/>
                </a:path>
              </a:pathLst>
            </a:custGeom>
            <a:solidFill>
              <a:srgbClr val="4EBDA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4258817" y="1872235"/>
              <a:ext cx="3682365" cy="3949065"/>
            </a:xfrm>
            <a:custGeom>
              <a:avLst/>
              <a:gdLst/>
              <a:ahLst/>
              <a:cxnLst/>
              <a:rect l="l" t="t" r="r" b="b"/>
              <a:pathLst>
                <a:path w="3682365" h="3949065">
                  <a:moveTo>
                    <a:pt x="0" y="613676"/>
                  </a:moveTo>
                  <a:lnTo>
                    <a:pt x="1846" y="565718"/>
                  </a:lnTo>
                  <a:lnTo>
                    <a:pt x="7294" y="518769"/>
                  </a:lnTo>
                  <a:lnTo>
                    <a:pt x="16207" y="472966"/>
                  </a:lnTo>
                  <a:lnTo>
                    <a:pt x="28449" y="428445"/>
                  </a:lnTo>
                  <a:lnTo>
                    <a:pt x="43884" y="385343"/>
                  </a:lnTo>
                  <a:lnTo>
                    <a:pt x="62374" y="343796"/>
                  </a:lnTo>
                  <a:lnTo>
                    <a:pt x="83784" y="303942"/>
                  </a:lnTo>
                  <a:lnTo>
                    <a:pt x="107977" y="265915"/>
                  </a:lnTo>
                  <a:lnTo>
                    <a:pt x="134817" y="229852"/>
                  </a:lnTo>
                  <a:lnTo>
                    <a:pt x="164167" y="195891"/>
                  </a:lnTo>
                  <a:lnTo>
                    <a:pt x="195891" y="164167"/>
                  </a:lnTo>
                  <a:lnTo>
                    <a:pt x="229852" y="134817"/>
                  </a:lnTo>
                  <a:lnTo>
                    <a:pt x="265915" y="107977"/>
                  </a:lnTo>
                  <a:lnTo>
                    <a:pt x="303942" y="83784"/>
                  </a:lnTo>
                  <a:lnTo>
                    <a:pt x="343796" y="62374"/>
                  </a:lnTo>
                  <a:lnTo>
                    <a:pt x="385343" y="43884"/>
                  </a:lnTo>
                  <a:lnTo>
                    <a:pt x="428445" y="28449"/>
                  </a:lnTo>
                  <a:lnTo>
                    <a:pt x="472966" y="16207"/>
                  </a:lnTo>
                  <a:lnTo>
                    <a:pt x="518769" y="7294"/>
                  </a:lnTo>
                  <a:lnTo>
                    <a:pt x="565718" y="1846"/>
                  </a:lnTo>
                  <a:lnTo>
                    <a:pt x="613676" y="0"/>
                  </a:lnTo>
                  <a:lnTo>
                    <a:pt x="3068307" y="0"/>
                  </a:lnTo>
                  <a:lnTo>
                    <a:pt x="3116265" y="1846"/>
                  </a:lnTo>
                  <a:lnTo>
                    <a:pt x="3163214" y="7294"/>
                  </a:lnTo>
                  <a:lnTo>
                    <a:pt x="3209017" y="16207"/>
                  </a:lnTo>
                  <a:lnTo>
                    <a:pt x="3253538" y="28449"/>
                  </a:lnTo>
                  <a:lnTo>
                    <a:pt x="3296640" y="43884"/>
                  </a:lnTo>
                  <a:lnTo>
                    <a:pt x="3338187" y="62374"/>
                  </a:lnTo>
                  <a:lnTo>
                    <a:pt x="3378041" y="83784"/>
                  </a:lnTo>
                  <a:lnTo>
                    <a:pt x="3416068" y="107977"/>
                  </a:lnTo>
                  <a:lnTo>
                    <a:pt x="3452131" y="134817"/>
                  </a:lnTo>
                  <a:lnTo>
                    <a:pt x="3486092" y="164167"/>
                  </a:lnTo>
                  <a:lnTo>
                    <a:pt x="3517816" y="195891"/>
                  </a:lnTo>
                  <a:lnTo>
                    <a:pt x="3547166" y="229852"/>
                  </a:lnTo>
                  <a:lnTo>
                    <a:pt x="3574006" y="265915"/>
                  </a:lnTo>
                  <a:lnTo>
                    <a:pt x="3598199" y="303942"/>
                  </a:lnTo>
                  <a:lnTo>
                    <a:pt x="3619609" y="343796"/>
                  </a:lnTo>
                  <a:lnTo>
                    <a:pt x="3638099" y="385343"/>
                  </a:lnTo>
                  <a:lnTo>
                    <a:pt x="3653534" y="428445"/>
                  </a:lnTo>
                  <a:lnTo>
                    <a:pt x="3665776" y="472966"/>
                  </a:lnTo>
                  <a:lnTo>
                    <a:pt x="3674689" y="518769"/>
                  </a:lnTo>
                  <a:lnTo>
                    <a:pt x="3680137" y="565718"/>
                  </a:lnTo>
                  <a:lnTo>
                    <a:pt x="3681984" y="613676"/>
                  </a:lnTo>
                  <a:lnTo>
                    <a:pt x="3681984" y="3335007"/>
                  </a:lnTo>
                  <a:lnTo>
                    <a:pt x="3680137" y="3382965"/>
                  </a:lnTo>
                  <a:lnTo>
                    <a:pt x="3674689" y="3429914"/>
                  </a:lnTo>
                  <a:lnTo>
                    <a:pt x="3665776" y="3475717"/>
                  </a:lnTo>
                  <a:lnTo>
                    <a:pt x="3653534" y="3520238"/>
                  </a:lnTo>
                  <a:lnTo>
                    <a:pt x="3638099" y="3563340"/>
                  </a:lnTo>
                  <a:lnTo>
                    <a:pt x="3619609" y="3604887"/>
                  </a:lnTo>
                  <a:lnTo>
                    <a:pt x="3598199" y="3644741"/>
                  </a:lnTo>
                  <a:lnTo>
                    <a:pt x="3574006" y="3682768"/>
                  </a:lnTo>
                  <a:lnTo>
                    <a:pt x="3547166" y="3718831"/>
                  </a:lnTo>
                  <a:lnTo>
                    <a:pt x="3517816" y="3752792"/>
                  </a:lnTo>
                  <a:lnTo>
                    <a:pt x="3486092" y="3784516"/>
                  </a:lnTo>
                  <a:lnTo>
                    <a:pt x="3452131" y="3813866"/>
                  </a:lnTo>
                  <a:lnTo>
                    <a:pt x="3416068" y="3840706"/>
                  </a:lnTo>
                  <a:lnTo>
                    <a:pt x="3378041" y="3864899"/>
                  </a:lnTo>
                  <a:lnTo>
                    <a:pt x="3338187" y="3886309"/>
                  </a:lnTo>
                  <a:lnTo>
                    <a:pt x="3296640" y="3904799"/>
                  </a:lnTo>
                  <a:lnTo>
                    <a:pt x="3253538" y="3920234"/>
                  </a:lnTo>
                  <a:lnTo>
                    <a:pt x="3209017" y="3932476"/>
                  </a:lnTo>
                  <a:lnTo>
                    <a:pt x="3163214" y="3941389"/>
                  </a:lnTo>
                  <a:lnTo>
                    <a:pt x="3116265" y="3946837"/>
                  </a:lnTo>
                  <a:lnTo>
                    <a:pt x="3068307" y="3948683"/>
                  </a:lnTo>
                  <a:lnTo>
                    <a:pt x="613676" y="3948683"/>
                  </a:lnTo>
                  <a:lnTo>
                    <a:pt x="565718" y="3946837"/>
                  </a:lnTo>
                  <a:lnTo>
                    <a:pt x="518769" y="3941389"/>
                  </a:lnTo>
                  <a:lnTo>
                    <a:pt x="472966" y="3932476"/>
                  </a:lnTo>
                  <a:lnTo>
                    <a:pt x="428445" y="3920234"/>
                  </a:lnTo>
                  <a:lnTo>
                    <a:pt x="385343" y="3904799"/>
                  </a:lnTo>
                  <a:lnTo>
                    <a:pt x="343796" y="3886309"/>
                  </a:lnTo>
                  <a:lnTo>
                    <a:pt x="303942" y="3864899"/>
                  </a:lnTo>
                  <a:lnTo>
                    <a:pt x="265915" y="3840706"/>
                  </a:lnTo>
                  <a:lnTo>
                    <a:pt x="229852" y="3813866"/>
                  </a:lnTo>
                  <a:lnTo>
                    <a:pt x="195891" y="3784516"/>
                  </a:lnTo>
                  <a:lnTo>
                    <a:pt x="164167" y="3752792"/>
                  </a:lnTo>
                  <a:lnTo>
                    <a:pt x="134817" y="3718831"/>
                  </a:lnTo>
                  <a:lnTo>
                    <a:pt x="107977" y="3682768"/>
                  </a:lnTo>
                  <a:lnTo>
                    <a:pt x="83784" y="3644741"/>
                  </a:lnTo>
                  <a:lnTo>
                    <a:pt x="62374" y="3604887"/>
                  </a:lnTo>
                  <a:lnTo>
                    <a:pt x="43884" y="3563340"/>
                  </a:lnTo>
                  <a:lnTo>
                    <a:pt x="28449" y="3520238"/>
                  </a:lnTo>
                  <a:lnTo>
                    <a:pt x="16207" y="3475717"/>
                  </a:lnTo>
                  <a:lnTo>
                    <a:pt x="7294" y="3429914"/>
                  </a:lnTo>
                  <a:lnTo>
                    <a:pt x="1846" y="3382965"/>
                  </a:lnTo>
                  <a:lnTo>
                    <a:pt x="0" y="3335007"/>
                  </a:lnTo>
                  <a:lnTo>
                    <a:pt x="0" y="613676"/>
                  </a:lnTo>
                  <a:close/>
                </a:path>
              </a:pathLst>
            </a:custGeom>
            <a:ln w="38099">
              <a:solidFill>
                <a:srgbClr val="4EBDA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3" name="object 13" descr=""/>
          <p:cNvGrpSpPr/>
          <p:nvPr/>
        </p:nvGrpSpPr>
        <p:grpSpPr>
          <a:xfrm>
            <a:off x="8296656" y="1853185"/>
            <a:ext cx="3720465" cy="3987165"/>
            <a:chOff x="8296656" y="1853185"/>
            <a:chExt cx="3720465" cy="3987165"/>
          </a:xfrm>
        </p:grpSpPr>
        <p:sp>
          <p:nvSpPr>
            <p:cNvPr id="14" name="object 14" descr=""/>
            <p:cNvSpPr/>
            <p:nvPr/>
          </p:nvSpPr>
          <p:spPr>
            <a:xfrm>
              <a:off x="8315706" y="1872235"/>
              <a:ext cx="3682365" cy="3949065"/>
            </a:xfrm>
            <a:custGeom>
              <a:avLst/>
              <a:gdLst/>
              <a:ahLst/>
              <a:cxnLst/>
              <a:rect l="l" t="t" r="r" b="b"/>
              <a:pathLst>
                <a:path w="3682365" h="3949065">
                  <a:moveTo>
                    <a:pt x="3068307" y="0"/>
                  </a:moveTo>
                  <a:lnTo>
                    <a:pt x="613676" y="0"/>
                  </a:lnTo>
                  <a:lnTo>
                    <a:pt x="565718" y="1846"/>
                  </a:lnTo>
                  <a:lnTo>
                    <a:pt x="518769" y="7294"/>
                  </a:lnTo>
                  <a:lnTo>
                    <a:pt x="472966" y="16207"/>
                  </a:lnTo>
                  <a:lnTo>
                    <a:pt x="428445" y="28449"/>
                  </a:lnTo>
                  <a:lnTo>
                    <a:pt x="385343" y="43884"/>
                  </a:lnTo>
                  <a:lnTo>
                    <a:pt x="343796" y="62374"/>
                  </a:lnTo>
                  <a:lnTo>
                    <a:pt x="303942" y="83784"/>
                  </a:lnTo>
                  <a:lnTo>
                    <a:pt x="265915" y="107977"/>
                  </a:lnTo>
                  <a:lnTo>
                    <a:pt x="229852" y="134817"/>
                  </a:lnTo>
                  <a:lnTo>
                    <a:pt x="195891" y="164167"/>
                  </a:lnTo>
                  <a:lnTo>
                    <a:pt x="164167" y="195891"/>
                  </a:lnTo>
                  <a:lnTo>
                    <a:pt x="134817" y="229852"/>
                  </a:lnTo>
                  <a:lnTo>
                    <a:pt x="107977" y="265915"/>
                  </a:lnTo>
                  <a:lnTo>
                    <a:pt x="83784" y="303942"/>
                  </a:lnTo>
                  <a:lnTo>
                    <a:pt x="62374" y="343796"/>
                  </a:lnTo>
                  <a:lnTo>
                    <a:pt x="43884" y="385343"/>
                  </a:lnTo>
                  <a:lnTo>
                    <a:pt x="28449" y="428445"/>
                  </a:lnTo>
                  <a:lnTo>
                    <a:pt x="16207" y="472966"/>
                  </a:lnTo>
                  <a:lnTo>
                    <a:pt x="7294" y="518769"/>
                  </a:lnTo>
                  <a:lnTo>
                    <a:pt x="1846" y="565718"/>
                  </a:lnTo>
                  <a:lnTo>
                    <a:pt x="0" y="613676"/>
                  </a:lnTo>
                  <a:lnTo>
                    <a:pt x="0" y="3335007"/>
                  </a:lnTo>
                  <a:lnTo>
                    <a:pt x="1846" y="3382965"/>
                  </a:lnTo>
                  <a:lnTo>
                    <a:pt x="7294" y="3429914"/>
                  </a:lnTo>
                  <a:lnTo>
                    <a:pt x="16207" y="3475717"/>
                  </a:lnTo>
                  <a:lnTo>
                    <a:pt x="28449" y="3520238"/>
                  </a:lnTo>
                  <a:lnTo>
                    <a:pt x="43884" y="3563340"/>
                  </a:lnTo>
                  <a:lnTo>
                    <a:pt x="62374" y="3604887"/>
                  </a:lnTo>
                  <a:lnTo>
                    <a:pt x="83784" y="3644741"/>
                  </a:lnTo>
                  <a:lnTo>
                    <a:pt x="107977" y="3682768"/>
                  </a:lnTo>
                  <a:lnTo>
                    <a:pt x="134817" y="3718831"/>
                  </a:lnTo>
                  <a:lnTo>
                    <a:pt x="164167" y="3752792"/>
                  </a:lnTo>
                  <a:lnTo>
                    <a:pt x="195891" y="3784516"/>
                  </a:lnTo>
                  <a:lnTo>
                    <a:pt x="229852" y="3813866"/>
                  </a:lnTo>
                  <a:lnTo>
                    <a:pt x="265915" y="3840706"/>
                  </a:lnTo>
                  <a:lnTo>
                    <a:pt x="303942" y="3864899"/>
                  </a:lnTo>
                  <a:lnTo>
                    <a:pt x="343796" y="3886309"/>
                  </a:lnTo>
                  <a:lnTo>
                    <a:pt x="385343" y="3904799"/>
                  </a:lnTo>
                  <a:lnTo>
                    <a:pt x="428445" y="3920234"/>
                  </a:lnTo>
                  <a:lnTo>
                    <a:pt x="472966" y="3932476"/>
                  </a:lnTo>
                  <a:lnTo>
                    <a:pt x="518769" y="3941389"/>
                  </a:lnTo>
                  <a:lnTo>
                    <a:pt x="565718" y="3946837"/>
                  </a:lnTo>
                  <a:lnTo>
                    <a:pt x="613676" y="3948683"/>
                  </a:lnTo>
                  <a:lnTo>
                    <a:pt x="3068307" y="3948683"/>
                  </a:lnTo>
                  <a:lnTo>
                    <a:pt x="3116265" y="3946837"/>
                  </a:lnTo>
                  <a:lnTo>
                    <a:pt x="3163214" y="3941389"/>
                  </a:lnTo>
                  <a:lnTo>
                    <a:pt x="3209017" y="3932476"/>
                  </a:lnTo>
                  <a:lnTo>
                    <a:pt x="3253538" y="3920234"/>
                  </a:lnTo>
                  <a:lnTo>
                    <a:pt x="3296640" y="3904799"/>
                  </a:lnTo>
                  <a:lnTo>
                    <a:pt x="3338187" y="3886309"/>
                  </a:lnTo>
                  <a:lnTo>
                    <a:pt x="3378041" y="3864899"/>
                  </a:lnTo>
                  <a:lnTo>
                    <a:pt x="3416068" y="3840706"/>
                  </a:lnTo>
                  <a:lnTo>
                    <a:pt x="3452131" y="3813866"/>
                  </a:lnTo>
                  <a:lnTo>
                    <a:pt x="3486092" y="3784516"/>
                  </a:lnTo>
                  <a:lnTo>
                    <a:pt x="3517816" y="3752792"/>
                  </a:lnTo>
                  <a:lnTo>
                    <a:pt x="3547166" y="3718831"/>
                  </a:lnTo>
                  <a:lnTo>
                    <a:pt x="3574006" y="3682768"/>
                  </a:lnTo>
                  <a:lnTo>
                    <a:pt x="3598199" y="3644741"/>
                  </a:lnTo>
                  <a:lnTo>
                    <a:pt x="3619609" y="3604887"/>
                  </a:lnTo>
                  <a:lnTo>
                    <a:pt x="3638099" y="3563340"/>
                  </a:lnTo>
                  <a:lnTo>
                    <a:pt x="3653534" y="3520238"/>
                  </a:lnTo>
                  <a:lnTo>
                    <a:pt x="3665776" y="3475717"/>
                  </a:lnTo>
                  <a:lnTo>
                    <a:pt x="3674689" y="3429914"/>
                  </a:lnTo>
                  <a:lnTo>
                    <a:pt x="3680137" y="3382965"/>
                  </a:lnTo>
                  <a:lnTo>
                    <a:pt x="3681984" y="3335007"/>
                  </a:lnTo>
                  <a:lnTo>
                    <a:pt x="3681984" y="613676"/>
                  </a:lnTo>
                  <a:lnTo>
                    <a:pt x="3680137" y="565718"/>
                  </a:lnTo>
                  <a:lnTo>
                    <a:pt x="3674689" y="518769"/>
                  </a:lnTo>
                  <a:lnTo>
                    <a:pt x="3665776" y="472966"/>
                  </a:lnTo>
                  <a:lnTo>
                    <a:pt x="3653534" y="428445"/>
                  </a:lnTo>
                  <a:lnTo>
                    <a:pt x="3638099" y="385343"/>
                  </a:lnTo>
                  <a:lnTo>
                    <a:pt x="3619609" y="343796"/>
                  </a:lnTo>
                  <a:lnTo>
                    <a:pt x="3598199" y="303942"/>
                  </a:lnTo>
                  <a:lnTo>
                    <a:pt x="3574006" y="265915"/>
                  </a:lnTo>
                  <a:lnTo>
                    <a:pt x="3547166" y="229852"/>
                  </a:lnTo>
                  <a:lnTo>
                    <a:pt x="3517816" y="195891"/>
                  </a:lnTo>
                  <a:lnTo>
                    <a:pt x="3486092" y="164167"/>
                  </a:lnTo>
                  <a:lnTo>
                    <a:pt x="3452131" y="134817"/>
                  </a:lnTo>
                  <a:lnTo>
                    <a:pt x="3416068" y="107977"/>
                  </a:lnTo>
                  <a:lnTo>
                    <a:pt x="3378041" y="83784"/>
                  </a:lnTo>
                  <a:lnTo>
                    <a:pt x="3338187" y="62374"/>
                  </a:lnTo>
                  <a:lnTo>
                    <a:pt x="3296640" y="43884"/>
                  </a:lnTo>
                  <a:lnTo>
                    <a:pt x="3253538" y="28449"/>
                  </a:lnTo>
                  <a:lnTo>
                    <a:pt x="3209017" y="16207"/>
                  </a:lnTo>
                  <a:lnTo>
                    <a:pt x="3163214" y="7294"/>
                  </a:lnTo>
                  <a:lnTo>
                    <a:pt x="3116265" y="1846"/>
                  </a:lnTo>
                  <a:lnTo>
                    <a:pt x="3068307" y="0"/>
                  </a:lnTo>
                  <a:close/>
                </a:path>
              </a:pathLst>
            </a:custGeom>
            <a:solidFill>
              <a:srgbClr val="EC3B8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8315706" y="1872235"/>
              <a:ext cx="3682365" cy="3949065"/>
            </a:xfrm>
            <a:custGeom>
              <a:avLst/>
              <a:gdLst/>
              <a:ahLst/>
              <a:cxnLst/>
              <a:rect l="l" t="t" r="r" b="b"/>
              <a:pathLst>
                <a:path w="3682365" h="3949065">
                  <a:moveTo>
                    <a:pt x="0" y="613676"/>
                  </a:moveTo>
                  <a:lnTo>
                    <a:pt x="1846" y="565718"/>
                  </a:lnTo>
                  <a:lnTo>
                    <a:pt x="7294" y="518769"/>
                  </a:lnTo>
                  <a:lnTo>
                    <a:pt x="16207" y="472966"/>
                  </a:lnTo>
                  <a:lnTo>
                    <a:pt x="28449" y="428445"/>
                  </a:lnTo>
                  <a:lnTo>
                    <a:pt x="43884" y="385343"/>
                  </a:lnTo>
                  <a:lnTo>
                    <a:pt x="62374" y="343796"/>
                  </a:lnTo>
                  <a:lnTo>
                    <a:pt x="83784" y="303942"/>
                  </a:lnTo>
                  <a:lnTo>
                    <a:pt x="107977" y="265915"/>
                  </a:lnTo>
                  <a:lnTo>
                    <a:pt x="134817" y="229852"/>
                  </a:lnTo>
                  <a:lnTo>
                    <a:pt x="164167" y="195891"/>
                  </a:lnTo>
                  <a:lnTo>
                    <a:pt x="195891" y="164167"/>
                  </a:lnTo>
                  <a:lnTo>
                    <a:pt x="229852" y="134817"/>
                  </a:lnTo>
                  <a:lnTo>
                    <a:pt x="265915" y="107977"/>
                  </a:lnTo>
                  <a:lnTo>
                    <a:pt x="303942" y="83784"/>
                  </a:lnTo>
                  <a:lnTo>
                    <a:pt x="343796" y="62374"/>
                  </a:lnTo>
                  <a:lnTo>
                    <a:pt x="385343" y="43884"/>
                  </a:lnTo>
                  <a:lnTo>
                    <a:pt x="428445" y="28449"/>
                  </a:lnTo>
                  <a:lnTo>
                    <a:pt x="472966" y="16207"/>
                  </a:lnTo>
                  <a:lnTo>
                    <a:pt x="518769" y="7294"/>
                  </a:lnTo>
                  <a:lnTo>
                    <a:pt x="565718" y="1846"/>
                  </a:lnTo>
                  <a:lnTo>
                    <a:pt x="613676" y="0"/>
                  </a:lnTo>
                  <a:lnTo>
                    <a:pt x="3068307" y="0"/>
                  </a:lnTo>
                  <a:lnTo>
                    <a:pt x="3116265" y="1846"/>
                  </a:lnTo>
                  <a:lnTo>
                    <a:pt x="3163214" y="7294"/>
                  </a:lnTo>
                  <a:lnTo>
                    <a:pt x="3209017" y="16207"/>
                  </a:lnTo>
                  <a:lnTo>
                    <a:pt x="3253538" y="28449"/>
                  </a:lnTo>
                  <a:lnTo>
                    <a:pt x="3296640" y="43884"/>
                  </a:lnTo>
                  <a:lnTo>
                    <a:pt x="3338187" y="62374"/>
                  </a:lnTo>
                  <a:lnTo>
                    <a:pt x="3378041" y="83784"/>
                  </a:lnTo>
                  <a:lnTo>
                    <a:pt x="3416068" y="107977"/>
                  </a:lnTo>
                  <a:lnTo>
                    <a:pt x="3452131" y="134817"/>
                  </a:lnTo>
                  <a:lnTo>
                    <a:pt x="3486092" y="164167"/>
                  </a:lnTo>
                  <a:lnTo>
                    <a:pt x="3517816" y="195891"/>
                  </a:lnTo>
                  <a:lnTo>
                    <a:pt x="3547166" y="229852"/>
                  </a:lnTo>
                  <a:lnTo>
                    <a:pt x="3574006" y="265915"/>
                  </a:lnTo>
                  <a:lnTo>
                    <a:pt x="3598199" y="303942"/>
                  </a:lnTo>
                  <a:lnTo>
                    <a:pt x="3619609" y="343796"/>
                  </a:lnTo>
                  <a:lnTo>
                    <a:pt x="3638099" y="385343"/>
                  </a:lnTo>
                  <a:lnTo>
                    <a:pt x="3653534" y="428445"/>
                  </a:lnTo>
                  <a:lnTo>
                    <a:pt x="3665776" y="472966"/>
                  </a:lnTo>
                  <a:lnTo>
                    <a:pt x="3674689" y="518769"/>
                  </a:lnTo>
                  <a:lnTo>
                    <a:pt x="3680137" y="565718"/>
                  </a:lnTo>
                  <a:lnTo>
                    <a:pt x="3681984" y="613676"/>
                  </a:lnTo>
                  <a:lnTo>
                    <a:pt x="3681984" y="3335007"/>
                  </a:lnTo>
                  <a:lnTo>
                    <a:pt x="3680137" y="3382965"/>
                  </a:lnTo>
                  <a:lnTo>
                    <a:pt x="3674689" y="3429914"/>
                  </a:lnTo>
                  <a:lnTo>
                    <a:pt x="3665776" y="3475717"/>
                  </a:lnTo>
                  <a:lnTo>
                    <a:pt x="3653534" y="3520238"/>
                  </a:lnTo>
                  <a:lnTo>
                    <a:pt x="3638099" y="3563340"/>
                  </a:lnTo>
                  <a:lnTo>
                    <a:pt x="3619609" y="3604887"/>
                  </a:lnTo>
                  <a:lnTo>
                    <a:pt x="3598199" y="3644741"/>
                  </a:lnTo>
                  <a:lnTo>
                    <a:pt x="3574006" y="3682768"/>
                  </a:lnTo>
                  <a:lnTo>
                    <a:pt x="3547166" y="3718831"/>
                  </a:lnTo>
                  <a:lnTo>
                    <a:pt x="3517816" y="3752792"/>
                  </a:lnTo>
                  <a:lnTo>
                    <a:pt x="3486092" y="3784516"/>
                  </a:lnTo>
                  <a:lnTo>
                    <a:pt x="3452131" y="3813866"/>
                  </a:lnTo>
                  <a:lnTo>
                    <a:pt x="3416068" y="3840706"/>
                  </a:lnTo>
                  <a:lnTo>
                    <a:pt x="3378041" y="3864899"/>
                  </a:lnTo>
                  <a:lnTo>
                    <a:pt x="3338187" y="3886309"/>
                  </a:lnTo>
                  <a:lnTo>
                    <a:pt x="3296640" y="3904799"/>
                  </a:lnTo>
                  <a:lnTo>
                    <a:pt x="3253538" y="3920234"/>
                  </a:lnTo>
                  <a:lnTo>
                    <a:pt x="3209017" y="3932476"/>
                  </a:lnTo>
                  <a:lnTo>
                    <a:pt x="3163214" y="3941389"/>
                  </a:lnTo>
                  <a:lnTo>
                    <a:pt x="3116265" y="3946837"/>
                  </a:lnTo>
                  <a:lnTo>
                    <a:pt x="3068307" y="3948683"/>
                  </a:lnTo>
                  <a:lnTo>
                    <a:pt x="613676" y="3948683"/>
                  </a:lnTo>
                  <a:lnTo>
                    <a:pt x="565718" y="3946837"/>
                  </a:lnTo>
                  <a:lnTo>
                    <a:pt x="518769" y="3941389"/>
                  </a:lnTo>
                  <a:lnTo>
                    <a:pt x="472966" y="3932476"/>
                  </a:lnTo>
                  <a:lnTo>
                    <a:pt x="428445" y="3920234"/>
                  </a:lnTo>
                  <a:lnTo>
                    <a:pt x="385343" y="3904799"/>
                  </a:lnTo>
                  <a:lnTo>
                    <a:pt x="343796" y="3886309"/>
                  </a:lnTo>
                  <a:lnTo>
                    <a:pt x="303942" y="3864899"/>
                  </a:lnTo>
                  <a:lnTo>
                    <a:pt x="265915" y="3840706"/>
                  </a:lnTo>
                  <a:lnTo>
                    <a:pt x="229852" y="3813866"/>
                  </a:lnTo>
                  <a:lnTo>
                    <a:pt x="195891" y="3784516"/>
                  </a:lnTo>
                  <a:lnTo>
                    <a:pt x="164167" y="3752792"/>
                  </a:lnTo>
                  <a:lnTo>
                    <a:pt x="134817" y="3718831"/>
                  </a:lnTo>
                  <a:lnTo>
                    <a:pt x="107977" y="3682768"/>
                  </a:lnTo>
                  <a:lnTo>
                    <a:pt x="83784" y="3644741"/>
                  </a:lnTo>
                  <a:lnTo>
                    <a:pt x="62374" y="3604887"/>
                  </a:lnTo>
                  <a:lnTo>
                    <a:pt x="43884" y="3563340"/>
                  </a:lnTo>
                  <a:lnTo>
                    <a:pt x="28449" y="3520238"/>
                  </a:lnTo>
                  <a:lnTo>
                    <a:pt x="16207" y="3475717"/>
                  </a:lnTo>
                  <a:lnTo>
                    <a:pt x="7294" y="3429914"/>
                  </a:lnTo>
                  <a:lnTo>
                    <a:pt x="1846" y="3382965"/>
                  </a:lnTo>
                  <a:lnTo>
                    <a:pt x="0" y="3335007"/>
                  </a:lnTo>
                  <a:lnTo>
                    <a:pt x="0" y="613676"/>
                  </a:lnTo>
                  <a:close/>
                </a:path>
              </a:pathLst>
            </a:custGeom>
            <a:ln w="38099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6" name="object 16" descr=""/>
          <p:cNvGrpSpPr/>
          <p:nvPr/>
        </p:nvGrpSpPr>
        <p:grpSpPr>
          <a:xfrm>
            <a:off x="176784" y="1853185"/>
            <a:ext cx="3720465" cy="3987165"/>
            <a:chOff x="176784" y="1853185"/>
            <a:chExt cx="3720465" cy="3987165"/>
          </a:xfrm>
        </p:grpSpPr>
        <p:sp>
          <p:nvSpPr>
            <p:cNvPr id="17" name="object 17" descr=""/>
            <p:cNvSpPr/>
            <p:nvPr/>
          </p:nvSpPr>
          <p:spPr>
            <a:xfrm>
              <a:off x="195834" y="1872235"/>
              <a:ext cx="3682365" cy="3949065"/>
            </a:xfrm>
            <a:custGeom>
              <a:avLst/>
              <a:gdLst/>
              <a:ahLst/>
              <a:cxnLst/>
              <a:rect l="l" t="t" r="r" b="b"/>
              <a:pathLst>
                <a:path w="3682365" h="3949065">
                  <a:moveTo>
                    <a:pt x="3068307" y="0"/>
                  </a:moveTo>
                  <a:lnTo>
                    <a:pt x="613676" y="0"/>
                  </a:lnTo>
                  <a:lnTo>
                    <a:pt x="565718" y="1846"/>
                  </a:lnTo>
                  <a:lnTo>
                    <a:pt x="518769" y="7294"/>
                  </a:lnTo>
                  <a:lnTo>
                    <a:pt x="472966" y="16207"/>
                  </a:lnTo>
                  <a:lnTo>
                    <a:pt x="428445" y="28449"/>
                  </a:lnTo>
                  <a:lnTo>
                    <a:pt x="385343" y="43884"/>
                  </a:lnTo>
                  <a:lnTo>
                    <a:pt x="343796" y="62374"/>
                  </a:lnTo>
                  <a:lnTo>
                    <a:pt x="303942" y="83784"/>
                  </a:lnTo>
                  <a:lnTo>
                    <a:pt x="265915" y="107977"/>
                  </a:lnTo>
                  <a:lnTo>
                    <a:pt x="229852" y="134817"/>
                  </a:lnTo>
                  <a:lnTo>
                    <a:pt x="195891" y="164167"/>
                  </a:lnTo>
                  <a:lnTo>
                    <a:pt x="164167" y="195891"/>
                  </a:lnTo>
                  <a:lnTo>
                    <a:pt x="134817" y="229852"/>
                  </a:lnTo>
                  <a:lnTo>
                    <a:pt x="107977" y="265915"/>
                  </a:lnTo>
                  <a:lnTo>
                    <a:pt x="83784" y="303942"/>
                  </a:lnTo>
                  <a:lnTo>
                    <a:pt x="62374" y="343796"/>
                  </a:lnTo>
                  <a:lnTo>
                    <a:pt x="43884" y="385343"/>
                  </a:lnTo>
                  <a:lnTo>
                    <a:pt x="28449" y="428445"/>
                  </a:lnTo>
                  <a:lnTo>
                    <a:pt x="16207" y="472966"/>
                  </a:lnTo>
                  <a:lnTo>
                    <a:pt x="7294" y="518769"/>
                  </a:lnTo>
                  <a:lnTo>
                    <a:pt x="1846" y="565718"/>
                  </a:lnTo>
                  <a:lnTo>
                    <a:pt x="0" y="613676"/>
                  </a:lnTo>
                  <a:lnTo>
                    <a:pt x="0" y="3335007"/>
                  </a:lnTo>
                  <a:lnTo>
                    <a:pt x="1846" y="3382965"/>
                  </a:lnTo>
                  <a:lnTo>
                    <a:pt x="7294" y="3429914"/>
                  </a:lnTo>
                  <a:lnTo>
                    <a:pt x="16207" y="3475717"/>
                  </a:lnTo>
                  <a:lnTo>
                    <a:pt x="28449" y="3520238"/>
                  </a:lnTo>
                  <a:lnTo>
                    <a:pt x="43884" y="3563340"/>
                  </a:lnTo>
                  <a:lnTo>
                    <a:pt x="62374" y="3604887"/>
                  </a:lnTo>
                  <a:lnTo>
                    <a:pt x="83784" y="3644741"/>
                  </a:lnTo>
                  <a:lnTo>
                    <a:pt x="107977" y="3682768"/>
                  </a:lnTo>
                  <a:lnTo>
                    <a:pt x="134817" y="3718831"/>
                  </a:lnTo>
                  <a:lnTo>
                    <a:pt x="164167" y="3752792"/>
                  </a:lnTo>
                  <a:lnTo>
                    <a:pt x="195891" y="3784516"/>
                  </a:lnTo>
                  <a:lnTo>
                    <a:pt x="229852" y="3813866"/>
                  </a:lnTo>
                  <a:lnTo>
                    <a:pt x="265915" y="3840706"/>
                  </a:lnTo>
                  <a:lnTo>
                    <a:pt x="303942" y="3864899"/>
                  </a:lnTo>
                  <a:lnTo>
                    <a:pt x="343796" y="3886309"/>
                  </a:lnTo>
                  <a:lnTo>
                    <a:pt x="385343" y="3904799"/>
                  </a:lnTo>
                  <a:lnTo>
                    <a:pt x="428445" y="3920234"/>
                  </a:lnTo>
                  <a:lnTo>
                    <a:pt x="472966" y="3932476"/>
                  </a:lnTo>
                  <a:lnTo>
                    <a:pt x="518769" y="3941389"/>
                  </a:lnTo>
                  <a:lnTo>
                    <a:pt x="565718" y="3946837"/>
                  </a:lnTo>
                  <a:lnTo>
                    <a:pt x="613676" y="3948683"/>
                  </a:lnTo>
                  <a:lnTo>
                    <a:pt x="3068307" y="3948683"/>
                  </a:lnTo>
                  <a:lnTo>
                    <a:pt x="3116265" y="3946837"/>
                  </a:lnTo>
                  <a:lnTo>
                    <a:pt x="3163214" y="3941389"/>
                  </a:lnTo>
                  <a:lnTo>
                    <a:pt x="3209017" y="3932476"/>
                  </a:lnTo>
                  <a:lnTo>
                    <a:pt x="3253538" y="3920234"/>
                  </a:lnTo>
                  <a:lnTo>
                    <a:pt x="3296640" y="3904799"/>
                  </a:lnTo>
                  <a:lnTo>
                    <a:pt x="3338187" y="3886309"/>
                  </a:lnTo>
                  <a:lnTo>
                    <a:pt x="3378041" y="3864899"/>
                  </a:lnTo>
                  <a:lnTo>
                    <a:pt x="3416068" y="3840706"/>
                  </a:lnTo>
                  <a:lnTo>
                    <a:pt x="3452131" y="3813866"/>
                  </a:lnTo>
                  <a:lnTo>
                    <a:pt x="3486092" y="3784516"/>
                  </a:lnTo>
                  <a:lnTo>
                    <a:pt x="3517816" y="3752792"/>
                  </a:lnTo>
                  <a:lnTo>
                    <a:pt x="3547166" y="3718831"/>
                  </a:lnTo>
                  <a:lnTo>
                    <a:pt x="3574006" y="3682768"/>
                  </a:lnTo>
                  <a:lnTo>
                    <a:pt x="3598199" y="3644741"/>
                  </a:lnTo>
                  <a:lnTo>
                    <a:pt x="3619609" y="3604887"/>
                  </a:lnTo>
                  <a:lnTo>
                    <a:pt x="3638099" y="3563340"/>
                  </a:lnTo>
                  <a:lnTo>
                    <a:pt x="3653534" y="3520238"/>
                  </a:lnTo>
                  <a:lnTo>
                    <a:pt x="3665776" y="3475717"/>
                  </a:lnTo>
                  <a:lnTo>
                    <a:pt x="3674689" y="3429914"/>
                  </a:lnTo>
                  <a:lnTo>
                    <a:pt x="3680137" y="3382965"/>
                  </a:lnTo>
                  <a:lnTo>
                    <a:pt x="3681984" y="3335007"/>
                  </a:lnTo>
                  <a:lnTo>
                    <a:pt x="3681984" y="613676"/>
                  </a:lnTo>
                  <a:lnTo>
                    <a:pt x="3680137" y="565718"/>
                  </a:lnTo>
                  <a:lnTo>
                    <a:pt x="3674689" y="518769"/>
                  </a:lnTo>
                  <a:lnTo>
                    <a:pt x="3665776" y="472966"/>
                  </a:lnTo>
                  <a:lnTo>
                    <a:pt x="3653534" y="428445"/>
                  </a:lnTo>
                  <a:lnTo>
                    <a:pt x="3638099" y="385343"/>
                  </a:lnTo>
                  <a:lnTo>
                    <a:pt x="3619609" y="343796"/>
                  </a:lnTo>
                  <a:lnTo>
                    <a:pt x="3598199" y="303942"/>
                  </a:lnTo>
                  <a:lnTo>
                    <a:pt x="3574006" y="265915"/>
                  </a:lnTo>
                  <a:lnTo>
                    <a:pt x="3547166" y="229852"/>
                  </a:lnTo>
                  <a:lnTo>
                    <a:pt x="3517816" y="195891"/>
                  </a:lnTo>
                  <a:lnTo>
                    <a:pt x="3486092" y="164167"/>
                  </a:lnTo>
                  <a:lnTo>
                    <a:pt x="3452131" y="134817"/>
                  </a:lnTo>
                  <a:lnTo>
                    <a:pt x="3416068" y="107977"/>
                  </a:lnTo>
                  <a:lnTo>
                    <a:pt x="3378041" y="83784"/>
                  </a:lnTo>
                  <a:lnTo>
                    <a:pt x="3338187" y="62374"/>
                  </a:lnTo>
                  <a:lnTo>
                    <a:pt x="3296640" y="43884"/>
                  </a:lnTo>
                  <a:lnTo>
                    <a:pt x="3253538" y="28449"/>
                  </a:lnTo>
                  <a:lnTo>
                    <a:pt x="3209017" y="16207"/>
                  </a:lnTo>
                  <a:lnTo>
                    <a:pt x="3163214" y="7294"/>
                  </a:lnTo>
                  <a:lnTo>
                    <a:pt x="3116265" y="1846"/>
                  </a:lnTo>
                  <a:lnTo>
                    <a:pt x="3068307" y="0"/>
                  </a:lnTo>
                  <a:close/>
                </a:path>
              </a:pathLst>
            </a:custGeom>
            <a:solidFill>
              <a:srgbClr val="00BE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195834" y="1872235"/>
              <a:ext cx="3682365" cy="3949065"/>
            </a:xfrm>
            <a:custGeom>
              <a:avLst/>
              <a:gdLst/>
              <a:ahLst/>
              <a:cxnLst/>
              <a:rect l="l" t="t" r="r" b="b"/>
              <a:pathLst>
                <a:path w="3682365" h="3949065">
                  <a:moveTo>
                    <a:pt x="0" y="613676"/>
                  </a:moveTo>
                  <a:lnTo>
                    <a:pt x="1846" y="565718"/>
                  </a:lnTo>
                  <a:lnTo>
                    <a:pt x="7294" y="518769"/>
                  </a:lnTo>
                  <a:lnTo>
                    <a:pt x="16207" y="472966"/>
                  </a:lnTo>
                  <a:lnTo>
                    <a:pt x="28449" y="428445"/>
                  </a:lnTo>
                  <a:lnTo>
                    <a:pt x="43884" y="385343"/>
                  </a:lnTo>
                  <a:lnTo>
                    <a:pt x="62374" y="343796"/>
                  </a:lnTo>
                  <a:lnTo>
                    <a:pt x="83784" y="303942"/>
                  </a:lnTo>
                  <a:lnTo>
                    <a:pt x="107977" y="265915"/>
                  </a:lnTo>
                  <a:lnTo>
                    <a:pt x="134817" y="229852"/>
                  </a:lnTo>
                  <a:lnTo>
                    <a:pt x="164167" y="195891"/>
                  </a:lnTo>
                  <a:lnTo>
                    <a:pt x="195891" y="164167"/>
                  </a:lnTo>
                  <a:lnTo>
                    <a:pt x="229852" y="134817"/>
                  </a:lnTo>
                  <a:lnTo>
                    <a:pt x="265915" y="107977"/>
                  </a:lnTo>
                  <a:lnTo>
                    <a:pt x="303942" y="83784"/>
                  </a:lnTo>
                  <a:lnTo>
                    <a:pt x="343796" y="62374"/>
                  </a:lnTo>
                  <a:lnTo>
                    <a:pt x="385343" y="43884"/>
                  </a:lnTo>
                  <a:lnTo>
                    <a:pt x="428445" y="28449"/>
                  </a:lnTo>
                  <a:lnTo>
                    <a:pt x="472966" y="16207"/>
                  </a:lnTo>
                  <a:lnTo>
                    <a:pt x="518769" y="7294"/>
                  </a:lnTo>
                  <a:lnTo>
                    <a:pt x="565718" y="1846"/>
                  </a:lnTo>
                  <a:lnTo>
                    <a:pt x="613676" y="0"/>
                  </a:lnTo>
                  <a:lnTo>
                    <a:pt x="3068307" y="0"/>
                  </a:lnTo>
                  <a:lnTo>
                    <a:pt x="3116265" y="1846"/>
                  </a:lnTo>
                  <a:lnTo>
                    <a:pt x="3163214" y="7294"/>
                  </a:lnTo>
                  <a:lnTo>
                    <a:pt x="3209017" y="16207"/>
                  </a:lnTo>
                  <a:lnTo>
                    <a:pt x="3253538" y="28449"/>
                  </a:lnTo>
                  <a:lnTo>
                    <a:pt x="3296640" y="43884"/>
                  </a:lnTo>
                  <a:lnTo>
                    <a:pt x="3338187" y="62374"/>
                  </a:lnTo>
                  <a:lnTo>
                    <a:pt x="3378041" y="83784"/>
                  </a:lnTo>
                  <a:lnTo>
                    <a:pt x="3416068" y="107977"/>
                  </a:lnTo>
                  <a:lnTo>
                    <a:pt x="3452131" y="134817"/>
                  </a:lnTo>
                  <a:lnTo>
                    <a:pt x="3486092" y="164167"/>
                  </a:lnTo>
                  <a:lnTo>
                    <a:pt x="3517816" y="195891"/>
                  </a:lnTo>
                  <a:lnTo>
                    <a:pt x="3547166" y="229852"/>
                  </a:lnTo>
                  <a:lnTo>
                    <a:pt x="3574006" y="265915"/>
                  </a:lnTo>
                  <a:lnTo>
                    <a:pt x="3598199" y="303942"/>
                  </a:lnTo>
                  <a:lnTo>
                    <a:pt x="3619609" y="343796"/>
                  </a:lnTo>
                  <a:lnTo>
                    <a:pt x="3638099" y="385343"/>
                  </a:lnTo>
                  <a:lnTo>
                    <a:pt x="3653534" y="428445"/>
                  </a:lnTo>
                  <a:lnTo>
                    <a:pt x="3665776" y="472966"/>
                  </a:lnTo>
                  <a:lnTo>
                    <a:pt x="3674689" y="518769"/>
                  </a:lnTo>
                  <a:lnTo>
                    <a:pt x="3680137" y="565718"/>
                  </a:lnTo>
                  <a:lnTo>
                    <a:pt x="3681984" y="613676"/>
                  </a:lnTo>
                  <a:lnTo>
                    <a:pt x="3681984" y="3335007"/>
                  </a:lnTo>
                  <a:lnTo>
                    <a:pt x="3680137" y="3382965"/>
                  </a:lnTo>
                  <a:lnTo>
                    <a:pt x="3674689" y="3429914"/>
                  </a:lnTo>
                  <a:lnTo>
                    <a:pt x="3665776" y="3475717"/>
                  </a:lnTo>
                  <a:lnTo>
                    <a:pt x="3653534" y="3520238"/>
                  </a:lnTo>
                  <a:lnTo>
                    <a:pt x="3638099" y="3563340"/>
                  </a:lnTo>
                  <a:lnTo>
                    <a:pt x="3619609" y="3604887"/>
                  </a:lnTo>
                  <a:lnTo>
                    <a:pt x="3598199" y="3644741"/>
                  </a:lnTo>
                  <a:lnTo>
                    <a:pt x="3574006" y="3682768"/>
                  </a:lnTo>
                  <a:lnTo>
                    <a:pt x="3547166" y="3718831"/>
                  </a:lnTo>
                  <a:lnTo>
                    <a:pt x="3517816" y="3752792"/>
                  </a:lnTo>
                  <a:lnTo>
                    <a:pt x="3486092" y="3784516"/>
                  </a:lnTo>
                  <a:lnTo>
                    <a:pt x="3452131" y="3813866"/>
                  </a:lnTo>
                  <a:lnTo>
                    <a:pt x="3416068" y="3840706"/>
                  </a:lnTo>
                  <a:lnTo>
                    <a:pt x="3378041" y="3864899"/>
                  </a:lnTo>
                  <a:lnTo>
                    <a:pt x="3338187" y="3886309"/>
                  </a:lnTo>
                  <a:lnTo>
                    <a:pt x="3296640" y="3904799"/>
                  </a:lnTo>
                  <a:lnTo>
                    <a:pt x="3253538" y="3920234"/>
                  </a:lnTo>
                  <a:lnTo>
                    <a:pt x="3209017" y="3932476"/>
                  </a:lnTo>
                  <a:lnTo>
                    <a:pt x="3163214" y="3941389"/>
                  </a:lnTo>
                  <a:lnTo>
                    <a:pt x="3116265" y="3946837"/>
                  </a:lnTo>
                  <a:lnTo>
                    <a:pt x="3068307" y="3948683"/>
                  </a:lnTo>
                  <a:lnTo>
                    <a:pt x="613676" y="3948683"/>
                  </a:lnTo>
                  <a:lnTo>
                    <a:pt x="565718" y="3946837"/>
                  </a:lnTo>
                  <a:lnTo>
                    <a:pt x="518769" y="3941389"/>
                  </a:lnTo>
                  <a:lnTo>
                    <a:pt x="472966" y="3932476"/>
                  </a:lnTo>
                  <a:lnTo>
                    <a:pt x="428445" y="3920234"/>
                  </a:lnTo>
                  <a:lnTo>
                    <a:pt x="385343" y="3904799"/>
                  </a:lnTo>
                  <a:lnTo>
                    <a:pt x="343796" y="3886309"/>
                  </a:lnTo>
                  <a:lnTo>
                    <a:pt x="303942" y="3864899"/>
                  </a:lnTo>
                  <a:lnTo>
                    <a:pt x="265915" y="3840706"/>
                  </a:lnTo>
                  <a:lnTo>
                    <a:pt x="229852" y="3813866"/>
                  </a:lnTo>
                  <a:lnTo>
                    <a:pt x="195891" y="3784516"/>
                  </a:lnTo>
                  <a:lnTo>
                    <a:pt x="164167" y="3752792"/>
                  </a:lnTo>
                  <a:lnTo>
                    <a:pt x="134817" y="3718831"/>
                  </a:lnTo>
                  <a:lnTo>
                    <a:pt x="107977" y="3682768"/>
                  </a:lnTo>
                  <a:lnTo>
                    <a:pt x="83784" y="3644741"/>
                  </a:lnTo>
                  <a:lnTo>
                    <a:pt x="62374" y="3604887"/>
                  </a:lnTo>
                  <a:lnTo>
                    <a:pt x="43884" y="3563340"/>
                  </a:lnTo>
                  <a:lnTo>
                    <a:pt x="28449" y="3520238"/>
                  </a:lnTo>
                  <a:lnTo>
                    <a:pt x="16207" y="3475717"/>
                  </a:lnTo>
                  <a:lnTo>
                    <a:pt x="7294" y="3429914"/>
                  </a:lnTo>
                  <a:lnTo>
                    <a:pt x="1846" y="3382965"/>
                  </a:lnTo>
                  <a:lnTo>
                    <a:pt x="0" y="3335007"/>
                  </a:lnTo>
                  <a:lnTo>
                    <a:pt x="0" y="613676"/>
                  </a:lnTo>
                  <a:close/>
                </a:path>
              </a:pathLst>
            </a:custGeom>
            <a:ln w="38100">
              <a:solidFill>
                <a:srgbClr val="00BEF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9" name="object 19" descr=""/>
          <p:cNvSpPr txBox="1"/>
          <p:nvPr/>
        </p:nvSpPr>
        <p:spPr>
          <a:xfrm>
            <a:off x="1624379" y="2014279"/>
            <a:ext cx="824230" cy="3511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2100" spc="-10" b="1" i="1">
                <a:solidFill>
                  <a:srgbClr val="FFFFFF"/>
                </a:solidFill>
                <a:latin typeface="Arial"/>
                <a:cs typeface="Arial"/>
              </a:rPr>
              <a:t>nearly</a:t>
            </a:r>
            <a:endParaRPr sz="2100">
              <a:latin typeface="Arial"/>
              <a:cs typeface="Arial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437634" y="4080335"/>
            <a:ext cx="3202940" cy="12458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065" marR="5080" indent="-4445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of consumers</a:t>
            </a:r>
            <a:r>
              <a:rPr dirty="0" sz="20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feel</a:t>
            </a:r>
            <a:r>
              <a:rPr dirty="0" sz="2000" spc="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spc="-20">
                <a:solidFill>
                  <a:srgbClr val="FFFFFF"/>
                </a:solidFill>
                <a:latin typeface="Arial"/>
                <a:cs typeface="Arial"/>
              </a:rPr>
              <a:t>that </a:t>
            </a:r>
            <a:r>
              <a:rPr dirty="0" sz="2000" b="1">
                <a:solidFill>
                  <a:srgbClr val="FFE600"/>
                </a:solidFill>
                <a:latin typeface="Arial"/>
                <a:cs typeface="Arial"/>
              </a:rPr>
              <a:t>brands</a:t>
            </a:r>
            <a:r>
              <a:rPr dirty="0" sz="2000" spc="-30" b="1">
                <a:solidFill>
                  <a:srgbClr val="FFE600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FFE600"/>
                </a:solidFill>
                <a:latin typeface="Arial"/>
                <a:cs typeface="Arial"/>
              </a:rPr>
              <a:t>bear</a:t>
            </a:r>
            <a:r>
              <a:rPr dirty="0" sz="2000" spc="-30" b="1">
                <a:solidFill>
                  <a:srgbClr val="FFE600"/>
                </a:solidFill>
                <a:latin typeface="Arial"/>
                <a:cs typeface="Arial"/>
              </a:rPr>
              <a:t> </a:t>
            </a:r>
            <a:r>
              <a:rPr dirty="0" sz="2000" spc="-10" b="1">
                <a:solidFill>
                  <a:srgbClr val="FFE600"/>
                </a:solidFill>
                <a:latin typeface="Arial"/>
                <a:cs typeface="Arial"/>
              </a:rPr>
              <a:t>responsibility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for ensuring</a:t>
            </a:r>
            <a:r>
              <a:rPr dirty="0" sz="2000" spc="8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their ads</a:t>
            </a:r>
            <a:r>
              <a:rPr dirty="0" sz="2000" spc="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spc="-25">
                <a:solidFill>
                  <a:srgbClr val="FFFFFF"/>
                </a:solidFill>
                <a:latin typeface="Arial"/>
                <a:cs typeface="Arial"/>
              </a:rPr>
              <a:t>run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beside</a:t>
            </a:r>
            <a:r>
              <a:rPr dirty="0" sz="2000" spc="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content</a:t>
            </a:r>
            <a:r>
              <a:rPr dirty="0" sz="2000" spc="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that</a:t>
            </a:r>
            <a:r>
              <a:rPr dirty="0" sz="2000" spc="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dirty="0" sz="2000" spc="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spc="-20">
                <a:solidFill>
                  <a:srgbClr val="FFFFFF"/>
                </a:solidFill>
                <a:latin typeface="Arial"/>
                <a:cs typeface="Arial"/>
              </a:rPr>
              <a:t>safe</a:t>
            </a:r>
            <a:endParaRPr sz="2000">
              <a:latin typeface="Arial"/>
              <a:cs typeface="Aria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4731465" y="3926446"/>
            <a:ext cx="2733675" cy="15551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2700" marR="5080" indent="1270">
              <a:lnSpc>
                <a:spcPct val="100400"/>
              </a:lnSpc>
              <a:spcBef>
                <a:spcPts val="95"/>
              </a:spcBef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of consumers</a:t>
            </a:r>
            <a:r>
              <a:rPr dirty="0" sz="20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say it</a:t>
            </a:r>
            <a:r>
              <a:rPr dirty="0" sz="2000" spc="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spc="-25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important</a:t>
            </a:r>
            <a:r>
              <a:rPr dirty="0" sz="20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that</a:t>
            </a:r>
            <a:r>
              <a:rPr dirty="0" sz="200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2000" spc="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spc="-10">
                <a:solidFill>
                  <a:srgbClr val="FFFFFF"/>
                </a:solidFill>
                <a:latin typeface="Arial"/>
                <a:cs typeface="Arial"/>
              </a:rPr>
              <a:t>brand’s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ads</a:t>
            </a:r>
            <a:r>
              <a:rPr dirty="0" sz="2000" spc="9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appear</a:t>
            </a:r>
            <a:r>
              <a:rPr dirty="0" sz="2000" spc="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on</a:t>
            </a:r>
            <a:r>
              <a:rPr dirty="0" sz="2000" spc="10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spc="-10" b="1">
                <a:solidFill>
                  <a:srgbClr val="FFE600"/>
                </a:solidFill>
                <a:latin typeface="Arial"/>
                <a:cs typeface="Arial"/>
              </a:rPr>
              <a:t>content </a:t>
            </a:r>
            <a:r>
              <a:rPr dirty="0" sz="2000" b="1">
                <a:solidFill>
                  <a:srgbClr val="FFE600"/>
                </a:solidFill>
                <a:latin typeface="Arial"/>
                <a:cs typeface="Arial"/>
              </a:rPr>
              <a:t>that</a:t>
            </a:r>
            <a:r>
              <a:rPr dirty="0" sz="2000" spc="-35" b="1">
                <a:solidFill>
                  <a:srgbClr val="FFE600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FFE600"/>
                </a:solidFill>
                <a:latin typeface="Arial"/>
                <a:cs typeface="Arial"/>
              </a:rPr>
              <a:t>is</a:t>
            </a:r>
            <a:r>
              <a:rPr dirty="0" sz="2000" spc="-20" b="1">
                <a:solidFill>
                  <a:srgbClr val="FFE600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FFE600"/>
                </a:solidFill>
                <a:latin typeface="Arial"/>
                <a:cs typeface="Arial"/>
              </a:rPr>
              <a:t>safe,</a:t>
            </a:r>
            <a:r>
              <a:rPr dirty="0" sz="2000" spc="-40" b="1">
                <a:solidFill>
                  <a:srgbClr val="FFE600"/>
                </a:solidFill>
                <a:latin typeface="Arial"/>
                <a:cs typeface="Arial"/>
              </a:rPr>
              <a:t> </a:t>
            </a:r>
            <a:r>
              <a:rPr dirty="0" sz="2000" spc="-10" b="1">
                <a:solidFill>
                  <a:srgbClr val="FFE600"/>
                </a:solidFill>
                <a:latin typeface="Arial"/>
                <a:cs typeface="Arial"/>
              </a:rPr>
              <a:t>accurate </a:t>
            </a:r>
            <a:r>
              <a:rPr dirty="0" sz="2000" b="1">
                <a:solidFill>
                  <a:srgbClr val="FFE600"/>
                </a:solidFill>
                <a:latin typeface="Arial"/>
                <a:cs typeface="Arial"/>
              </a:rPr>
              <a:t>and</a:t>
            </a:r>
            <a:r>
              <a:rPr dirty="0" sz="2000" spc="-30" b="1">
                <a:solidFill>
                  <a:srgbClr val="FFE600"/>
                </a:solidFill>
                <a:latin typeface="Arial"/>
                <a:cs typeface="Arial"/>
              </a:rPr>
              <a:t> </a:t>
            </a:r>
            <a:r>
              <a:rPr dirty="0" sz="2000" spc="-10" b="1">
                <a:solidFill>
                  <a:srgbClr val="FFE600"/>
                </a:solidFill>
                <a:latin typeface="Arial"/>
                <a:cs typeface="Arial"/>
              </a:rPr>
              <a:t>trustworthy</a:t>
            </a:r>
            <a:endParaRPr sz="2000">
              <a:latin typeface="Arial"/>
              <a:cs typeface="Arial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1202227" y="2065823"/>
            <a:ext cx="9768205" cy="1778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074795" algn="l"/>
                <a:tab pos="8131175" algn="l"/>
              </a:tabLst>
            </a:pPr>
            <a:r>
              <a:rPr dirty="0" sz="11500" spc="-25" b="1">
                <a:solidFill>
                  <a:srgbClr val="FFFFFF"/>
                </a:solidFill>
                <a:latin typeface="Arial"/>
                <a:cs typeface="Arial"/>
              </a:rPr>
              <a:t>90</a:t>
            </a:r>
            <a:r>
              <a:rPr dirty="0" sz="11500" b="1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dirty="0" sz="11500" spc="-25" b="1">
                <a:solidFill>
                  <a:srgbClr val="FFFFFF"/>
                </a:solidFill>
                <a:latin typeface="Arial"/>
                <a:cs typeface="Arial"/>
              </a:rPr>
              <a:t>82</a:t>
            </a:r>
            <a:r>
              <a:rPr dirty="0" sz="11500" b="1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dirty="0" sz="11500" spc="-25" b="1">
                <a:solidFill>
                  <a:srgbClr val="FFFFFF"/>
                </a:solidFill>
                <a:latin typeface="Arial"/>
                <a:cs typeface="Arial"/>
              </a:rPr>
              <a:t>67</a:t>
            </a:r>
            <a:endParaRPr sz="11500">
              <a:latin typeface="Arial"/>
              <a:cs typeface="Aria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2775011" y="2151338"/>
            <a:ext cx="8686800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04004" algn="l"/>
                <a:tab pos="8131175" algn="l"/>
              </a:tabLst>
            </a:pPr>
            <a:r>
              <a:rPr dirty="0" sz="4800" spc="-50" b="1">
                <a:solidFill>
                  <a:srgbClr val="FFFFFF"/>
                </a:solidFill>
                <a:latin typeface="Arial"/>
                <a:cs typeface="Arial"/>
              </a:rPr>
              <a:t>%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dirty="0" sz="4800" spc="-50" b="1">
                <a:solidFill>
                  <a:srgbClr val="FFFFFF"/>
                </a:solidFill>
                <a:latin typeface="Arial"/>
                <a:cs typeface="Arial"/>
              </a:rPr>
              <a:t>%</a:t>
            </a:r>
            <a:r>
              <a:rPr dirty="0" sz="4800" b="1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dirty="0" sz="4800" spc="-50" b="1">
                <a:solidFill>
                  <a:srgbClr val="FFFFFF"/>
                </a:solidFill>
                <a:latin typeface="Arial"/>
                <a:cs typeface="Arial"/>
              </a:rPr>
              <a:t>%</a:t>
            </a:r>
            <a:endParaRPr sz="480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8609661" y="3772559"/>
            <a:ext cx="3092450" cy="18554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 indent="-1905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20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consumers</a:t>
            </a:r>
            <a:r>
              <a:rPr dirty="0" sz="20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would</a:t>
            </a:r>
            <a:r>
              <a:rPr dirty="0" sz="2000" spc="1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spc="25">
                <a:solidFill>
                  <a:srgbClr val="FFFFFF"/>
                </a:solidFill>
                <a:latin typeface="Arial"/>
                <a:cs typeface="Arial"/>
              </a:rPr>
              <a:t>be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likely</a:t>
            </a:r>
            <a:r>
              <a:rPr dirty="0" sz="2000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dirty="0" sz="20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FFE600"/>
                </a:solidFill>
                <a:latin typeface="Arial"/>
                <a:cs typeface="Arial"/>
              </a:rPr>
              <a:t>stop</a:t>
            </a:r>
            <a:r>
              <a:rPr dirty="0" sz="2000" spc="-45" b="1">
                <a:solidFill>
                  <a:srgbClr val="FFE600"/>
                </a:solidFill>
                <a:latin typeface="Arial"/>
                <a:cs typeface="Arial"/>
              </a:rPr>
              <a:t> </a:t>
            </a:r>
            <a:r>
              <a:rPr dirty="0" sz="2000" b="1">
                <a:solidFill>
                  <a:srgbClr val="FFE600"/>
                </a:solidFill>
                <a:latin typeface="Arial"/>
                <a:cs typeface="Arial"/>
              </a:rPr>
              <a:t>using</a:t>
            </a:r>
            <a:r>
              <a:rPr dirty="0" sz="2000" spc="-30" b="1">
                <a:solidFill>
                  <a:srgbClr val="FFE600"/>
                </a:solidFill>
                <a:latin typeface="Arial"/>
                <a:cs typeface="Arial"/>
              </a:rPr>
              <a:t> </a:t>
            </a:r>
            <a:r>
              <a:rPr dirty="0" sz="2000" spc="-25" b="1">
                <a:solidFill>
                  <a:srgbClr val="FFE600"/>
                </a:solidFill>
                <a:latin typeface="Arial"/>
                <a:cs typeface="Arial"/>
              </a:rPr>
              <a:t>the </a:t>
            </a:r>
            <a:r>
              <a:rPr dirty="0" sz="2000" b="1">
                <a:solidFill>
                  <a:srgbClr val="FFE600"/>
                </a:solidFill>
                <a:latin typeface="Arial"/>
                <a:cs typeface="Arial"/>
              </a:rPr>
              <a:t>brand</a:t>
            </a:r>
            <a:r>
              <a:rPr dirty="0" sz="2000" spc="-40" b="1">
                <a:solidFill>
                  <a:srgbClr val="FFE600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if</a:t>
            </a:r>
            <a:r>
              <a:rPr dirty="0" sz="20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they</a:t>
            </a:r>
            <a:r>
              <a:rPr dirty="0" sz="2000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viewed</a:t>
            </a:r>
            <a:r>
              <a:rPr dirty="0" sz="2000" spc="7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spc="-25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brand’s</a:t>
            </a:r>
            <a:r>
              <a:rPr dirty="0" sz="2000" spc="1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digital</a:t>
            </a:r>
            <a:r>
              <a:rPr dirty="0" sz="2000" spc="2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spc="-10">
                <a:solidFill>
                  <a:srgbClr val="FFFFFF"/>
                </a:solidFill>
                <a:latin typeface="Arial"/>
                <a:cs typeface="Arial"/>
              </a:rPr>
              <a:t>advertising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beside</a:t>
            </a:r>
            <a:r>
              <a:rPr dirty="0" sz="2000" spc="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false,</a:t>
            </a:r>
            <a:r>
              <a:rPr dirty="0" sz="2000" spc="7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spc="-10">
                <a:solidFill>
                  <a:srgbClr val="FFFFFF"/>
                </a:solidFill>
                <a:latin typeface="Arial"/>
                <a:cs typeface="Arial"/>
              </a:rPr>
              <a:t>objectionable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dirty="0" sz="20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inflammatory</a:t>
            </a:r>
            <a:r>
              <a:rPr dirty="0" sz="2000" spc="-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spc="-10">
                <a:solidFill>
                  <a:srgbClr val="FFFFFF"/>
                </a:solidFill>
                <a:latin typeface="Arial"/>
                <a:cs typeface="Arial"/>
              </a:rPr>
              <a:t>content</a:t>
            </a:r>
            <a:endParaRPr sz="2000">
              <a:latin typeface="Arial"/>
              <a:cs typeface="Arial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10364170" y="54504"/>
            <a:ext cx="1732914" cy="3467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 indent="118745">
              <a:lnSpc>
                <a:spcPct val="100000"/>
              </a:lnSpc>
              <a:spcBef>
                <a:spcPts val="105"/>
              </a:spcBef>
            </a:pPr>
            <a:r>
              <a:rPr dirty="0" sz="1050" b="1">
                <a:solidFill>
                  <a:srgbClr val="EC3B8D"/>
                </a:solidFill>
                <a:latin typeface="Arial"/>
                <a:cs typeface="Arial"/>
              </a:rPr>
              <a:t>Scan</a:t>
            </a:r>
            <a:r>
              <a:rPr dirty="0" sz="1050" spc="-3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50" b="1">
                <a:solidFill>
                  <a:srgbClr val="EC3B8D"/>
                </a:solidFill>
                <a:latin typeface="Arial"/>
                <a:cs typeface="Arial"/>
              </a:rPr>
              <a:t>or</a:t>
            </a:r>
            <a:r>
              <a:rPr dirty="0" sz="1050" spc="-1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50" b="1">
                <a:solidFill>
                  <a:srgbClr val="EC3B8D"/>
                </a:solidFill>
                <a:latin typeface="Arial"/>
                <a:cs typeface="Arial"/>
              </a:rPr>
              <a:t>click</a:t>
            </a:r>
            <a:r>
              <a:rPr dirty="0" sz="1050" spc="-1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50" b="1">
                <a:solidFill>
                  <a:srgbClr val="EC3B8D"/>
                </a:solidFill>
                <a:latin typeface="Arial"/>
                <a:cs typeface="Arial"/>
              </a:rPr>
              <a:t>to</a:t>
            </a:r>
            <a:r>
              <a:rPr dirty="0" sz="1050" spc="-2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50" spc="-10" b="1">
                <a:solidFill>
                  <a:srgbClr val="EC3B8D"/>
                </a:solidFill>
                <a:latin typeface="Arial"/>
                <a:cs typeface="Arial"/>
              </a:rPr>
              <a:t>access </a:t>
            </a:r>
            <a:r>
              <a:rPr dirty="0" sz="1050" b="1">
                <a:solidFill>
                  <a:srgbClr val="EC3B8D"/>
                </a:solidFill>
                <a:latin typeface="Arial"/>
                <a:cs typeface="Arial"/>
              </a:rPr>
              <a:t>more</a:t>
            </a:r>
            <a:r>
              <a:rPr dirty="0" sz="1050" spc="-2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50" b="1">
                <a:solidFill>
                  <a:srgbClr val="EC3B8D"/>
                </a:solidFill>
                <a:latin typeface="Arial"/>
                <a:cs typeface="Arial"/>
              </a:rPr>
              <a:t>brand</a:t>
            </a:r>
            <a:r>
              <a:rPr dirty="0" sz="1050" spc="-5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50" b="1">
                <a:solidFill>
                  <a:srgbClr val="EC3B8D"/>
                </a:solidFill>
                <a:latin typeface="Arial"/>
                <a:cs typeface="Arial"/>
              </a:rPr>
              <a:t>safety</a:t>
            </a:r>
            <a:r>
              <a:rPr dirty="0" sz="1050" spc="-2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50" spc="-10" b="1">
                <a:solidFill>
                  <a:srgbClr val="EC3B8D"/>
                </a:solidFill>
                <a:latin typeface="Arial"/>
                <a:cs typeface="Arial"/>
              </a:rPr>
              <a:t>insights</a:t>
            </a:r>
            <a:endParaRPr sz="10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8E5A226-0A4B-432F-AD8B-E68367957A93}"/>
</file>

<file path=customXml/itemProps2.xml><?xml version="1.0" encoding="utf-8"?>
<ds:datastoreItem xmlns:ds="http://schemas.openxmlformats.org/officeDocument/2006/customXml" ds:itemID="{5533E34C-DF47-47AB-AC53-500F8A2D345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Reed Kiely</dc:creator>
  <dc:title>Grab &amp; Go</dc:title>
  <dcterms:created xsi:type="dcterms:W3CDTF">2024-05-01T17:55:28Z</dcterms:created>
  <dcterms:modified xsi:type="dcterms:W3CDTF">2024-05-01T17:55:28Z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2024-04-02T00:00:00Z</vt:filetime>
  </property>
  <property fmtid="{D5CDD505-2E9C-101B-9397-08002B2CF9AE}" pid="3" name="Creator">
    <vt:lpwstr>Acrobat PDFMaker 24 for PowerPoint</vt:lpwstr>
  </property>
  <property fmtid="{D5CDD505-2E9C-101B-9397-08002B2CF9AE}" pid="4" name="LastSaved">
    <vt:filetime>2024-05-01T00:00:00Z</vt:filetime>
  </property>
  <property fmtid="{D5CDD505-2E9C-101B-9397-08002B2CF9AE}" pid="5" name="Producer">
    <vt:lpwstr>Adobe PDF Library 24.1.149</vt:lpwstr>
  </property>
</Properties>
</file>