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63284"/>
            <a:ext cx="12192000" cy="394970"/>
          </a:xfrm>
          <a:custGeom>
            <a:avLst/>
            <a:gdLst/>
            <a:ahLst/>
            <a:cxnLst/>
            <a:rect l="l" t="t" r="r" b="b"/>
            <a:pathLst>
              <a:path w="12192000" h="394970">
                <a:moveTo>
                  <a:pt x="0" y="394715"/>
                </a:moveTo>
                <a:lnTo>
                  <a:pt x="12192000" y="394715"/>
                </a:lnTo>
                <a:lnTo>
                  <a:pt x="12192000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500880"/>
          </a:xfrm>
          <a:custGeom>
            <a:avLst/>
            <a:gdLst/>
            <a:ahLst/>
            <a:cxnLst/>
            <a:rect l="l" t="t" r="r" b="b"/>
            <a:pathLst>
              <a:path w="12192000" h="4500880">
                <a:moveTo>
                  <a:pt x="0" y="4500371"/>
                </a:moveTo>
                <a:lnTo>
                  <a:pt x="12192000" y="4500371"/>
                </a:lnTo>
                <a:lnTo>
                  <a:pt x="12192000" y="0"/>
                </a:lnTo>
                <a:lnTo>
                  <a:pt x="0" y="0"/>
                </a:lnTo>
                <a:lnTo>
                  <a:pt x="0" y="4500371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85915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85915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  <a:lnTo>
                  <a:pt x="12192000" y="277368"/>
                </a:lnTo>
                <a:lnTo>
                  <a:pt x="0" y="277368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brand-safety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74340" y="524609"/>
            <a:ext cx="952817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Many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people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will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stop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buying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brand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they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see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its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next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objectionable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40119" y="5969476"/>
            <a:ext cx="55333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DoubleVerify &amp;</a:t>
            </a:r>
            <a:r>
              <a:rPr dirty="0" sz="700" spc="-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Harris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Poll,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Consumers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Reject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Brands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That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Advertise on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‘Fake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News’</a:t>
            </a:r>
            <a:r>
              <a:rPr dirty="0" sz="700" spc="-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Objectionable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Content Online,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June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302642" y="6214664"/>
            <a:ext cx="5575300" cy="578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‘What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Is…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Brand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Safety’</a:t>
            </a:r>
            <a:r>
              <a:rPr dirty="0" u="none" sz="1200" spc="-8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200">
              <a:latin typeface="Arial"/>
              <a:cs typeface="Arial"/>
            </a:endParaRPr>
          </a:p>
          <a:p>
            <a:pPr marL="71691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0" y="0"/>
            <a:ext cx="2626360" cy="277495"/>
          </a:xfrm>
          <a:custGeom>
            <a:avLst/>
            <a:gdLst/>
            <a:ahLst/>
            <a:cxnLst/>
            <a:rect l="l" t="t" r="r" b="b"/>
            <a:pathLst>
              <a:path w="2626360" h="277495">
                <a:moveTo>
                  <a:pt x="2625852" y="0"/>
                </a:moveTo>
                <a:lnTo>
                  <a:pt x="0" y="0"/>
                </a:lnTo>
                <a:lnTo>
                  <a:pt x="0" y="277368"/>
                </a:lnTo>
                <a:lnTo>
                  <a:pt x="2625852" y="277368"/>
                </a:lnTo>
                <a:lnTo>
                  <a:pt x="262585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0" y="0"/>
            <a:ext cx="2626360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‘Brand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Safety’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Concerns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239767" y="1853185"/>
            <a:ext cx="3720465" cy="3987165"/>
            <a:chOff x="4239767" y="1853185"/>
            <a:chExt cx="3720465" cy="3987165"/>
          </a:xfrm>
        </p:grpSpPr>
        <p:sp>
          <p:nvSpPr>
            <p:cNvPr id="11" name="object 11" descr=""/>
            <p:cNvSpPr/>
            <p:nvPr/>
          </p:nvSpPr>
          <p:spPr>
            <a:xfrm>
              <a:off x="4258817" y="1872235"/>
              <a:ext cx="3682365" cy="3949065"/>
            </a:xfrm>
            <a:custGeom>
              <a:avLst/>
              <a:gdLst/>
              <a:ahLst/>
              <a:cxnLst/>
              <a:rect l="l" t="t" r="r" b="b"/>
              <a:pathLst>
                <a:path w="3682365" h="3949065">
                  <a:moveTo>
                    <a:pt x="3068307" y="0"/>
                  </a:moveTo>
                  <a:lnTo>
                    <a:pt x="613676" y="0"/>
                  </a:lnTo>
                  <a:lnTo>
                    <a:pt x="565718" y="1846"/>
                  </a:lnTo>
                  <a:lnTo>
                    <a:pt x="518769" y="7294"/>
                  </a:lnTo>
                  <a:lnTo>
                    <a:pt x="472966" y="16207"/>
                  </a:lnTo>
                  <a:lnTo>
                    <a:pt x="428445" y="28449"/>
                  </a:lnTo>
                  <a:lnTo>
                    <a:pt x="385343" y="43884"/>
                  </a:lnTo>
                  <a:lnTo>
                    <a:pt x="343796" y="62374"/>
                  </a:lnTo>
                  <a:lnTo>
                    <a:pt x="303942" y="83784"/>
                  </a:lnTo>
                  <a:lnTo>
                    <a:pt x="265915" y="107977"/>
                  </a:lnTo>
                  <a:lnTo>
                    <a:pt x="229852" y="134817"/>
                  </a:lnTo>
                  <a:lnTo>
                    <a:pt x="195891" y="164167"/>
                  </a:lnTo>
                  <a:lnTo>
                    <a:pt x="164167" y="195891"/>
                  </a:lnTo>
                  <a:lnTo>
                    <a:pt x="134817" y="229852"/>
                  </a:lnTo>
                  <a:lnTo>
                    <a:pt x="107977" y="265915"/>
                  </a:lnTo>
                  <a:lnTo>
                    <a:pt x="83784" y="303942"/>
                  </a:lnTo>
                  <a:lnTo>
                    <a:pt x="62374" y="343796"/>
                  </a:lnTo>
                  <a:lnTo>
                    <a:pt x="43884" y="385343"/>
                  </a:lnTo>
                  <a:lnTo>
                    <a:pt x="28449" y="428445"/>
                  </a:lnTo>
                  <a:lnTo>
                    <a:pt x="16207" y="472966"/>
                  </a:lnTo>
                  <a:lnTo>
                    <a:pt x="7294" y="518769"/>
                  </a:lnTo>
                  <a:lnTo>
                    <a:pt x="1846" y="565718"/>
                  </a:lnTo>
                  <a:lnTo>
                    <a:pt x="0" y="613676"/>
                  </a:lnTo>
                  <a:lnTo>
                    <a:pt x="0" y="3335007"/>
                  </a:lnTo>
                  <a:lnTo>
                    <a:pt x="1846" y="3382965"/>
                  </a:lnTo>
                  <a:lnTo>
                    <a:pt x="7294" y="3429914"/>
                  </a:lnTo>
                  <a:lnTo>
                    <a:pt x="16207" y="3475717"/>
                  </a:lnTo>
                  <a:lnTo>
                    <a:pt x="28449" y="3520238"/>
                  </a:lnTo>
                  <a:lnTo>
                    <a:pt x="43884" y="3563340"/>
                  </a:lnTo>
                  <a:lnTo>
                    <a:pt x="62374" y="3604887"/>
                  </a:lnTo>
                  <a:lnTo>
                    <a:pt x="83784" y="3644741"/>
                  </a:lnTo>
                  <a:lnTo>
                    <a:pt x="107977" y="3682768"/>
                  </a:lnTo>
                  <a:lnTo>
                    <a:pt x="134817" y="3718831"/>
                  </a:lnTo>
                  <a:lnTo>
                    <a:pt x="164167" y="3752792"/>
                  </a:lnTo>
                  <a:lnTo>
                    <a:pt x="195891" y="3784516"/>
                  </a:lnTo>
                  <a:lnTo>
                    <a:pt x="229852" y="3813866"/>
                  </a:lnTo>
                  <a:lnTo>
                    <a:pt x="265915" y="3840706"/>
                  </a:lnTo>
                  <a:lnTo>
                    <a:pt x="303942" y="3864899"/>
                  </a:lnTo>
                  <a:lnTo>
                    <a:pt x="343796" y="3886309"/>
                  </a:lnTo>
                  <a:lnTo>
                    <a:pt x="385343" y="3904799"/>
                  </a:lnTo>
                  <a:lnTo>
                    <a:pt x="428445" y="3920234"/>
                  </a:lnTo>
                  <a:lnTo>
                    <a:pt x="472966" y="3932476"/>
                  </a:lnTo>
                  <a:lnTo>
                    <a:pt x="518769" y="3941389"/>
                  </a:lnTo>
                  <a:lnTo>
                    <a:pt x="565718" y="3946837"/>
                  </a:lnTo>
                  <a:lnTo>
                    <a:pt x="613676" y="3948683"/>
                  </a:lnTo>
                  <a:lnTo>
                    <a:pt x="3068307" y="3948683"/>
                  </a:lnTo>
                  <a:lnTo>
                    <a:pt x="3116265" y="3946837"/>
                  </a:lnTo>
                  <a:lnTo>
                    <a:pt x="3163214" y="3941389"/>
                  </a:lnTo>
                  <a:lnTo>
                    <a:pt x="3209017" y="3932476"/>
                  </a:lnTo>
                  <a:lnTo>
                    <a:pt x="3253538" y="3920234"/>
                  </a:lnTo>
                  <a:lnTo>
                    <a:pt x="3296640" y="3904799"/>
                  </a:lnTo>
                  <a:lnTo>
                    <a:pt x="3338187" y="3886309"/>
                  </a:lnTo>
                  <a:lnTo>
                    <a:pt x="3378041" y="3864899"/>
                  </a:lnTo>
                  <a:lnTo>
                    <a:pt x="3416068" y="3840706"/>
                  </a:lnTo>
                  <a:lnTo>
                    <a:pt x="3452131" y="3813866"/>
                  </a:lnTo>
                  <a:lnTo>
                    <a:pt x="3486092" y="3784516"/>
                  </a:lnTo>
                  <a:lnTo>
                    <a:pt x="3517816" y="3752792"/>
                  </a:lnTo>
                  <a:lnTo>
                    <a:pt x="3547166" y="3718831"/>
                  </a:lnTo>
                  <a:lnTo>
                    <a:pt x="3574006" y="3682768"/>
                  </a:lnTo>
                  <a:lnTo>
                    <a:pt x="3598199" y="3644741"/>
                  </a:lnTo>
                  <a:lnTo>
                    <a:pt x="3619609" y="3604887"/>
                  </a:lnTo>
                  <a:lnTo>
                    <a:pt x="3638099" y="3563340"/>
                  </a:lnTo>
                  <a:lnTo>
                    <a:pt x="3653534" y="3520238"/>
                  </a:lnTo>
                  <a:lnTo>
                    <a:pt x="3665776" y="3475717"/>
                  </a:lnTo>
                  <a:lnTo>
                    <a:pt x="3674689" y="3429914"/>
                  </a:lnTo>
                  <a:lnTo>
                    <a:pt x="3680137" y="3382965"/>
                  </a:lnTo>
                  <a:lnTo>
                    <a:pt x="3681984" y="3335007"/>
                  </a:lnTo>
                  <a:lnTo>
                    <a:pt x="3681984" y="613676"/>
                  </a:lnTo>
                  <a:lnTo>
                    <a:pt x="3680137" y="565718"/>
                  </a:lnTo>
                  <a:lnTo>
                    <a:pt x="3674689" y="518769"/>
                  </a:lnTo>
                  <a:lnTo>
                    <a:pt x="3665776" y="472966"/>
                  </a:lnTo>
                  <a:lnTo>
                    <a:pt x="3653534" y="428445"/>
                  </a:lnTo>
                  <a:lnTo>
                    <a:pt x="3638099" y="385343"/>
                  </a:lnTo>
                  <a:lnTo>
                    <a:pt x="3619609" y="343796"/>
                  </a:lnTo>
                  <a:lnTo>
                    <a:pt x="3598199" y="303942"/>
                  </a:lnTo>
                  <a:lnTo>
                    <a:pt x="3574006" y="265915"/>
                  </a:lnTo>
                  <a:lnTo>
                    <a:pt x="3547166" y="229852"/>
                  </a:lnTo>
                  <a:lnTo>
                    <a:pt x="3517816" y="195891"/>
                  </a:lnTo>
                  <a:lnTo>
                    <a:pt x="3486092" y="164167"/>
                  </a:lnTo>
                  <a:lnTo>
                    <a:pt x="3452131" y="134817"/>
                  </a:lnTo>
                  <a:lnTo>
                    <a:pt x="3416068" y="107977"/>
                  </a:lnTo>
                  <a:lnTo>
                    <a:pt x="3378041" y="83784"/>
                  </a:lnTo>
                  <a:lnTo>
                    <a:pt x="3338187" y="62374"/>
                  </a:lnTo>
                  <a:lnTo>
                    <a:pt x="3296640" y="43884"/>
                  </a:lnTo>
                  <a:lnTo>
                    <a:pt x="3253538" y="28449"/>
                  </a:lnTo>
                  <a:lnTo>
                    <a:pt x="3209017" y="16207"/>
                  </a:lnTo>
                  <a:lnTo>
                    <a:pt x="3163214" y="7294"/>
                  </a:lnTo>
                  <a:lnTo>
                    <a:pt x="3116265" y="1846"/>
                  </a:lnTo>
                  <a:lnTo>
                    <a:pt x="3068307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258817" y="1872235"/>
              <a:ext cx="3682365" cy="3949065"/>
            </a:xfrm>
            <a:custGeom>
              <a:avLst/>
              <a:gdLst/>
              <a:ahLst/>
              <a:cxnLst/>
              <a:rect l="l" t="t" r="r" b="b"/>
              <a:pathLst>
                <a:path w="3682365" h="3949065">
                  <a:moveTo>
                    <a:pt x="0" y="613676"/>
                  </a:moveTo>
                  <a:lnTo>
                    <a:pt x="1846" y="565718"/>
                  </a:lnTo>
                  <a:lnTo>
                    <a:pt x="7294" y="518769"/>
                  </a:lnTo>
                  <a:lnTo>
                    <a:pt x="16207" y="472966"/>
                  </a:lnTo>
                  <a:lnTo>
                    <a:pt x="28449" y="428445"/>
                  </a:lnTo>
                  <a:lnTo>
                    <a:pt x="43884" y="385343"/>
                  </a:lnTo>
                  <a:lnTo>
                    <a:pt x="62374" y="343796"/>
                  </a:lnTo>
                  <a:lnTo>
                    <a:pt x="83784" y="303942"/>
                  </a:lnTo>
                  <a:lnTo>
                    <a:pt x="107977" y="265915"/>
                  </a:lnTo>
                  <a:lnTo>
                    <a:pt x="134817" y="229852"/>
                  </a:lnTo>
                  <a:lnTo>
                    <a:pt x="164167" y="195891"/>
                  </a:lnTo>
                  <a:lnTo>
                    <a:pt x="195891" y="164167"/>
                  </a:lnTo>
                  <a:lnTo>
                    <a:pt x="229852" y="134817"/>
                  </a:lnTo>
                  <a:lnTo>
                    <a:pt x="265915" y="107977"/>
                  </a:lnTo>
                  <a:lnTo>
                    <a:pt x="303942" y="83784"/>
                  </a:lnTo>
                  <a:lnTo>
                    <a:pt x="343796" y="62374"/>
                  </a:lnTo>
                  <a:lnTo>
                    <a:pt x="385343" y="43884"/>
                  </a:lnTo>
                  <a:lnTo>
                    <a:pt x="428445" y="28449"/>
                  </a:lnTo>
                  <a:lnTo>
                    <a:pt x="472966" y="16207"/>
                  </a:lnTo>
                  <a:lnTo>
                    <a:pt x="518769" y="7294"/>
                  </a:lnTo>
                  <a:lnTo>
                    <a:pt x="565718" y="1846"/>
                  </a:lnTo>
                  <a:lnTo>
                    <a:pt x="613676" y="0"/>
                  </a:lnTo>
                  <a:lnTo>
                    <a:pt x="3068307" y="0"/>
                  </a:lnTo>
                  <a:lnTo>
                    <a:pt x="3116265" y="1846"/>
                  </a:lnTo>
                  <a:lnTo>
                    <a:pt x="3163214" y="7294"/>
                  </a:lnTo>
                  <a:lnTo>
                    <a:pt x="3209017" y="16207"/>
                  </a:lnTo>
                  <a:lnTo>
                    <a:pt x="3253538" y="28449"/>
                  </a:lnTo>
                  <a:lnTo>
                    <a:pt x="3296640" y="43884"/>
                  </a:lnTo>
                  <a:lnTo>
                    <a:pt x="3338187" y="62374"/>
                  </a:lnTo>
                  <a:lnTo>
                    <a:pt x="3378041" y="83784"/>
                  </a:lnTo>
                  <a:lnTo>
                    <a:pt x="3416068" y="107977"/>
                  </a:lnTo>
                  <a:lnTo>
                    <a:pt x="3452131" y="134817"/>
                  </a:lnTo>
                  <a:lnTo>
                    <a:pt x="3486092" y="164167"/>
                  </a:lnTo>
                  <a:lnTo>
                    <a:pt x="3517816" y="195891"/>
                  </a:lnTo>
                  <a:lnTo>
                    <a:pt x="3547166" y="229852"/>
                  </a:lnTo>
                  <a:lnTo>
                    <a:pt x="3574006" y="265915"/>
                  </a:lnTo>
                  <a:lnTo>
                    <a:pt x="3598199" y="303942"/>
                  </a:lnTo>
                  <a:lnTo>
                    <a:pt x="3619609" y="343796"/>
                  </a:lnTo>
                  <a:lnTo>
                    <a:pt x="3638099" y="385343"/>
                  </a:lnTo>
                  <a:lnTo>
                    <a:pt x="3653534" y="428445"/>
                  </a:lnTo>
                  <a:lnTo>
                    <a:pt x="3665776" y="472966"/>
                  </a:lnTo>
                  <a:lnTo>
                    <a:pt x="3674689" y="518769"/>
                  </a:lnTo>
                  <a:lnTo>
                    <a:pt x="3680137" y="565718"/>
                  </a:lnTo>
                  <a:lnTo>
                    <a:pt x="3681984" y="613676"/>
                  </a:lnTo>
                  <a:lnTo>
                    <a:pt x="3681984" y="3335007"/>
                  </a:lnTo>
                  <a:lnTo>
                    <a:pt x="3680137" y="3382965"/>
                  </a:lnTo>
                  <a:lnTo>
                    <a:pt x="3674689" y="3429914"/>
                  </a:lnTo>
                  <a:lnTo>
                    <a:pt x="3665776" y="3475717"/>
                  </a:lnTo>
                  <a:lnTo>
                    <a:pt x="3653534" y="3520238"/>
                  </a:lnTo>
                  <a:lnTo>
                    <a:pt x="3638099" y="3563340"/>
                  </a:lnTo>
                  <a:lnTo>
                    <a:pt x="3619609" y="3604887"/>
                  </a:lnTo>
                  <a:lnTo>
                    <a:pt x="3598199" y="3644741"/>
                  </a:lnTo>
                  <a:lnTo>
                    <a:pt x="3574006" y="3682768"/>
                  </a:lnTo>
                  <a:lnTo>
                    <a:pt x="3547166" y="3718831"/>
                  </a:lnTo>
                  <a:lnTo>
                    <a:pt x="3517816" y="3752792"/>
                  </a:lnTo>
                  <a:lnTo>
                    <a:pt x="3486092" y="3784516"/>
                  </a:lnTo>
                  <a:lnTo>
                    <a:pt x="3452131" y="3813866"/>
                  </a:lnTo>
                  <a:lnTo>
                    <a:pt x="3416068" y="3840706"/>
                  </a:lnTo>
                  <a:lnTo>
                    <a:pt x="3378041" y="3864899"/>
                  </a:lnTo>
                  <a:lnTo>
                    <a:pt x="3338187" y="3886309"/>
                  </a:lnTo>
                  <a:lnTo>
                    <a:pt x="3296640" y="3904799"/>
                  </a:lnTo>
                  <a:lnTo>
                    <a:pt x="3253538" y="3920234"/>
                  </a:lnTo>
                  <a:lnTo>
                    <a:pt x="3209017" y="3932476"/>
                  </a:lnTo>
                  <a:lnTo>
                    <a:pt x="3163214" y="3941389"/>
                  </a:lnTo>
                  <a:lnTo>
                    <a:pt x="3116265" y="3946837"/>
                  </a:lnTo>
                  <a:lnTo>
                    <a:pt x="3068307" y="3948683"/>
                  </a:lnTo>
                  <a:lnTo>
                    <a:pt x="613676" y="3948683"/>
                  </a:lnTo>
                  <a:lnTo>
                    <a:pt x="565718" y="3946837"/>
                  </a:lnTo>
                  <a:lnTo>
                    <a:pt x="518769" y="3941389"/>
                  </a:lnTo>
                  <a:lnTo>
                    <a:pt x="472966" y="3932476"/>
                  </a:lnTo>
                  <a:lnTo>
                    <a:pt x="428445" y="3920234"/>
                  </a:lnTo>
                  <a:lnTo>
                    <a:pt x="385343" y="3904799"/>
                  </a:lnTo>
                  <a:lnTo>
                    <a:pt x="343796" y="3886309"/>
                  </a:lnTo>
                  <a:lnTo>
                    <a:pt x="303942" y="3864899"/>
                  </a:lnTo>
                  <a:lnTo>
                    <a:pt x="265915" y="3840706"/>
                  </a:lnTo>
                  <a:lnTo>
                    <a:pt x="229852" y="3813866"/>
                  </a:lnTo>
                  <a:lnTo>
                    <a:pt x="195891" y="3784516"/>
                  </a:lnTo>
                  <a:lnTo>
                    <a:pt x="164167" y="3752792"/>
                  </a:lnTo>
                  <a:lnTo>
                    <a:pt x="134817" y="3718831"/>
                  </a:lnTo>
                  <a:lnTo>
                    <a:pt x="107977" y="3682768"/>
                  </a:lnTo>
                  <a:lnTo>
                    <a:pt x="83784" y="3644741"/>
                  </a:lnTo>
                  <a:lnTo>
                    <a:pt x="62374" y="3604887"/>
                  </a:lnTo>
                  <a:lnTo>
                    <a:pt x="43884" y="3563340"/>
                  </a:lnTo>
                  <a:lnTo>
                    <a:pt x="28449" y="3520238"/>
                  </a:lnTo>
                  <a:lnTo>
                    <a:pt x="16207" y="3475717"/>
                  </a:lnTo>
                  <a:lnTo>
                    <a:pt x="7294" y="3429914"/>
                  </a:lnTo>
                  <a:lnTo>
                    <a:pt x="1846" y="3382965"/>
                  </a:lnTo>
                  <a:lnTo>
                    <a:pt x="0" y="3335007"/>
                  </a:lnTo>
                  <a:lnTo>
                    <a:pt x="0" y="613676"/>
                  </a:lnTo>
                  <a:close/>
                </a:path>
              </a:pathLst>
            </a:custGeom>
            <a:ln w="38099">
              <a:solidFill>
                <a:srgbClr val="4EBDA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8296656" y="1853185"/>
            <a:ext cx="3720465" cy="3987165"/>
            <a:chOff x="8296656" y="1853185"/>
            <a:chExt cx="3720465" cy="3987165"/>
          </a:xfrm>
        </p:grpSpPr>
        <p:sp>
          <p:nvSpPr>
            <p:cNvPr id="14" name="object 14" descr=""/>
            <p:cNvSpPr/>
            <p:nvPr/>
          </p:nvSpPr>
          <p:spPr>
            <a:xfrm>
              <a:off x="8315706" y="1872235"/>
              <a:ext cx="3682365" cy="3949065"/>
            </a:xfrm>
            <a:custGeom>
              <a:avLst/>
              <a:gdLst/>
              <a:ahLst/>
              <a:cxnLst/>
              <a:rect l="l" t="t" r="r" b="b"/>
              <a:pathLst>
                <a:path w="3682365" h="3949065">
                  <a:moveTo>
                    <a:pt x="3068307" y="0"/>
                  </a:moveTo>
                  <a:lnTo>
                    <a:pt x="613676" y="0"/>
                  </a:lnTo>
                  <a:lnTo>
                    <a:pt x="565718" y="1846"/>
                  </a:lnTo>
                  <a:lnTo>
                    <a:pt x="518769" y="7294"/>
                  </a:lnTo>
                  <a:lnTo>
                    <a:pt x="472966" y="16207"/>
                  </a:lnTo>
                  <a:lnTo>
                    <a:pt x="428445" y="28449"/>
                  </a:lnTo>
                  <a:lnTo>
                    <a:pt x="385343" y="43884"/>
                  </a:lnTo>
                  <a:lnTo>
                    <a:pt x="343796" y="62374"/>
                  </a:lnTo>
                  <a:lnTo>
                    <a:pt x="303942" y="83784"/>
                  </a:lnTo>
                  <a:lnTo>
                    <a:pt x="265915" y="107977"/>
                  </a:lnTo>
                  <a:lnTo>
                    <a:pt x="229852" y="134817"/>
                  </a:lnTo>
                  <a:lnTo>
                    <a:pt x="195891" y="164167"/>
                  </a:lnTo>
                  <a:lnTo>
                    <a:pt x="164167" y="195891"/>
                  </a:lnTo>
                  <a:lnTo>
                    <a:pt x="134817" y="229852"/>
                  </a:lnTo>
                  <a:lnTo>
                    <a:pt x="107977" y="265915"/>
                  </a:lnTo>
                  <a:lnTo>
                    <a:pt x="83784" y="303942"/>
                  </a:lnTo>
                  <a:lnTo>
                    <a:pt x="62374" y="343796"/>
                  </a:lnTo>
                  <a:lnTo>
                    <a:pt x="43884" y="385343"/>
                  </a:lnTo>
                  <a:lnTo>
                    <a:pt x="28449" y="428445"/>
                  </a:lnTo>
                  <a:lnTo>
                    <a:pt x="16207" y="472966"/>
                  </a:lnTo>
                  <a:lnTo>
                    <a:pt x="7294" y="518769"/>
                  </a:lnTo>
                  <a:lnTo>
                    <a:pt x="1846" y="565718"/>
                  </a:lnTo>
                  <a:lnTo>
                    <a:pt x="0" y="613676"/>
                  </a:lnTo>
                  <a:lnTo>
                    <a:pt x="0" y="3335007"/>
                  </a:lnTo>
                  <a:lnTo>
                    <a:pt x="1846" y="3382965"/>
                  </a:lnTo>
                  <a:lnTo>
                    <a:pt x="7294" y="3429914"/>
                  </a:lnTo>
                  <a:lnTo>
                    <a:pt x="16207" y="3475717"/>
                  </a:lnTo>
                  <a:lnTo>
                    <a:pt x="28449" y="3520238"/>
                  </a:lnTo>
                  <a:lnTo>
                    <a:pt x="43884" y="3563340"/>
                  </a:lnTo>
                  <a:lnTo>
                    <a:pt x="62374" y="3604887"/>
                  </a:lnTo>
                  <a:lnTo>
                    <a:pt x="83784" y="3644741"/>
                  </a:lnTo>
                  <a:lnTo>
                    <a:pt x="107977" y="3682768"/>
                  </a:lnTo>
                  <a:lnTo>
                    <a:pt x="134817" y="3718831"/>
                  </a:lnTo>
                  <a:lnTo>
                    <a:pt x="164167" y="3752792"/>
                  </a:lnTo>
                  <a:lnTo>
                    <a:pt x="195891" y="3784516"/>
                  </a:lnTo>
                  <a:lnTo>
                    <a:pt x="229852" y="3813866"/>
                  </a:lnTo>
                  <a:lnTo>
                    <a:pt x="265915" y="3840706"/>
                  </a:lnTo>
                  <a:lnTo>
                    <a:pt x="303942" y="3864899"/>
                  </a:lnTo>
                  <a:lnTo>
                    <a:pt x="343796" y="3886309"/>
                  </a:lnTo>
                  <a:lnTo>
                    <a:pt x="385343" y="3904799"/>
                  </a:lnTo>
                  <a:lnTo>
                    <a:pt x="428445" y="3920234"/>
                  </a:lnTo>
                  <a:lnTo>
                    <a:pt x="472966" y="3932476"/>
                  </a:lnTo>
                  <a:lnTo>
                    <a:pt x="518769" y="3941389"/>
                  </a:lnTo>
                  <a:lnTo>
                    <a:pt x="565718" y="3946837"/>
                  </a:lnTo>
                  <a:lnTo>
                    <a:pt x="613676" y="3948683"/>
                  </a:lnTo>
                  <a:lnTo>
                    <a:pt x="3068307" y="3948683"/>
                  </a:lnTo>
                  <a:lnTo>
                    <a:pt x="3116265" y="3946837"/>
                  </a:lnTo>
                  <a:lnTo>
                    <a:pt x="3163214" y="3941389"/>
                  </a:lnTo>
                  <a:lnTo>
                    <a:pt x="3209017" y="3932476"/>
                  </a:lnTo>
                  <a:lnTo>
                    <a:pt x="3253538" y="3920234"/>
                  </a:lnTo>
                  <a:lnTo>
                    <a:pt x="3296640" y="3904799"/>
                  </a:lnTo>
                  <a:lnTo>
                    <a:pt x="3338187" y="3886309"/>
                  </a:lnTo>
                  <a:lnTo>
                    <a:pt x="3378041" y="3864899"/>
                  </a:lnTo>
                  <a:lnTo>
                    <a:pt x="3416068" y="3840706"/>
                  </a:lnTo>
                  <a:lnTo>
                    <a:pt x="3452131" y="3813866"/>
                  </a:lnTo>
                  <a:lnTo>
                    <a:pt x="3486092" y="3784516"/>
                  </a:lnTo>
                  <a:lnTo>
                    <a:pt x="3517816" y="3752792"/>
                  </a:lnTo>
                  <a:lnTo>
                    <a:pt x="3547166" y="3718831"/>
                  </a:lnTo>
                  <a:lnTo>
                    <a:pt x="3574006" y="3682768"/>
                  </a:lnTo>
                  <a:lnTo>
                    <a:pt x="3598199" y="3644741"/>
                  </a:lnTo>
                  <a:lnTo>
                    <a:pt x="3619609" y="3604887"/>
                  </a:lnTo>
                  <a:lnTo>
                    <a:pt x="3638099" y="3563340"/>
                  </a:lnTo>
                  <a:lnTo>
                    <a:pt x="3653534" y="3520238"/>
                  </a:lnTo>
                  <a:lnTo>
                    <a:pt x="3665776" y="3475717"/>
                  </a:lnTo>
                  <a:lnTo>
                    <a:pt x="3674689" y="3429914"/>
                  </a:lnTo>
                  <a:lnTo>
                    <a:pt x="3680137" y="3382965"/>
                  </a:lnTo>
                  <a:lnTo>
                    <a:pt x="3681984" y="3335007"/>
                  </a:lnTo>
                  <a:lnTo>
                    <a:pt x="3681984" y="613676"/>
                  </a:lnTo>
                  <a:lnTo>
                    <a:pt x="3680137" y="565718"/>
                  </a:lnTo>
                  <a:lnTo>
                    <a:pt x="3674689" y="518769"/>
                  </a:lnTo>
                  <a:lnTo>
                    <a:pt x="3665776" y="472966"/>
                  </a:lnTo>
                  <a:lnTo>
                    <a:pt x="3653534" y="428445"/>
                  </a:lnTo>
                  <a:lnTo>
                    <a:pt x="3638099" y="385343"/>
                  </a:lnTo>
                  <a:lnTo>
                    <a:pt x="3619609" y="343796"/>
                  </a:lnTo>
                  <a:lnTo>
                    <a:pt x="3598199" y="303942"/>
                  </a:lnTo>
                  <a:lnTo>
                    <a:pt x="3574006" y="265915"/>
                  </a:lnTo>
                  <a:lnTo>
                    <a:pt x="3547166" y="229852"/>
                  </a:lnTo>
                  <a:lnTo>
                    <a:pt x="3517816" y="195891"/>
                  </a:lnTo>
                  <a:lnTo>
                    <a:pt x="3486092" y="164167"/>
                  </a:lnTo>
                  <a:lnTo>
                    <a:pt x="3452131" y="134817"/>
                  </a:lnTo>
                  <a:lnTo>
                    <a:pt x="3416068" y="107977"/>
                  </a:lnTo>
                  <a:lnTo>
                    <a:pt x="3378041" y="83784"/>
                  </a:lnTo>
                  <a:lnTo>
                    <a:pt x="3338187" y="62374"/>
                  </a:lnTo>
                  <a:lnTo>
                    <a:pt x="3296640" y="43884"/>
                  </a:lnTo>
                  <a:lnTo>
                    <a:pt x="3253538" y="28449"/>
                  </a:lnTo>
                  <a:lnTo>
                    <a:pt x="3209017" y="16207"/>
                  </a:lnTo>
                  <a:lnTo>
                    <a:pt x="3163214" y="7294"/>
                  </a:lnTo>
                  <a:lnTo>
                    <a:pt x="3116265" y="1846"/>
                  </a:lnTo>
                  <a:lnTo>
                    <a:pt x="3068307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315706" y="1872235"/>
              <a:ext cx="3682365" cy="3949065"/>
            </a:xfrm>
            <a:custGeom>
              <a:avLst/>
              <a:gdLst/>
              <a:ahLst/>
              <a:cxnLst/>
              <a:rect l="l" t="t" r="r" b="b"/>
              <a:pathLst>
                <a:path w="3682365" h="3949065">
                  <a:moveTo>
                    <a:pt x="0" y="613676"/>
                  </a:moveTo>
                  <a:lnTo>
                    <a:pt x="1846" y="565718"/>
                  </a:lnTo>
                  <a:lnTo>
                    <a:pt x="7294" y="518769"/>
                  </a:lnTo>
                  <a:lnTo>
                    <a:pt x="16207" y="472966"/>
                  </a:lnTo>
                  <a:lnTo>
                    <a:pt x="28449" y="428445"/>
                  </a:lnTo>
                  <a:lnTo>
                    <a:pt x="43884" y="385343"/>
                  </a:lnTo>
                  <a:lnTo>
                    <a:pt x="62374" y="343796"/>
                  </a:lnTo>
                  <a:lnTo>
                    <a:pt x="83784" y="303942"/>
                  </a:lnTo>
                  <a:lnTo>
                    <a:pt x="107977" y="265915"/>
                  </a:lnTo>
                  <a:lnTo>
                    <a:pt x="134817" y="229852"/>
                  </a:lnTo>
                  <a:lnTo>
                    <a:pt x="164167" y="195891"/>
                  </a:lnTo>
                  <a:lnTo>
                    <a:pt x="195891" y="164167"/>
                  </a:lnTo>
                  <a:lnTo>
                    <a:pt x="229852" y="134817"/>
                  </a:lnTo>
                  <a:lnTo>
                    <a:pt x="265915" y="107977"/>
                  </a:lnTo>
                  <a:lnTo>
                    <a:pt x="303942" y="83784"/>
                  </a:lnTo>
                  <a:lnTo>
                    <a:pt x="343796" y="62374"/>
                  </a:lnTo>
                  <a:lnTo>
                    <a:pt x="385343" y="43884"/>
                  </a:lnTo>
                  <a:lnTo>
                    <a:pt x="428445" y="28449"/>
                  </a:lnTo>
                  <a:lnTo>
                    <a:pt x="472966" y="16207"/>
                  </a:lnTo>
                  <a:lnTo>
                    <a:pt x="518769" y="7294"/>
                  </a:lnTo>
                  <a:lnTo>
                    <a:pt x="565718" y="1846"/>
                  </a:lnTo>
                  <a:lnTo>
                    <a:pt x="613676" y="0"/>
                  </a:lnTo>
                  <a:lnTo>
                    <a:pt x="3068307" y="0"/>
                  </a:lnTo>
                  <a:lnTo>
                    <a:pt x="3116265" y="1846"/>
                  </a:lnTo>
                  <a:lnTo>
                    <a:pt x="3163214" y="7294"/>
                  </a:lnTo>
                  <a:lnTo>
                    <a:pt x="3209017" y="16207"/>
                  </a:lnTo>
                  <a:lnTo>
                    <a:pt x="3253538" y="28449"/>
                  </a:lnTo>
                  <a:lnTo>
                    <a:pt x="3296640" y="43884"/>
                  </a:lnTo>
                  <a:lnTo>
                    <a:pt x="3338187" y="62374"/>
                  </a:lnTo>
                  <a:lnTo>
                    <a:pt x="3378041" y="83784"/>
                  </a:lnTo>
                  <a:lnTo>
                    <a:pt x="3416068" y="107977"/>
                  </a:lnTo>
                  <a:lnTo>
                    <a:pt x="3452131" y="134817"/>
                  </a:lnTo>
                  <a:lnTo>
                    <a:pt x="3486092" y="164167"/>
                  </a:lnTo>
                  <a:lnTo>
                    <a:pt x="3517816" y="195891"/>
                  </a:lnTo>
                  <a:lnTo>
                    <a:pt x="3547166" y="229852"/>
                  </a:lnTo>
                  <a:lnTo>
                    <a:pt x="3574006" y="265915"/>
                  </a:lnTo>
                  <a:lnTo>
                    <a:pt x="3598199" y="303942"/>
                  </a:lnTo>
                  <a:lnTo>
                    <a:pt x="3619609" y="343796"/>
                  </a:lnTo>
                  <a:lnTo>
                    <a:pt x="3638099" y="385343"/>
                  </a:lnTo>
                  <a:lnTo>
                    <a:pt x="3653534" y="428445"/>
                  </a:lnTo>
                  <a:lnTo>
                    <a:pt x="3665776" y="472966"/>
                  </a:lnTo>
                  <a:lnTo>
                    <a:pt x="3674689" y="518769"/>
                  </a:lnTo>
                  <a:lnTo>
                    <a:pt x="3680137" y="565718"/>
                  </a:lnTo>
                  <a:lnTo>
                    <a:pt x="3681984" y="613676"/>
                  </a:lnTo>
                  <a:lnTo>
                    <a:pt x="3681984" y="3335007"/>
                  </a:lnTo>
                  <a:lnTo>
                    <a:pt x="3680137" y="3382965"/>
                  </a:lnTo>
                  <a:lnTo>
                    <a:pt x="3674689" y="3429914"/>
                  </a:lnTo>
                  <a:lnTo>
                    <a:pt x="3665776" y="3475717"/>
                  </a:lnTo>
                  <a:lnTo>
                    <a:pt x="3653534" y="3520238"/>
                  </a:lnTo>
                  <a:lnTo>
                    <a:pt x="3638099" y="3563340"/>
                  </a:lnTo>
                  <a:lnTo>
                    <a:pt x="3619609" y="3604887"/>
                  </a:lnTo>
                  <a:lnTo>
                    <a:pt x="3598199" y="3644741"/>
                  </a:lnTo>
                  <a:lnTo>
                    <a:pt x="3574006" y="3682768"/>
                  </a:lnTo>
                  <a:lnTo>
                    <a:pt x="3547166" y="3718831"/>
                  </a:lnTo>
                  <a:lnTo>
                    <a:pt x="3517816" y="3752792"/>
                  </a:lnTo>
                  <a:lnTo>
                    <a:pt x="3486092" y="3784516"/>
                  </a:lnTo>
                  <a:lnTo>
                    <a:pt x="3452131" y="3813866"/>
                  </a:lnTo>
                  <a:lnTo>
                    <a:pt x="3416068" y="3840706"/>
                  </a:lnTo>
                  <a:lnTo>
                    <a:pt x="3378041" y="3864899"/>
                  </a:lnTo>
                  <a:lnTo>
                    <a:pt x="3338187" y="3886309"/>
                  </a:lnTo>
                  <a:lnTo>
                    <a:pt x="3296640" y="3904799"/>
                  </a:lnTo>
                  <a:lnTo>
                    <a:pt x="3253538" y="3920234"/>
                  </a:lnTo>
                  <a:lnTo>
                    <a:pt x="3209017" y="3932476"/>
                  </a:lnTo>
                  <a:lnTo>
                    <a:pt x="3163214" y="3941389"/>
                  </a:lnTo>
                  <a:lnTo>
                    <a:pt x="3116265" y="3946837"/>
                  </a:lnTo>
                  <a:lnTo>
                    <a:pt x="3068307" y="3948683"/>
                  </a:lnTo>
                  <a:lnTo>
                    <a:pt x="613676" y="3948683"/>
                  </a:lnTo>
                  <a:lnTo>
                    <a:pt x="565718" y="3946837"/>
                  </a:lnTo>
                  <a:lnTo>
                    <a:pt x="518769" y="3941389"/>
                  </a:lnTo>
                  <a:lnTo>
                    <a:pt x="472966" y="3932476"/>
                  </a:lnTo>
                  <a:lnTo>
                    <a:pt x="428445" y="3920234"/>
                  </a:lnTo>
                  <a:lnTo>
                    <a:pt x="385343" y="3904799"/>
                  </a:lnTo>
                  <a:lnTo>
                    <a:pt x="343796" y="3886309"/>
                  </a:lnTo>
                  <a:lnTo>
                    <a:pt x="303942" y="3864899"/>
                  </a:lnTo>
                  <a:lnTo>
                    <a:pt x="265915" y="3840706"/>
                  </a:lnTo>
                  <a:lnTo>
                    <a:pt x="229852" y="3813866"/>
                  </a:lnTo>
                  <a:lnTo>
                    <a:pt x="195891" y="3784516"/>
                  </a:lnTo>
                  <a:lnTo>
                    <a:pt x="164167" y="3752792"/>
                  </a:lnTo>
                  <a:lnTo>
                    <a:pt x="134817" y="3718831"/>
                  </a:lnTo>
                  <a:lnTo>
                    <a:pt x="107977" y="3682768"/>
                  </a:lnTo>
                  <a:lnTo>
                    <a:pt x="83784" y="3644741"/>
                  </a:lnTo>
                  <a:lnTo>
                    <a:pt x="62374" y="3604887"/>
                  </a:lnTo>
                  <a:lnTo>
                    <a:pt x="43884" y="3563340"/>
                  </a:lnTo>
                  <a:lnTo>
                    <a:pt x="28449" y="3520238"/>
                  </a:lnTo>
                  <a:lnTo>
                    <a:pt x="16207" y="3475717"/>
                  </a:lnTo>
                  <a:lnTo>
                    <a:pt x="7294" y="3429914"/>
                  </a:lnTo>
                  <a:lnTo>
                    <a:pt x="1846" y="3382965"/>
                  </a:lnTo>
                  <a:lnTo>
                    <a:pt x="0" y="3335007"/>
                  </a:lnTo>
                  <a:lnTo>
                    <a:pt x="0" y="613676"/>
                  </a:lnTo>
                  <a:close/>
                </a:path>
              </a:pathLst>
            </a:custGeom>
            <a:ln w="38099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176784" y="1853185"/>
            <a:ext cx="3720465" cy="3987165"/>
            <a:chOff x="176784" y="1853185"/>
            <a:chExt cx="3720465" cy="3987165"/>
          </a:xfrm>
        </p:grpSpPr>
        <p:sp>
          <p:nvSpPr>
            <p:cNvPr id="17" name="object 17" descr=""/>
            <p:cNvSpPr/>
            <p:nvPr/>
          </p:nvSpPr>
          <p:spPr>
            <a:xfrm>
              <a:off x="195834" y="1872235"/>
              <a:ext cx="3682365" cy="3949065"/>
            </a:xfrm>
            <a:custGeom>
              <a:avLst/>
              <a:gdLst/>
              <a:ahLst/>
              <a:cxnLst/>
              <a:rect l="l" t="t" r="r" b="b"/>
              <a:pathLst>
                <a:path w="3682365" h="3949065">
                  <a:moveTo>
                    <a:pt x="3068307" y="0"/>
                  </a:moveTo>
                  <a:lnTo>
                    <a:pt x="613676" y="0"/>
                  </a:lnTo>
                  <a:lnTo>
                    <a:pt x="565718" y="1846"/>
                  </a:lnTo>
                  <a:lnTo>
                    <a:pt x="518769" y="7294"/>
                  </a:lnTo>
                  <a:lnTo>
                    <a:pt x="472966" y="16207"/>
                  </a:lnTo>
                  <a:lnTo>
                    <a:pt x="428445" y="28449"/>
                  </a:lnTo>
                  <a:lnTo>
                    <a:pt x="385343" y="43884"/>
                  </a:lnTo>
                  <a:lnTo>
                    <a:pt x="343796" y="62374"/>
                  </a:lnTo>
                  <a:lnTo>
                    <a:pt x="303942" y="83784"/>
                  </a:lnTo>
                  <a:lnTo>
                    <a:pt x="265915" y="107977"/>
                  </a:lnTo>
                  <a:lnTo>
                    <a:pt x="229852" y="134817"/>
                  </a:lnTo>
                  <a:lnTo>
                    <a:pt x="195891" y="164167"/>
                  </a:lnTo>
                  <a:lnTo>
                    <a:pt x="164167" y="195891"/>
                  </a:lnTo>
                  <a:lnTo>
                    <a:pt x="134817" y="229852"/>
                  </a:lnTo>
                  <a:lnTo>
                    <a:pt x="107977" y="265915"/>
                  </a:lnTo>
                  <a:lnTo>
                    <a:pt x="83784" y="303942"/>
                  </a:lnTo>
                  <a:lnTo>
                    <a:pt x="62374" y="343796"/>
                  </a:lnTo>
                  <a:lnTo>
                    <a:pt x="43884" y="385343"/>
                  </a:lnTo>
                  <a:lnTo>
                    <a:pt x="28449" y="428445"/>
                  </a:lnTo>
                  <a:lnTo>
                    <a:pt x="16207" y="472966"/>
                  </a:lnTo>
                  <a:lnTo>
                    <a:pt x="7294" y="518769"/>
                  </a:lnTo>
                  <a:lnTo>
                    <a:pt x="1846" y="565718"/>
                  </a:lnTo>
                  <a:lnTo>
                    <a:pt x="0" y="613676"/>
                  </a:lnTo>
                  <a:lnTo>
                    <a:pt x="0" y="3335007"/>
                  </a:lnTo>
                  <a:lnTo>
                    <a:pt x="1846" y="3382965"/>
                  </a:lnTo>
                  <a:lnTo>
                    <a:pt x="7294" y="3429914"/>
                  </a:lnTo>
                  <a:lnTo>
                    <a:pt x="16207" y="3475717"/>
                  </a:lnTo>
                  <a:lnTo>
                    <a:pt x="28449" y="3520238"/>
                  </a:lnTo>
                  <a:lnTo>
                    <a:pt x="43884" y="3563340"/>
                  </a:lnTo>
                  <a:lnTo>
                    <a:pt x="62374" y="3604887"/>
                  </a:lnTo>
                  <a:lnTo>
                    <a:pt x="83784" y="3644741"/>
                  </a:lnTo>
                  <a:lnTo>
                    <a:pt x="107977" y="3682768"/>
                  </a:lnTo>
                  <a:lnTo>
                    <a:pt x="134817" y="3718831"/>
                  </a:lnTo>
                  <a:lnTo>
                    <a:pt x="164167" y="3752792"/>
                  </a:lnTo>
                  <a:lnTo>
                    <a:pt x="195891" y="3784516"/>
                  </a:lnTo>
                  <a:lnTo>
                    <a:pt x="229852" y="3813866"/>
                  </a:lnTo>
                  <a:lnTo>
                    <a:pt x="265915" y="3840706"/>
                  </a:lnTo>
                  <a:lnTo>
                    <a:pt x="303942" y="3864899"/>
                  </a:lnTo>
                  <a:lnTo>
                    <a:pt x="343796" y="3886309"/>
                  </a:lnTo>
                  <a:lnTo>
                    <a:pt x="385343" y="3904799"/>
                  </a:lnTo>
                  <a:lnTo>
                    <a:pt x="428445" y="3920234"/>
                  </a:lnTo>
                  <a:lnTo>
                    <a:pt x="472966" y="3932476"/>
                  </a:lnTo>
                  <a:lnTo>
                    <a:pt x="518769" y="3941389"/>
                  </a:lnTo>
                  <a:lnTo>
                    <a:pt x="565718" y="3946837"/>
                  </a:lnTo>
                  <a:lnTo>
                    <a:pt x="613676" y="3948683"/>
                  </a:lnTo>
                  <a:lnTo>
                    <a:pt x="3068307" y="3948683"/>
                  </a:lnTo>
                  <a:lnTo>
                    <a:pt x="3116265" y="3946837"/>
                  </a:lnTo>
                  <a:lnTo>
                    <a:pt x="3163214" y="3941389"/>
                  </a:lnTo>
                  <a:lnTo>
                    <a:pt x="3209017" y="3932476"/>
                  </a:lnTo>
                  <a:lnTo>
                    <a:pt x="3253538" y="3920234"/>
                  </a:lnTo>
                  <a:lnTo>
                    <a:pt x="3296640" y="3904799"/>
                  </a:lnTo>
                  <a:lnTo>
                    <a:pt x="3338187" y="3886309"/>
                  </a:lnTo>
                  <a:lnTo>
                    <a:pt x="3378041" y="3864899"/>
                  </a:lnTo>
                  <a:lnTo>
                    <a:pt x="3416068" y="3840706"/>
                  </a:lnTo>
                  <a:lnTo>
                    <a:pt x="3452131" y="3813866"/>
                  </a:lnTo>
                  <a:lnTo>
                    <a:pt x="3486092" y="3784516"/>
                  </a:lnTo>
                  <a:lnTo>
                    <a:pt x="3517816" y="3752792"/>
                  </a:lnTo>
                  <a:lnTo>
                    <a:pt x="3547166" y="3718831"/>
                  </a:lnTo>
                  <a:lnTo>
                    <a:pt x="3574006" y="3682768"/>
                  </a:lnTo>
                  <a:lnTo>
                    <a:pt x="3598199" y="3644741"/>
                  </a:lnTo>
                  <a:lnTo>
                    <a:pt x="3619609" y="3604887"/>
                  </a:lnTo>
                  <a:lnTo>
                    <a:pt x="3638099" y="3563340"/>
                  </a:lnTo>
                  <a:lnTo>
                    <a:pt x="3653534" y="3520238"/>
                  </a:lnTo>
                  <a:lnTo>
                    <a:pt x="3665776" y="3475717"/>
                  </a:lnTo>
                  <a:lnTo>
                    <a:pt x="3674689" y="3429914"/>
                  </a:lnTo>
                  <a:lnTo>
                    <a:pt x="3680137" y="3382965"/>
                  </a:lnTo>
                  <a:lnTo>
                    <a:pt x="3681984" y="3335007"/>
                  </a:lnTo>
                  <a:lnTo>
                    <a:pt x="3681984" y="613676"/>
                  </a:lnTo>
                  <a:lnTo>
                    <a:pt x="3680137" y="565718"/>
                  </a:lnTo>
                  <a:lnTo>
                    <a:pt x="3674689" y="518769"/>
                  </a:lnTo>
                  <a:lnTo>
                    <a:pt x="3665776" y="472966"/>
                  </a:lnTo>
                  <a:lnTo>
                    <a:pt x="3653534" y="428445"/>
                  </a:lnTo>
                  <a:lnTo>
                    <a:pt x="3638099" y="385343"/>
                  </a:lnTo>
                  <a:lnTo>
                    <a:pt x="3619609" y="343796"/>
                  </a:lnTo>
                  <a:lnTo>
                    <a:pt x="3598199" y="303942"/>
                  </a:lnTo>
                  <a:lnTo>
                    <a:pt x="3574006" y="265915"/>
                  </a:lnTo>
                  <a:lnTo>
                    <a:pt x="3547166" y="229852"/>
                  </a:lnTo>
                  <a:lnTo>
                    <a:pt x="3517816" y="195891"/>
                  </a:lnTo>
                  <a:lnTo>
                    <a:pt x="3486092" y="164167"/>
                  </a:lnTo>
                  <a:lnTo>
                    <a:pt x="3452131" y="134817"/>
                  </a:lnTo>
                  <a:lnTo>
                    <a:pt x="3416068" y="107977"/>
                  </a:lnTo>
                  <a:lnTo>
                    <a:pt x="3378041" y="83784"/>
                  </a:lnTo>
                  <a:lnTo>
                    <a:pt x="3338187" y="62374"/>
                  </a:lnTo>
                  <a:lnTo>
                    <a:pt x="3296640" y="43884"/>
                  </a:lnTo>
                  <a:lnTo>
                    <a:pt x="3253538" y="28449"/>
                  </a:lnTo>
                  <a:lnTo>
                    <a:pt x="3209017" y="16207"/>
                  </a:lnTo>
                  <a:lnTo>
                    <a:pt x="3163214" y="7294"/>
                  </a:lnTo>
                  <a:lnTo>
                    <a:pt x="3116265" y="1846"/>
                  </a:lnTo>
                  <a:lnTo>
                    <a:pt x="3068307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95834" y="1872235"/>
              <a:ext cx="3682365" cy="3949065"/>
            </a:xfrm>
            <a:custGeom>
              <a:avLst/>
              <a:gdLst/>
              <a:ahLst/>
              <a:cxnLst/>
              <a:rect l="l" t="t" r="r" b="b"/>
              <a:pathLst>
                <a:path w="3682365" h="3949065">
                  <a:moveTo>
                    <a:pt x="0" y="613676"/>
                  </a:moveTo>
                  <a:lnTo>
                    <a:pt x="1846" y="565718"/>
                  </a:lnTo>
                  <a:lnTo>
                    <a:pt x="7294" y="518769"/>
                  </a:lnTo>
                  <a:lnTo>
                    <a:pt x="16207" y="472966"/>
                  </a:lnTo>
                  <a:lnTo>
                    <a:pt x="28449" y="428445"/>
                  </a:lnTo>
                  <a:lnTo>
                    <a:pt x="43884" y="385343"/>
                  </a:lnTo>
                  <a:lnTo>
                    <a:pt x="62374" y="343796"/>
                  </a:lnTo>
                  <a:lnTo>
                    <a:pt x="83784" y="303942"/>
                  </a:lnTo>
                  <a:lnTo>
                    <a:pt x="107977" y="265915"/>
                  </a:lnTo>
                  <a:lnTo>
                    <a:pt x="134817" y="229852"/>
                  </a:lnTo>
                  <a:lnTo>
                    <a:pt x="164167" y="195891"/>
                  </a:lnTo>
                  <a:lnTo>
                    <a:pt x="195891" y="164167"/>
                  </a:lnTo>
                  <a:lnTo>
                    <a:pt x="229852" y="134817"/>
                  </a:lnTo>
                  <a:lnTo>
                    <a:pt x="265915" y="107977"/>
                  </a:lnTo>
                  <a:lnTo>
                    <a:pt x="303942" y="83784"/>
                  </a:lnTo>
                  <a:lnTo>
                    <a:pt x="343796" y="62374"/>
                  </a:lnTo>
                  <a:lnTo>
                    <a:pt x="385343" y="43884"/>
                  </a:lnTo>
                  <a:lnTo>
                    <a:pt x="428445" y="28449"/>
                  </a:lnTo>
                  <a:lnTo>
                    <a:pt x="472966" y="16207"/>
                  </a:lnTo>
                  <a:lnTo>
                    <a:pt x="518769" y="7294"/>
                  </a:lnTo>
                  <a:lnTo>
                    <a:pt x="565718" y="1846"/>
                  </a:lnTo>
                  <a:lnTo>
                    <a:pt x="613676" y="0"/>
                  </a:lnTo>
                  <a:lnTo>
                    <a:pt x="3068307" y="0"/>
                  </a:lnTo>
                  <a:lnTo>
                    <a:pt x="3116265" y="1846"/>
                  </a:lnTo>
                  <a:lnTo>
                    <a:pt x="3163214" y="7294"/>
                  </a:lnTo>
                  <a:lnTo>
                    <a:pt x="3209017" y="16207"/>
                  </a:lnTo>
                  <a:lnTo>
                    <a:pt x="3253538" y="28449"/>
                  </a:lnTo>
                  <a:lnTo>
                    <a:pt x="3296640" y="43884"/>
                  </a:lnTo>
                  <a:lnTo>
                    <a:pt x="3338187" y="62374"/>
                  </a:lnTo>
                  <a:lnTo>
                    <a:pt x="3378041" y="83784"/>
                  </a:lnTo>
                  <a:lnTo>
                    <a:pt x="3416068" y="107977"/>
                  </a:lnTo>
                  <a:lnTo>
                    <a:pt x="3452131" y="134817"/>
                  </a:lnTo>
                  <a:lnTo>
                    <a:pt x="3486092" y="164167"/>
                  </a:lnTo>
                  <a:lnTo>
                    <a:pt x="3517816" y="195891"/>
                  </a:lnTo>
                  <a:lnTo>
                    <a:pt x="3547166" y="229852"/>
                  </a:lnTo>
                  <a:lnTo>
                    <a:pt x="3574006" y="265915"/>
                  </a:lnTo>
                  <a:lnTo>
                    <a:pt x="3598199" y="303942"/>
                  </a:lnTo>
                  <a:lnTo>
                    <a:pt x="3619609" y="343796"/>
                  </a:lnTo>
                  <a:lnTo>
                    <a:pt x="3638099" y="385343"/>
                  </a:lnTo>
                  <a:lnTo>
                    <a:pt x="3653534" y="428445"/>
                  </a:lnTo>
                  <a:lnTo>
                    <a:pt x="3665776" y="472966"/>
                  </a:lnTo>
                  <a:lnTo>
                    <a:pt x="3674689" y="518769"/>
                  </a:lnTo>
                  <a:lnTo>
                    <a:pt x="3680137" y="565718"/>
                  </a:lnTo>
                  <a:lnTo>
                    <a:pt x="3681984" y="613676"/>
                  </a:lnTo>
                  <a:lnTo>
                    <a:pt x="3681984" y="3335007"/>
                  </a:lnTo>
                  <a:lnTo>
                    <a:pt x="3680137" y="3382965"/>
                  </a:lnTo>
                  <a:lnTo>
                    <a:pt x="3674689" y="3429914"/>
                  </a:lnTo>
                  <a:lnTo>
                    <a:pt x="3665776" y="3475717"/>
                  </a:lnTo>
                  <a:lnTo>
                    <a:pt x="3653534" y="3520238"/>
                  </a:lnTo>
                  <a:lnTo>
                    <a:pt x="3638099" y="3563340"/>
                  </a:lnTo>
                  <a:lnTo>
                    <a:pt x="3619609" y="3604887"/>
                  </a:lnTo>
                  <a:lnTo>
                    <a:pt x="3598199" y="3644741"/>
                  </a:lnTo>
                  <a:lnTo>
                    <a:pt x="3574006" y="3682768"/>
                  </a:lnTo>
                  <a:lnTo>
                    <a:pt x="3547166" y="3718831"/>
                  </a:lnTo>
                  <a:lnTo>
                    <a:pt x="3517816" y="3752792"/>
                  </a:lnTo>
                  <a:lnTo>
                    <a:pt x="3486092" y="3784516"/>
                  </a:lnTo>
                  <a:lnTo>
                    <a:pt x="3452131" y="3813866"/>
                  </a:lnTo>
                  <a:lnTo>
                    <a:pt x="3416068" y="3840706"/>
                  </a:lnTo>
                  <a:lnTo>
                    <a:pt x="3378041" y="3864899"/>
                  </a:lnTo>
                  <a:lnTo>
                    <a:pt x="3338187" y="3886309"/>
                  </a:lnTo>
                  <a:lnTo>
                    <a:pt x="3296640" y="3904799"/>
                  </a:lnTo>
                  <a:lnTo>
                    <a:pt x="3253538" y="3920234"/>
                  </a:lnTo>
                  <a:lnTo>
                    <a:pt x="3209017" y="3932476"/>
                  </a:lnTo>
                  <a:lnTo>
                    <a:pt x="3163214" y="3941389"/>
                  </a:lnTo>
                  <a:lnTo>
                    <a:pt x="3116265" y="3946837"/>
                  </a:lnTo>
                  <a:lnTo>
                    <a:pt x="3068307" y="3948683"/>
                  </a:lnTo>
                  <a:lnTo>
                    <a:pt x="613676" y="3948683"/>
                  </a:lnTo>
                  <a:lnTo>
                    <a:pt x="565718" y="3946837"/>
                  </a:lnTo>
                  <a:lnTo>
                    <a:pt x="518769" y="3941389"/>
                  </a:lnTo>
                  <a:lnTo>
                    <a:pt x="472966" y="3932476"/>
                  </a:lnTo>
                  <a:lnTo>
                    <a:pt x="428445" y="3920234"/>
                  </a:lnTo>
                  <a:lnTo>
                    <a:pt x="385343" y="3904799"/>
                  </a:lnTo>
                  <a:lnTo>
                    <a:pt x="343796" y="3886309"/>
                  </a:lnTo>
                  <a:lnTo>
                    <a:pt x="303942" y="3864899"/>
                  </a:lnTo>
                  <a:lnTo>
                    <a:pt x="265915" y="3840706"/>
                  </a:lnTo>
                  <a:lnTo>
                    <a:pt x="229852" y="3813866"/>
                  </a:lnTo>
                  <a:lnTo>
                    <a:pt x="195891" y="3784516"/>
                  </a:lnTo>
                  <a:lnTo>
                    <a:pt x="164167" y="3752792"/>
                  </a:lnTo>
                  <a:lnTo>
                    <a:pt x="134817" y="3718831"/>
                  </a:lnTo>
                  <a:lnTo>
                    <a:pt x="107977" y="3682768"/>
                  </a:lnTo>
                  <a:lnTo>
                    <a:pt x="83784" y="3644741"/>
                  </a:lnTo>
                  <a:lnTo>
                    <a:pt x="62374" y="3604887"/>
                  </a:lnTo>
                  <a:lnTo>
                    <a:pt x="43884" y="3563340"/>
                  </a:lnTo>
                  <a:lnTo>
                    <a:pt x="28449" y="3520238"/>
                  </a:lnTo>
                  <a:lnTo>
                    <a:pt x="16207" y="3475717"/>
                  </a:lnTo>
                  <a:lnTo>
                    <a:pt x="7294" y="3429914"/>
                  </a:lnTo>
                  <a:lnTo>
                    <a:pt x="1846" y="3382965"/>
                  </a:lnTo>
                  <a:lnTo>
                    <a:pt x="0" y="3335007"/>
                  </a:lnTo>
                  <a:lnTo>
                    <a:pt x="0" y="613676"/>
                  </a:lnTo>
                  <a:close/>
                </a:path>
              </a:pathLst>
            </a:custGeom>
            <a:ln w="3810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624379" y="2014279"/>
            <a:ext cx="824230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-10" b="1" i="1">
                <a:solidFill>
                  <a:srgbClr val="FFFFFF"/>
                </a:solidFill>
                <a:latin typeface="Arial"/>
                <a:cs typeface="Arial"/>
              </a:rPr>
              <a:t>nearly</a:t>
            </a:r>
            <a:endParaRPr sz="2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37634" y="4080335"/>
            <a:ext cx="3202940" cy="1245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4445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consumers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feel</a:t>
            </a:r>
            <a:r>
              <a:rPr dirty="0" sz="20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brands</a:t>
            </a:r>
            <a:r>
              <a:rPr dirty="0" sz="2000" spc="-3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bear</a:t>
            </a:r>
            <a:r>
              <a:rPr dirty="0" sz="2000" spc="-3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E600"/>
                </a:solidFill>
                <a:latin typeface="Arial"/>
                <a:cs typeface="Arial"/>
              </a:rPr>
              <a:t>responsibility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for ensuring</a:t>
            </a:r>
            <a:r>
              <a:rPr dirty="0" sz="20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their ads</a:t>
            </a:r>
            <a:r>
              <a:rPr dirty="0" sz="2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run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beside</a:t>
            </a:r>
            <a:r>
              <a:rPr dirty="0" sz="20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dirty="0" sz="20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20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0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safe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731465" y="3926446"/>
            <a:ext cx="2733675" cy="1555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1270">
              <a:lnSpc>
                <a:spcPct val="100400"/>
              </a:lnSpc>
              <a:spcBef>
                <a:spcPts val="9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consumers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say it</a:t>
            </a:r>
            <a:r>
              <a:rPr dirty="0" sz="20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brand’s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ads</a:t>
            </a:r>
            <a:r>
              <a:rPr dirty="0" sz="20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appear</a:t>
            </a:r>
            <a:r>
              <a:rPr dirty="0" sz="20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000" spc="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E600"/>
                </a:solidFill>
                <a:latin typeface="Arial"/>
                <a:cs typeface="Arial"/>
              </a:rPr>
              <a:t>content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that</a:t>
            </a:r>
            <a:r>
              <a:rPr dirty="0" sz="2000" spc="-35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is</a:t>
            </a:r>
            <a:r>
              <a:rPr dirty="0" sz="2000" spc="-2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safe,</a:t>
            </a:r>
            <a:r>
              <a:rPr dirty="0" sz="2000" spc="-4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E600"/>
                </a:solidFill>
                <a:latin typeface="Arial"/>
                <a:cs typeface="Arial"/>
              </a:rPr>
              <a:t>accurate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and</a:t>
            </a:r>
            <a:r>
              <a:rPr dirty="0" sz="2000" spc="-3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E600"/>
                </a:solidFill>
                <a:latin typeface="Arial"/>
                <a:cs typeface="Arial"/>
              </a:rPr>
              <a:t>trustworthy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02227" y="2065823"/>
            <a:ext cx="9768205" cy="177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74795" algn="l"/>
                <a:tab pos="8131175" algn="l"/>
              </a:tabLst>
            </a:pPr>
            <a:r>
              <a:rPr dirty="0" sz="11500" spc="-25" b="1">
                <a:solidFill>
                  <a:srgbClr val="FFFFFF"/>
                </a:solidFill>
                <a:latin typeface="Arial"/>
                <a:cs typeface="Arial"/>
              </a:rPr>
              <a:t>90</a:t>
            </a:r>
            <a:r>
              <a:rPr dirty="0" sz="115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1500" spc="-25" b="1">
                <a:solidFill>
                  <a:srgbClr val="FFFFFF"/>
                </a:solidFill>
                <a:latin typeface="Arial"/>
                <a:cs typeface="Arial"/>
              </a:rPr>
              <a:t>82</a:t>
            </a:r>
            <a:r>
              <a:rPr dirty="0" sz="115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1500" spc="-25" b="1">
                <a:solidFill>
                  <a:srgbClr val="FFFFFF"/>
                </a:solidFill>
                <a:latin typeface="Arial"/>
                <a:cs typeface="Arial"/>
              </a:rPr>
              <a:t>67</a:t>
            </a:r>
            <a:endParaRPr sz="115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775011" y="2151338"/>
            <a:ext cx="86868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4004" algn="l"/>
                <a:tab pos="8131175" algn="l"/>
              </a:tabLst>
            </a:pPr>
            <a:r>
              <a:rPr dirty="0" sz="4800" spc="-50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4800" spc="-50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dirty="0" sz="48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4800" spc="-50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4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609661" y="3772559"/>
            <a:ext cx="309245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consumers</a:t>
            </a:r>
            <a:r>
              <a:rPr dirty="0" sz="2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dirty="0" sz="20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25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likely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stop</a:t>
            </a:r>
            <a:r>
              <a:rPr dirty="0" sz="2000" spc="-45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using</a:t>
            </a:r>
            <a:r>
              <a:rPr dirty="0" sz="2000" spc="-3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solidFill>
                  <a:srgbClr val="FFE600"/>
                </a:solidFill>
                <a:latin typeface="Arial"/>
                <a:cs typeface="Arial"/>
              </a:rPr>
              <a:t>the </a:t>
            </a:r>
            <a:r>
              <a:rPr dirty="0" sz="2000" b="1">
                <a:solidFill>
                  <a:srgbClr val="FFE600"/>
                </a:solidFill>
                <a:latin typeface="Arial"/>
                <a:cs typeface="Arial"/>
              </a:rPr>
              <a:t>brand</a:t>
            </a:r>
            <a:r>
              <a:rPr dirty="0" sz="2000" spc="-40" b="1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viewed</a:t>
            </a:r>
            <a:r>
              <a:rPr dirty="0" sz="20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brand’s</a:t>
            </a:r>
            <a:r>
              <a:rPr dirty="0" sz="2000" spc="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r>
              <a:rPr dirty="0" sz="2000" spc="2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advertising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beside</a:t>
            </a:r>
            <a:r>
              <a:rPr dirty="0" sz="2000" spc="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false,</a:t>
            </a:r>
            <a:r>
              <a:rPr dirty="0" sz="20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objectionable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inflammatory</a:t>
            </a:r>
            <a:r>
              <a:rPr dirty="0" sz="2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0364170" y="54504"/>
            <a:ext cx="1732914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18745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0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brand</a:t>
            </a:r>
            <a:r>
              <a:rPr dirty="0" sz="105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safety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E5A226-0A4B-432F-AD8B-E68367957A93}"/>
</file>

<file path=customXml/itemProps2.xml><?xml version="1.0" encoding="utf-8"?>
<ds:datastoreItem xmlns:ds="http://schemas.openxmlformats.org/officeDocument/2006/customXml" ds:itemID="{5533E34C-DF47-47AB-AC53-500F8A2D34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2024-05-01T17:55:28Z</dcterms:created>
  <dcterms:modified xsi:type="dcterms:W3CDTF">2024-05-01T17:55:28Z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