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95E0B-431A-2E5C-67A7-65CA44E3F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DF432-ABF5-FA02-C82F-772BF95A4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C4E0C-8625-6012-7EA1-B7EBEE91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696A1-29D9-40BB-A554-AB340F07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F3A96-9AA6-F4BA-C2AB-F5BAC4132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0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9C18-BC91-5524-E036-AEEF2281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2FAFE5-757A-6C0C-8126-E6D392F94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0E40C-D70A-E19C-5331-CB491CDCF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31D17-E02D-E9BD-50A8-B8AA248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0B0BF-4AF6-A70E-8623-033895A0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0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6FC44D-8053-B7C9-5166-0A53B9F97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D6BB8-DBCE-7FD7-7ECE-16F1FF962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EA0E0-800C-A0E2-47C6-37D901F45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108B3-603A-CB15-3729-FEF4150E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BEA3F-3164-4461-F8E5-C759315A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902B-D9AC-2C76-DB52-28DB902DF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F3362-CB7D-CF56-9021-78104AE93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78589-DBFE-D13A-C33D-433299E9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E0D77-5571-7C79-33E8-5C054F5D6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F5EDD-EE8F-1BF7-D4C3-D7D5A40F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5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E0713-4166-7CED-4D92-087127C3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CB08B-C030-82AF-2214-12DD6CEE3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E904C-A761-A1EC-2271-5C6E45345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7E9D0-DED8-7631-F40A-F0528A28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593AC-7481-9A96-7E9D-49F95E3B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0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E9C38-719B-05E0-CEC0-19CB275FB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E498-47E1-49D5-D370-BA563BED3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35618-5A67-9515-920A-D85A4DC7B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D212F-1B9E-001C-88DB-11765970B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DC285-024B-0A67-4216-AEA5B468D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1121B-1398-E840-3DD7-9A19837D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9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1590-6C91-4582-D741-6383502A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38656-B3B9-63F2-8716-51661872F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3A7CE-2CAF-2D29-247F-8118783B5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9C100A-9182-0493-A464-7141B3A61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F9443-82FA-432B-1C02-ED1899DF6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9C7493-C3A1-5C16-6F3E-520414ED8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6E2B17-2F1C-0666-CF84-0AD0B90C2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BB0B5-5005-81CF-0996-740C8A64C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1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9C16C-DEB6-41CB-EB8B-F321083E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09E77-68B5-19C0-CFF5-F29ABDE1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393773-8A3E-F363-24B2-C49A2E9F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E7F74-D2E2-E0D3-FA30-DF154B414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9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88201B-4301-5F32-EFD4-8FA7D1C2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AA104-C71B-92A3-0A3E-417385EA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68E32-D9BD-D74D-F5E1-9DA43F8A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9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94CCA-F69F-C74F-2ED2-D981BB7A6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D48CA-5990-8F07-4A20-F17376211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E41EE-F3F1-2308-470B-D7B82D9AA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30EBE-5D00-0D2F-2C62-A8326226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DBD-A4EC-011E-B170-03DAE85DD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D9C99-A9C3-E0A7-6796-455E1749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1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6D2B9-EB21-0BE6-A431-341B97BE1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D35D31-4B30-1065-EDC8-04586FD23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BE4A2-FE0E-A42B-AD7C-71FFEEE7C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90EC6-08A1-7F47-6B81-2A95D2C3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6A8D9-EBC6-89E4-1793-62986F8C6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92317-9DA0-1D12-AD3B-78C376438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8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2C522-850D-13EA-49B8-6B28F7ED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C6CC0-9A15-0372-C37F-5AB0E697A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BBCBD-20B4-241B-CCB4-D249BF978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A3DA00-CC1E-4DA9-931B-B37E31942CB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D69C3-B054-3B8D-080B-D4B898C7D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2A29B-D9AD-2152-2DE8-2E80D7F5A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D40778-9188-4AFC-A231-0E5527158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6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insight/exposed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Agencies and brand marketers agree on the definition of ad fraud, with both equating it with some kind of ‘theft’</a:t>
            </a:r>
          </a:p>
        </p:txBody>
      </p:sp>
      <p:sp>
        <p:nvSpPr>
          <p:cNvPr id="4" name="TextBox 3">
            <a:hlinkClick r:id="rId2"/>
            <a:extLst>
              <a:ext uri="{FF2B5EF4-FFF2-40B4-BE49-F238E27FC236}">
                <a16:creationId xmlns:a16="http://schemas.microsoft.com/office/drawing/2014/main" id="{D1A3508C-6B91-4370-5643-99A161B6BB82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Exposed: 5 Inconvenient Truths We Learned From Marketers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6" y="5839976"/>
            <a:ext cx="11801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VAB / Advertiser Perceptions ‘Marketer Sentiment on Ad Fraud’ Survey, November 2023. Survey base: Marketer and agency contacts from the Advertiser Perceptions ‘Senior Marketer’ and ‘Streaming Video’ online communities. Q1A: What constitutes digital ad fraud? [open ended] Base = Total Respondents.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1" y="0"/>
            <a:ext cx="1780162" cy="24307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 Fraud Definitions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fraud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2" name="Picture 11" descr="A close up of words&#10;&#10;Description automatically generated">
            <a:extLst>
              <a:ext uri="{FF2B5EF4-FFF2-40B4-BE49-F238E27FC236}">
                <a16:creationId xmlns:a16="http://schemas.microsoft.com/office/drawing/2014/main" id="{1847DA5A-8010-3937-5636-0547CF9F7CD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0090" y="2058226"/>
            <a:ext cx="6571821" cy="38813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971911-DF80-B0EE-FF40-25D3BA1F5352}"/>
              </a:ext>
            </a:extLst>
          </p:cNvPr>
          <p:cNvSpPr txBox="1"/>
          <p:nvPr/>
        </p:nvSpPr>
        <p:spPr>
          <a:xfrm>
            <a:off x="0" y="1682103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How marketers define ‘digital ad fraud’</a:t>
            </a:r>
          </a:p>
        </p:txBody>
      </p:sp>
    </p:spTree>
    <p:extLst>
      <p:ext uri="{BB962C8B-B14F-4D97-AF65-F5344CB8AC3E}">
        <p14:creationId xmlns:p14="http://schemas.microsoft.com/office/powerpoint/2010/main" val="2540299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0320D6-CF8B-495B-8AA0-3C708DD9B228}"/>
</file>

<file path=customXml/itemProps2.xml><?xml version="1.0" encoding="utf-8"?>
<ds:datastoreItem xmlns:ds="http://schemas.openxmlformats.org/officeDocument/2006/customXml" ds:itemID="{7F22147D-CB27-4F16-A8F7-08E0CBA09B3A}"/>
</file>

<file path=customXml/itemProps3.xml><?xml version="1.0" encoding="utf-8"?>
<ds:datastoreItem xmlns:ds="http://schemas.openxmlformats.org/officeDocument/2006/customXml" ds:itemID="{25B2B808-FF7B-4C65-BCC1-955ECA93B2B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2024-06-04T20:44:45Z</dcterms:created>
  <dcterms:modified xsi:type="dcterms:W3CDTF">2024-06-04T20:45:07Z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