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viewProps" Target="viewProps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tableStyles" Target="tableStyle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7338" y="1593343"/>
            <a:ext cx="925194" cy="528955"/>
          </a:xfrm>
          <a:custGeom>
            <a:avLst/>
            <a:gdLst/>
            <a:ahLst/>
            <a:cxnLst/>
            <a:rect l="l" t="t" r="r" b="b"/>
            <a:pathLst>
              <a:path w="925194" h="528955">
                <a:moveTo>
                  <a:pt x="836930" y="0"/>
                </a:moveTo>
                <a:lnTo>
                  <a:pt x="88138" y="0"/>
                </a:lnTo>
                <a:lnTo>
                  <a:pt x="53829" y="6926"/>
                </a:lnTo>
                <a:lnTo>
                  <a:pt x="25814" y="25814"/>
                </a:lnTo>
                <a:lnTo>
                  <a:pt x="6926" y="53829"/>
                </a:lnTo>
                <a:lnTo>
                  <a:pt x="0" y="88138"/>
                </a:lnTo>
                <a:lnTo>
                  <a:pt x="0" y="440690"/>
                </a:lnTo>
                <a:lnTo>
                  <a:pt x="6926" y="474998"/>
                </a:lnTo>
                <a:lnTo>
                  <a:pt x="25814" y="503013"/>
                </a:lnTo>
                <a:lnTo>
                  <a:pt x="53829" y="521901"/>
                </a:lnTo>
                <a:lnTo>
                  <a:pt x="88138" y="528828"/>
                </a:lnTo>
                <a:lnTo>
                  <a:pt x="836930" y="528828"/>
                </a:lnTo>
                <a:lnTo>
                  <a:pt x="871238" y="521901"/>
                </a:lnTo>
                <a:lnTo>
                  <a:pt x="899253" y="503013"/>
                </a:lnTo>
                <a:lnTo>
                  <a:pt x="918141" y="474998"/>
                </a:lnTo>
                <a:lnTo>
                  <a:pt x="925068" y="440690"/>
                </a:lnTo>
                <a:lnTo>
                  <a:pt x="925068" y="88138"/>
                </a:lnTo>
                <a:lnTo>
                  <a:pt x="918141" y="53829"/>
                </a:lnTo>
                <a:lnTo>
                  <a:pt x="899253" y="25814"/>
                </a:lnTo>
                <a:lnTo>
                  <a:pt x="871238" y="6926"/>
                </a:lnTo>
                <a:lnTo>
                  <a:pt x="836930" y="0"/>
                </a:lnTo>
                <a:close/>
              </a:path>
            </a:pathLst>
          </a:custGeom>
          <a:solidFill>
            <a:srgbClr val="00BE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7338" y="1593344"/>
            <a:ext cx="925194" cy="528955"/>
          </a:xfrm>
          <a:custGeom>
            <a:avLst/>
            <a:gdLst/>
            <a:ahLst/>
            <a:cxnLst/>
            <a:rect l="l" t="t" r="r" b="b"/>
            <a:pathLst>
              <a:path w="925194" h="528955">
                <a:moveTo>
                  <a:pt x="0" y="88138"/>
                </a:moveTo>
                <a:lnTo>
                  <a:pt x="6926" y="53829"/>
                </a:lnTo>
                <a:lnTo>
                  <a:pt x="25814" y="25814"/>
                </a:lnTo>
                <a:lnTo>
                  <a:pt x="53829" y="6926"/>
                </a:lnTo>
                <a:lnTo>
                  <a:pt x="88138" y="0"/>
                </a:lnTo>
                <a:lnTo>
                  <a:pt x="836930" y="0"/>
                </a:lnTo>
                <a:lnTo>
                  <a:pt x="871238" y="6926"/>
                </a:lnTo>
                <a:lnTo>
                  <a:pt x="899253" y="25814"/>
                </a:lnTo>
                <a:lnTo>
                  <a:pt x="918141" y="53829"/>
                </a:lnTo>
                <a:lnTo>
                  <a:pt x="925068" y="88138"/>
                </a:lnTo>
                <a:lnTo>
                  <a:pt x="925068" y="440690"/>
                </a:lnTo>
                <a:lnTo>
                  <a:pt x="918141" y="474998"/>
                </a:lnTo>
                <a:lnTo>
                  <a:pt x="899253" y="503013"/>
                </a:lnTo>
                <a:lnTo>
                  <a:pt x="871238" y="521901"/>
                </a:lnTo>
                <a:lnTo>
                  <a:pt x="836930" y="528828"/>
                </a:lnTo>
                <a:lnTo>
                  <a:pt x="88138" y="528828"/>
                </a:lnTo>
                <a:lnTo>
                  <a:pt x="53829" y="521901"/>
                </a:lnTo>
                <a:lnTo>
                  <a:pt x="25814" y="503013"/>
                </a:lnTo>
                <a:lnTo>
                  <a:pt x="6926" y="474998"/>
                </a:lnTo>
                <a:lnTo>
                  <a:pt x="0" y="440690"/>
                </a:lnTo>
                <a:lnTo>
                  <a:pt x="0" y="88138"/>
                </a:lnTo>
                <a:close/>
              </a:path>
            </a:pathLst>
          </a:custGeom>
          <a:ln w="19049">
            <a:solidFill>
              <a:srgbClr val="1B136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loopme.com/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s://www.thetradedesk.com/us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digilant.com/" TargetMode="External"/><Relationship Id="rId8" Type="http://schemas.openxmlformats.org/officeDocument/2006/relationships/image" Target="../media/image4.png"/><Relationship Id="rId9" Type="http://schemas.openxmlformats.org/officeDocument/2006/relationships/hyperlink" Target="https://illumin.com/" TargetMode="External"/><Relationship Id="rId10" Type="http://schemas.openxmlformats.org/officeDocument/2006/relationships/image" Target="../media/image5.png"/><Relationship Id="rId11" Type="http://schemas.openxmlformats.org/officeDocument/2006/relationships/hyperlink" Target="https://www.pixability.com/" TargetMode="External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hyperlink" Target="https://business.adobe.com/" TargetMode="External"/><Relationship Id="rId15" Type="http://schemas.openxmlformats.org/officeDocument/2006/relationships/image" Target="../media/image8.png"/><Relationship Id="rId16" Type="http://schemas.openxmlformats.org/officeDocument/2006/relationships/hyperlink" Target="https://about.ads.microsoft.com/en-us/solutions/xandr/xandr-premium-programmatic-advertising" TargetMode="External"/><Relationship Id="rId17" Type="http://schemas.openxmlformats.org/officeDocument/2006/relationships/image" Target="../media/image9.png"/><Relationship Id="rId18" Type="http://schemas.openxmlformats.org/officeDocument/2006/relationships/hyperlink" Target="https://www.mediamath.com/" TargetMode="External"/><Relationship Id="rId19" Type="http://schemas.openxmlformats.org/officeDocument/2006/relationships/image" Target="../media/image10.png"/><Relationship Id="rId20" Type="http://schemas.openxmlformats.org/officeDocument/2006/relationships/hyperlink" Target="https://liveramp.com/" TargetMode="External"/><Relationship Id="rId21" Type="http://schemas.openxmlformats.org/officeDocument/2006/relationships/image" Target="../media/image11.png"/><Relationship Id="rId22" Type="http://schemas.openxmlformats.org/officeDocument/2006/relationships/hyperlink" Target="https://choozle.com/" TargetMode="External"/><Relationship Id="rId23" Type="http://schemas.openxmlformats.org/officeDocument/2006/relationships/image" Target="../media/image12.png"/><Relationship Id="rId24" Type="http://schemas.openxmlformats.org/officeDocument/2006/relationships/hyperlink" Target="https://getadlib.com/" TargetMode="External"/><Relationship Id="rId25" Type="http://schemas.openxmlformats.org/officeDocument/2006/relationships/image" Target="../media/image13.png"/><Relationship Id="rId26" Type="http://schemas.openxmlformats.org/officeDocument/2006/relationships/hyperlink" Target="https://www.stackadapt.com/" TargetMode="External"/><Relationship Id="rId27" Type="http://schemas.openxmlformats.org/officeDocument/2006/relationships/image" Target="../media/image14.jpg"/><Relationship Id="rId28" Type="http://schemas.openxmlformats.org/officeDocument/2006/relationships/hyperlink" Target="https://www.viantinc.com/solutions/dsp/" TargetMode="External"/><Relationship Id="rId29" Type="http://schemas.openxmlformats.org/officeDocument/2006/relationships/image" Target="../media/image15.png"/><Relationship Id="rId30" Type="http://schemas.openxmlformats.org/officeDocument/2006/relationships/hyperlink" Target="https://www.eskimi.com/" TargetMode="External"/><Relationship Id="rId31" Type="http://schemas.openxmlformats.org/officeDocument/2006/relationships/image" Target="../media/image16.png"/><Relationship Id="rId32" Type="http://schemas.openxmlformats.org/officeDocument/2006/relationships/hyperlink" Target="https://simpli.fi/" TargetMode="External"/><Relationship Id="rId33" Type="http://schemas.openxmlformats.org/officeDocument/2006/relationships/image" Target="../media/image17.jpg"/><Relationship Id="rId34" Type="http://schemas.openxmlformats.org/officeDocument/2006/relationships/hyperlink" Target="https://cloud.google.com/" TargetMode="External"/><Relationship Id="rId35" Type="http://schemas.openxmlformats.org/officeDocument/2006/relationships/image" Target="../media/image18.png"/><Relationship Id="rId36" Type="http://schemas.openxmlformats.org/officeDocument/2006/relationships/hyperlink" Target="https://basis.com/" TargetMode="External"/><Relationship Id="rId37" Type="http://schemas.openxmlformats.org/officeDocument/2006/relationships/image" Target="../media/image19.png"/><Relationship Id="rId38" Type="http://schemas.openxmlformats.org/officeDocument/2006/relationships/hyperlink" Target="https://www.amobee.com/" TargetMode="External"/><Relationship Id="rId39" Type="http://schemas.openxmlformats.org/officeDocument/2006/relationships/image" Target="../media/image20.png"/><Relationship Id="rId40" Type="http://schemas.openxmlformats.org/officeDocument/2006/relationships/hyperlink" Target="https://www.mediasmart.io/" TargetMode="External"/><Relationship Id="rId41" Type="http://schemas.openxmlformats.org/officeDocument/2006/relationships/image" Target="../media/image21.png"/><Relationship Id="rId42" Type="http://schemas.openxmlformats.org/officeDocument/2006/relationships/hyperlink" Target="https://advertising.roku.com/oneview-onboarding" TargetMode="External"/><Relationship Id="rId43" Type="http://schemas.openxmlformats.org/officeDocument/2006/relationships/image" Target="../media/image22.jpg"/><Relationship Id="rId44" Type="http://schemas.openxmlformats.org/officeDocument/2006/relationships/hyperlink" Target="https://pontiac.media/" TargetMode="External"/><Relationship Id="rId45" Type="http://schemas.openxmlformats.org/officeDocument/2006/relationships/image" Target="../media/image23.png"/><Relationship Id="rId46" Type="http://schemas.openxmlformats.org/officeDocument/2006/relationships/hyperlink" Target="https://dsp.epom.com/" TargetMode="External"/><Relationship Id="rId47" Type="http://schemas.openxmlformats.org/officeDocument/2006/relationships/image" Target="../media/image24.png"/><Relationship Id="rId48" Type="http://schemas.openxmlformats.org/officeDocument/2006/relationships/hyperlink" Target="https://zeropark.com/" TargetMode="External"/><Relationship Id="rId49" Type="http://schemas.openxmlformats.org/officeDocument/2006/relationships/image" Target="../media/image25.png"/><Relationship Id="rId50" Type="http://schemas.openxmlformats.org/officeDocument/2006/relationships/hyperlink" Target="https://www.bidtheatre.com/" TargetMode="External"/><Relationship Id="rId51" Type="http://schemas.openxmlformats.org/officeDocument/2006/relationships/image" Target="../media/image26.jpg"/><Relationship Id="rId52" Type="http://schemas.openxmlformats.org/officeDocument/2006/relationships/hyperlink" Target="https://nt.technology/en/" TargetMode="External"/><Relationship Id="rId53" Type="http://schemas.openxmlformats.org/officeDocument/2006/relationships/image" Target="../media/image27.png"/><Relationship Id="rId54" Type="http://schemas.openxmlformats.org/officeDocument/2006/relationships/hyperlink" Target="https://www.wideorbit.com/" TargetMode="External"/><Relationship Id="rId55" Type="http://schemas.openxmlformats.org/officeDocument/2006/relationships/image" Target="../media/image28.png"/><Relationship Id="rId56" Type="http://schemas.openxmlformats.org/officeDocument/2006/relationships/hyperlink" Target="https://www.brandzooka.com/" TargetMode="External"/><Relationship Id="rId57" Type="http://schemas.openxmlformats.org/officeDocument/2006/relationships/image" Target="../media/image29.png"/><Relationship Id="rId58" Type="http://schemas.openxmlformats.org/officeDocument/2006/relationships/hyperlink" Target="https://pubscale.com/" TargetMode="External"/><Relationship Id="rId59" Type="http://schemas.openxmlformats.org/officeDocument/2006/relationships/image" Target="../media/image30.jpg"/><Relationship Id="rId60" Type="http://schemas.openxmlformats.org/officeDocument/2006/relationships/hyperlink" Target="https://www.innovid.com/" TargetMode="External"/><Relationship Id="rId61" Type="http://schemas.openxmlformats.org/officeDocument/2006/relationships/image" Target="../media/image31.png"/><Relationship Id="rId62" Type="http://schemas.openxmlformats.org/officeDocument/2006/relationships/hyperlink" Target="https://www.flashtalking.com/" TargetMode="External"/><Relationship Id="rId63" Type="http://schemas.openxmlformats.org/officeDocument/2006/relationships/image" Target="../media/image32.png"/><Relationship Id="rId64" Type="http://schemas.openxmlformats.org/officeDocument/2006/relationships/hyperlink" Target="https://www.kevel.com/" TargetMode="External"/><Relationship Id="rId65" Type="http://schemas.openxmlformats.org/officeDocument/2006/relationships/image" Target="../media/image33.png"/><Relationship Id="rId66" Type="http://schemas.openxmlformats.org/officeDocument/2006/relationships/hyperlink" Target="https://extremereach.com/" TargetMode="External"/><Relationship Id="rId67" Type="http://schemas.openxmlformats.org/officeDocument/2006/relationships/image" Target="../media/image34.jpg"/><Relationship Id="rId68" Type="http://schemas.openxmlformats.org/officeDocument/2006/relationships/hyperlink" Target="https://www.openx.com/" TargetMode="External"/><Relationship Id="rId69" Type="http://schemas.openxmlformats.org/officeDocument/2006/relationships/image" Target="../media/image35.png"/><Relationship Id="rId70" Type="http://schemas.openxmlformats.org/officeDocument/2006/relationships/hyperlink" Target="https://broadstreetads.com/" TargetMode="External"/><Relationship Id="rId71" Type="http://schemas.openxmlformats.org/officeDocument/2006/relationships/image" Target="../media/image36.png"/><Relationship Id="rId72" Type="http://schemas.openxmlformats.org/officeDocument/2006/relationships/hyperlink" Target="https://www.revive-adserver.com/" TargetMode="External"/><Relationship Id="rId73" Type="http://schemas.openxmlformats.org/officeDocument/2006/relationships/image" Target="../media/image37.png"/><Relationship Id="rId74" Type="http://schemas.openxmlformats.org/officeDocument/2006/relationships/hyperlink" Target="https://advertising.amazon.com/adtech-solutions/amazon-ad-server?ref_=a20m_us_sas_rdrct" TargetMode="External"/><Relationship Id="rId75" Type="http://schemas.openxmlformats.org/officeDocument/2006/relationships/image" Target="../media/image38.png"/><Relationship Id="rId76" Type="http://schemas.openxmlformats.org/officeDocument/2006/relationships/hyperlink" Target="https://doubleverify.com/" TargetMode="External"/><Relationship Id="rId77" Type="http://schemas.openxmlformats.org/officeDocument/2006/relationships/image" Target="../media/image39.png"/><Relationship Id="rId78" Type="http://schemas.openxmlformats.org/officeDocument/2006/relationships/hyperlink" Target="https://integralads.com/" TargetMode="External"/><Relationship Id="rId79" Type="http://schemas.openxmlformats.org/officeDocument/2006/relationships/image" Target="../media/image40.png"/><Relationship Id="rId80" Type="http://schemas.openxmlformats.org/officeDocument/2006/relationships/hyperlink" Target="https://www.fraudlogix.com/" TargetMode="External"/><Relationship Id="rId81" Type="http://schemas.openxmlformats.org/officeDocument/2006/relationships/image" Target="../media/image41.png"/><Relationship Id="rId82" Type="http://schemas.openxmlformats.org/officeDocument/2006/relationships/hyperlink" Target="https://cheq.ai/" TargetMode="External"/><Relationship Id="rId83" Type="http://schemas.openxmlformats.org/officeDocument/2006/relationships/image" Target="../media/image42.png"/><Relationship Id="rId84" Type="http://schemas.openxmlformats.org/officeDocument/2006/relationships/hyperlink" Target="https://www.protected.media/" TargetMode="External"/><Relationship Id="rId85" Type="http://schemas.openxmlformats.org/officeDocument/2006/relationships/image" Target="../media/image43.png"/><Relationship Id="rId86" Type="http://schemas.openxmlformats.org/officeDocument/2006/relationships/hyperlink" Target="https://www.confiant.com/" TargetMode="External"/><Relationship Id="rId87" Type="http://schemas.openxmlformats.org/officeDocument/2006/relationships/image" Target="../media/image44.png"/><Relationship Id="rId88" Type="http://schemas.openxmlformats.org/officeDocument/2006/relationships/hyperlink" Target="https://trustarc.com/" TargetMode="External"/><Relationship Id="rId89" Type="http://schemas.openxmlformats.org/officeDocument/2006/relationships/image" Target="../media/image45.png"/><Relationship Id="rId90" Type="http://schemas.openxmlformats.org/officeDocument/2006/relationships/image" Target="../media/image46.png"/><Relationship Id="rId91" Type="http://schemas.openxmlformats.org/officeDocument/2006/relationships/hyperlink" Target="https://pubmatic.com/" TargetMode="External"/><Relationship Id="rId92" Type="http://schemas.openxmlformats.org/officeDocument/2006/relationships/image" Target="../media/image47.png"/><Relationship Id="rId93" Type="http://schemas.openxmlformats.org/officeDocument/2006/relationships/hyperlink" Target="https://sonobi.com/" TargetMode="External"/><Relationship Id="rId94" Type="http://schemas.openxmlformats.org/officeDocument/2006/relationships/image" Target="../media/image48.png"/><Relationship Id="rId95" Type="http://schemas.openxmlformats.org/officeDocument/2006/relationships/hyperlink" Target="https://www.rtbhouse.com/" TargetMode="External"/><Relationship Id="rId96" Type="http://schemas.openxmlformats.org/officeDocument/2006/relationships/image" Target="../media/image49.png"/><Relationship Id="rId97" Type="http://schemas.openxmlformats.org/officeDocument/2006/relationships/hyperlink" Target="https://www.minutemedia.com/" TargetMode="External"/><Relationship Id="rId98" Type="http://schemas.openxmlformats.org/officeDocument/2006/relationships/image" Target="../media/image50.png"/><Relationship Id="rId99" Type="http://schemas.openxmlformats.org/officeDocument/2006/relationships/image" Target="../media/image51.png"/><Relationship Id="rId100" Type="http://schemas.openxmlformats.org/officeDocument/2006/relationships/hyperlink" Target="https://www.criteo.com/" TargetMode="External"/><Relationship Id="rId101" Type="http://schemas.openxmlformats.org/officeDocument/2006/relationships/image" Target="../media/image52.png"/><Relationship Id="rId102" Type="http://schemas.openxmlformats.org/officeDocument/2006/relationships/hyperlink" Target="https://site.adform.com/" TargetMode="External"/><Relationship Id="rId103" Type="http://schemas.openxmlformats.org/officeDocument/2006/relationships/image" Target="../media/image53.png"/><Relationship Id="rId104" Type="http://schemas.openxmlformats.org/officeDocument/2006/relationships/hyperlink" Target="https://ads.google.com/home/" TargetMode="External"/><Relationship Id="rId105" Type="http://schemas.openxmlformats.org/officeDocument/2006/relationships/image" Target="../media/image54.png"/><Relationship Id="rId106" Type="http://schemas.openxmlformats.org/officeDocument/2006/relationships/hyperlink" Target="https://www.adpushup.com/" TargetMode="External"/><Relationship Id="rId107" Type="http://schemas.openxmlformats.org/officeDocument/2006/relationships/image" Target="../media/image55.png"/><Relationship Id="rId108" Type="http://schemas.openxmlformats.org/officeDocument/2006/relationships/hyperlink" Target="https://www.sovrn.com/" TargetMode="External"/><Relationship Id="rId109" Type="http://schemas.openxmlformats.org/officeDocument/2006/relationships/image" Target="../media/image56.png"/><Relationship Id="rId110" Type="http://schemas.openxmlformats.org/officeDocument/2006/relationships/hyperlink" Target="https://browsi.com/" TargetMode="External"/><Relationship Id="rId111" Type="http://schemas.openxmlformats.org/officeDocument/2006/relationships/image" Target="../media/image57.png"/><Relationship Id="rId112" Type="http://schemas.openxmlformats.org/officeDocument/2006/relationships/hyperlink" Target="https://www.buysellads.com/" TargetMode="External"/><Relationship Id="rId113" Type="http://schemas.openxmlformats.org/officeDocument/2006/relationships/image" Target="../media/image58.png"/><Relationship Id="rId114" Type="http://schemas.openxmlformats.org/officeDocument/2006/relationships/hyperlink" Target="https://www.adslot.com/" TargetMode="External"/><Relationship Id="rId115" Type="http://schemas.openxmlformats.org/officeDocument/2006/relationships/image" Target="../media/image59.png"/><Relationship Id="rId116" Type="http://schemas.openxmlformats.org/officeDocument/2006/relationships/hyperlink" Target="https://www.buzzfeed.com/" TargetMode="External"/><Relationship Id="rId117" Type="http://schemas.openxmlformats.org/officeDocument/2006/relationships/image" Target="../media/image60.png"/><Relationship Id="rId118" Type="http://schemas.openxmlformats.org/officeDocument/2006/relationships/hyperlink" Target="https://ex.co/" TargetMode="External"/><Relationship Id="rId119" Type="http://schemas.openxmlformats.org/officeDocument/2006/relationships/image" Target="../media/image61.png"/><Relationship Id="rId120" Type="http://schemas.openxmlformats.org/officeDocument/2006/relationships/hyperlink" Target="https://www.insticator.com/" TargetMode="External"/><Relationship Id="rId121" Type="http://schemas.openxmlformats.org/officeDocument/2006/relationships/image" Target="../media/image62.png"/><Relationship Id="rId122" Type="http://schemas.openxmlformats.org/officeDocument/2006/relationships/hyperlink" Target="https://www.outbrain.com/" TargetMode="External"/><Relationship Id="rId123" Type="http://schemas.openxmlformats.org/officeDocument/2006/relationships/image" Target="../media/image63.png"/><Relationship Id="rId124" Type="http://schemas.openxmlformats.org/officeDocument/2006/relationships/image" Target="../media/image64.png"/><Relationship Id="rId125" Type="http://schemas.openxmlformats.org/officeDocument/2006/relationships/hyperlink" Target="https://www.dnb.com/" TargetMode="External"/><Relationship Id="rId126" Type="http://schemas.openxmlformats.org/officeDocument/2006/relationships/image" Target="../media/image65.png"/><Relationship Id="rId127" Type="http://schemas.openxmlformats.org/officeDocument/2006/relationships/hyperlink" Target="https://www.decisionlinks.com/" TargetMode="External"/><Relationship Id="rId128" Type="http://schemas.openxmlformats.org/officeDocument/2006/relationships/image" Target="../media/image66.jpg"/><Relationship Id="rId129" Type="http://schemas.openxmlformats.org/officeDocument/2006/relationships/hyperlink" Target="https://www.verance.com/" TargetMode="External"/><Relationship Id="rId130" Type="http://schemas.openxmlformats.org/officeDocument/2006/relationships/image" Target="../media/image67.png"/><Relationship Id="rId131" Type="http://schemas.openxmlformats.org/officeDocument/2006/relationships/hyperlink" Target="https://irdeto.com/" TargetMode="External"/><Relationship Id="rId132" Type="http://schemas.openxmlformats.org/officeDocument/2006/relationships/image" Target="../media/image68.png"/><Relationship Id="rId133" Type="http://schemas.openxmlformats.org/officeDocument/2006/relationships/hyperlink" Target="https://vobile.com/" TargetMode="External"/><Relationship Id="rId134" Type="http://schemas.openxmlformats.org/officeDocument/2006/relationships/image" Target="../media/image69.png"/><Relationship Id="rId135" Type="http://schemas.openxmlformats.org/officeDocument/2006/relationships/hyperlink" Target="https://www.verimatrix.com/" TargetMode="External"/><Relationship Id="rId136" Type="http://schemas.openxmlformats.org/officeDocument/2006/relationships/image" Target="../media/image70.jpg"/><Relationship Id="rId137" Type="http://schemas.openxmlformats.org/officeDocument/2006/relationships/hyperlink" Target="https://www.ad-lib.io/" TargetMode="External"/><Relationship Id="rId138" Type="http://schemas.openxmlformats.org/officeDocument/2006/relationships/image" Target="../media/image71.png"/><Relationship Id="rId139" Type="http://schemas.openxmlformats.org/officeDocument/2006/relationships/hyperlink" Target="https://www.impossiblesoftware.com/" TargetMode="External"/><Relationship Id="rId140" Type="http://schemas.openxmlformats.org/officeDocument/2006/relationships/image" Target="../media/image72.jpg"/><Relationship Id="rId141" Type="http://schemas.openxmlformats.org/officeDocument/2006/relationships/hyperlink" Target="https://www.makethunder.com/" TargetMode="External"/><Relationship Id="rId142" Type="http://schemas.openxmlformats.org/officeDocument/2006/relationships/image" Target="../media/image73.png"/><Relationship Id="rId143" Type="http://schemas.openxmlformats.org/officeDocument/2006/relationships/hyperlink" Target="https://hindsightsolutions.net/" TargetMode="External"/><Relationship Id="rId144" Type="http://schemas.openxmlformats.org/officeDocument/2006/relationships/image" Target="../media/image74.png"/><Relationship Id="rId145" Type="http://schemas.openxmlformats.org/officeDocument/2006/relationships/hyperlink" Target="https://adacado.com/" TargetMode="External"/><Relationship Id="rId146" Type="http://schemas.openxmlformats.org/officeDocument/2006/relationships/image" Target="../media/image75.png"/><Relationship Id="rId147" Type="http://schemas.openxmlformats.org/officeDocument/2006/relationships/hyperlink" Target="https://dynamixgroup.com/" TargetMode="External"/><Relationship Id="rId148" Type="http://schemas.openxmlformats.org/officeDocument/2006/relationships/image" Target="../media/image76.jpg"/><Relationship Id="rId149" Type="http://schemas.openxmlformats.org/officeDocument/2006/relationships/hyperlink" Target="https://algonomy.com/" TargetMode="External"/><Relationship Id="rId150" Type="http://schemas.openxmlformats.org/officeDocument/2006/relationships/image" Target="../media/image77.png"/><Relationship Id="rId151" Type="http://schemas.openxmlformats.org/officeDocument/2006/relationships/image" Target="../media/image78.png"/><Relationship Id="rId152" Type="http://schemas.openxmlformats.org/officeDocument/2006/relationships/hyperlink" Target="https://www.adroll.com/" TargetMode="External"/><Relationship Id="rId153" Type="http://schemas.openxmlformats.org/officeDocument/2006/relationships/image" Target="../media/image79.jpg"/><Relationship Id="rId154" Type="http://schemas.openxmlformats.org/officeDocument/2006/relationships/hyperlink" Target="http://crosspixel.net/" TargetMode="External"/><Relationship Id="rId155" Type="http://schemas.openxmlformats.org/officeDocument/2006/relationships/image" Target="../media/image80.png"/><Relationship Id="rId156" Type="http://schemas.openxmlformats.org/officeDocument/2006/relationships/hyperlink" Target="https://www.rollworks.com/" TargetMode="External"/><Relationship Id="rId157" Type="http://schemas.openxmlformats.org/officeDocument/2006/relationships/image" Target="../media/image81.png"/><Relationship Id="rId158" Type="http://schemas.openxmlformats.org/officeDocument/2006/relationships/hyperlink" Target="https://www.brightcove.com/" TargetMode="External"/><Relationship Id="rId159" Type="http://schemas.openxmlformats.org/officeDocument/2006/relationships/image" Target="../media/image82.png"/><Relationship Id="rId160" Type="http://schemas.openxmlformats.org/officeDocument/2006/relationships/hyperlink" Target="https://www.vmix.com/" TargetMode="External"/><Relationship Id="rId161" Type="http://schemas.openxmlformats.org/officeDocument/2006/relationships/image" Target="../media/image83.png"/><Relationship Id="rId162" Type="http://schemas.openxmlformats.org/officeDocument/2006/relationships/hyperlink" Target="https://corp.kaltura.com/" TargetMode="External"/><Relationship Id="rId163" Type="http://schemas.openxmlformats.org/officeDocument/2006/relationships/image" Target="../media/image84.png"/><Relationship Id="rId164" Type="http://schemas.openxmlformats.org/officeDocument/2006/relationships/hyperlink" Target="https://www.vidyard.com/" TargetMode="External"/><Relationship Id="rId165" Type="http://schemas.openxmlformats.org/officeDocument/2006/relationships/image" Target="../media/image85.jpg"/><Relationship Id="rId166" Type="http://schemas.openxmlformats.org/officeDocument/2006/relationships/hyperlink" Target="https://www.loom.com/" TargetMode="External"/><Relationship Id="rId167" Type="http://schemas.openxmlformats.org/officeDocument/2006/relationships/image" Target="../media/image86.png"/><Relationship Id="rId168" Type="http://schemas.openxmlformats.org/officeDocument/2006/relationships/hyperlink" Target="https://video.ibm.com/" TargetMode="External"/><Relationship Id="rId169" Type="http://schemas.openxmlformats.org/officeDocument/2006/relationships/image" Target="../media/image87.png"/><Relationship Id="rId170" Type="http://schemas.openxmlformats.org/officeDocument/2006/relationships/hyperlink" Target="https://www.dacast.com/" TargetMode="External"/><Relationship Id="rId171" Type="http://schemas.openxmlformats.org/officeDocument/2006/relationships/image" Target="../media/image88.png"/><Relationship Id="rId172" Type="http://schemas.openxmlformats.org/officeDocument/2006/relationships/hyperlink" Target="https://wistia.com/" TargetMode="External"/><Relationship Id="rId173" Type="http://schemas.openxmlformats.org/officeDocument/2006/relationships/image" Target="../media/image89.png"/><Relationship Id="rId174" Type="http://schemas.openxmlformats.org/officeDocument/2006/relationships/hyperlink" Target="https://www.nexxen.com/" TargetMode="External"/><Relationship Id="rId175" Type="http://schemas.openxmlformats.org/officeDocument/2006/relationships/image" Target="../media/image90.png"/><Relationship Id="rId176" Type="http://schemas.openxmlformats.org/officeDocument/2006/relationships/hyperlink" Target="https://www.touchstorm.com/" TargetMode="External"/><Relationship Id="rId177" Type="http://schemas.openxmlformats.org/officeDocument/2006/relationships/image" Target="../media/image91.png"/><Relationship Id="rId178" Type="http://schemas.openxmlformats.org/officeDocument/2006/relationships/hyperlink" Target="https://www.virool.com/" TargetMode="External"/><Relationship Id="rId179" Type="http://schemas.openxmlformats.org/officeDocument/2006/relationships/image" Target="../media/image92.jpg"/><Relationship Id="rId180" Type="http://schemas.openxmlformats.org/officeDocument/2006/relationships/hyperlink" Target="https://www.viralgains.com/" TargetMode="External"/><Relationship Id="rId181" Type="http://schemas.openxmlformats.org/officeDocument/2006/relationships/image" Target="../media/image93.png"/><Relationship Id="rId182" Type="http://schemas.openxmlformats.org/officeDocument/2006/relationships/image" Target="../media/image94.jpg"/><Relationship Id="rId183" Type="http://schemas.openxmlformats.org/officeDocument/2006/relationships/hyperlink" Target="https://habu.com/" TargetMode="External"/><Relationship Id="rId184" Type="http://schemas.openxmlformats.org/officeDocument/2006/relationships/image" Target="../media/image95.jpg"/><Relationship Id="rId185" Type="http://schemas.openxmlformats.org/officeDocument/2006/relationships/image" Target="../media/image96.png"/><Relationship Id="rId186" Type="http://schemas.openxmlformats.org/officeDocument/2006/relationships/hyperlink" Target="https://www.appsflyer.com/" TargetMode="External"/><Relationship Id="rId187" Type="http://schemas.openxmlformats.org/officeDocument/2006/relationships/image" Target="../media/image97.png"/><Relationship Id="rId188" Type="http://schemas.openxmlformats.org/officeDocument/2006/relationships/hyperlink" Target="https://www.optable.co/" TargetMode="External"/><Relationship Id="rId189" Type="http://schemas.openxmlformats.org/officeDocument/2006/relationships/image" Target="../media/image98.jpg"/><Relationship Id="rId190" Type="http://schemas.openxmlformats.org/officeDocument/2006/relationships/hyperlink" Target="https://permutive.com/" TargetMode="External"/><Relationship Id="rId191" Type="http://schemas.openxmlformats.org/officeDocument/2006/relationships/image" Target="../media/image99.png"/><Relationship Id="rId192" Type="http://schemas.openxmlformats.org/officeDocument/2006/relationships/hyperlink" Target="https://www.snowflake.com/en/" TargetMode="External"/><Relationship Id="rId193" Type="http://schemas.openxmlformats.org/officeDocument/2006/relationships/image" Target="../media/image100.png"/><Relationship Id="rId194" Type="http://schemas.openxmlformats.org/officeDocument/2006/relationships/hyperlink" Target="https://developers.google.com/ads-data-hub" TargetMode="External"/><Relationship Id="rId195" Type="http://schemas.openxmlformats.org/officeDocument/2006/relationships/image" Target="../media/image101.jpg"/><Relationship Id="rId196" Type="http://schemas.openxmlformats.org/officeDocument/2006/relationships/hyperlink" Target="https://advertising.amazon.com/solutions/products/amazon-marketing-cloud" TargetMode="External"/><Relationship Id="rId197" Type="http://schemas.openxmlformats.org/officeDocument/2006/relationships/image" Target="../media/image102.png"/><Relationship Id="rId198" Type="http://schemas.openxmlformats.org/officeDocument/2006/relationships/hyperlink" Target="https://www.infosum.com/" TargetMode="External"/><Relationship Id="rId199" Type="http://schemas.openxmlformats.org/officeDocument/2006/relationships/image" Target="../media/image103.png"/><Relationship Id="rId200" Type="http://schemas.openxmlformats.org/officeDocument/2006/relationships/hyperlink" Target="https://aqilliz.com/" TargetMode="External"/><Relationship Id="rId201" Type="http://schemas.openxmlformats.org/officeDocument/2006/relationships/image" Target="../media/image104.png"/><Relationship Id="rId202" Type="http://schemas.openxmlformats.org/officeDocument/2006/relationships/hyperlink" Target="https://genesismedia.com/" TargetMode="External"/><Relationship Id="rId203" Type="http://schemas.openxmlformats.org/officeDocument/2006/relationships/image" Target="../media/image105.jpg"/><Relationship Id="rId204" Type="http://schemas.openxmlformats.org/officeDocument/2006/relationships/hyperlink" Target="https://www.kargo.com/" TargetMode="External"/><Relationship Id="rId205" Type="http://schemas.openxmlformats.org/officeDocument/2006/relationships/image" Target="../media/image106.png"/><Relationship Id="rId206" Type="http://schemas.openxmlformats.org/officeDocument/2006/relationships/hyperlink" Target="https://www.pk4media.com/" TargetMode="External"/><Relationship Id="rId207" Type="http://schemas.openxmlformats.org/officeDocument/2006/relationships/image" Target="../media/image107.png"/><Relationship Id="rId208" Type="http://schemas.openxmlformats.org/officeDocument/2006/relationships/hyperlink" Target="https://coull.com/" TargetMode="External"/><Relationship Id="rId209" Type="http://schemas.openxmlformats.org/officeDocument/2006/relationships/image" Target="../media/image108.png"/><Relationship Id="rId210" Type="http://schemas.openxmlformats.org/officeDocument/2006/relationships/hyperlink" Target="http://investors.matomy.com/" TargetMode="External"/><Relationship Id="rId211" Type="http://schemas.openxmlformats.org/officeDocument/2006/relationships/image" Target="../media/image109.png"/><Relationship Id="rId212" Type="http://schemas.openxmlformats.org/officeDocument/2006/relationships/hyperlink" Target="http://driver.tv/" TargetMode="External"/><Relationship Id="rId213" Type="http://schemas.openxmlformats.org/officeDocument/2006/relationships/image" Target="../media/image110.png"/><Relationship Id="rId214" Type="http://schemas.openxmlformats.org/officeDocument/2006/relationships/hyperlink" Target="https://www.branovate.com/" TargetMode="External"/><Relationship Id="rId215" Type="http://schemas.openxmlformats.org/officeDocument/2006/relationships/image" Target="../media/image111.jpg"/><Relationship Id="rId216" Type="http://schemas.openxmlformats.org/officeDocument/2006/relationships/hyperlink" Target="https://cadent.tv/" TargetMode="External"/><Relationship Id="rId217" Type="http://schemas.openxmlformats.org/officeDocument/2006/relationships/image" Target="../media/image112.png"/><Relationship Id="rId218" Type="http://schemas.openxmlformats.org/officeDocument/2006/relationships/hyperlink" Target="https://www.simulmedia.com/" TargetMode="External"/><Relationship Id="rId219" Type="http://schemas.openxmlformats.org/officeDocument/2006/relationships/image" Target="../media/image113.png"/><Relationship Id="rId220" Type="http://schemas.openxmlformats.org/officeDocument/2006/relationships/hyperlink" Target="https://www.tivo.com/" TargetMode="External"/><Relationship Id="rId221" Type="http://schemas.openxmlformats.org/officeDocument/2006/relationships/image" Target="../media/image114.png"/><Relationship Id="rId222" Type="http://schemas.openxmlformats.org/officeDocument/2006/relationships/hyperlink" Target="https://www.publift.com/" TargetMode="External"/><Relationship Id="rId223" Type="http://schemas.openxmlformats.org/officeDocument/2006/relationships/image" Target="../media/image115.png"/><Relationship Id="rId224" Type="http://schemas.openxmlformats.org/officeDocument/2006/relationships/hyperlink" Target="https://www.primis.tech/" TargetMode="External"/><Relationship Id="rId225" Type="http://schemas.openxmlformats.org/officeDocument/2006/relationships/image" Target="../media/image116.jpg"/><Relationship Id="rId226" Type="http://schemas.openxmlformats.org/officeDocument/2006/relationships/hyperlink" Target="https://adplayer.pro/" TargetMode="External"/><Relationship Id="rId227" Type="http://schemas.openxmlformats.org/officeDocument/2006/relationships/image" Target="../media/image117.png"/><Relationship Id="rId228" Type="http://schemas.openxmlformats.org/officeDocument/2006/relationships/image" Target="../media/image118.png"/><Relationship Id="rId229" Type="http://schemas.openxmlformats.org/officeDocument/2006/relationships/hyperlink" Target="https://www.magnite.com/" TargetMode="External"/><Relationship Id="rId230" Type="http://schemas.openxmlformats.org/officeDocument/2006/relationships/image" Target="../media/image119.png"/><Relationship Id="rId231" Type="http://schemas.openxmlformats.org/officeDocument/2006/relationships/hyperlink" Target="https://www.selectmedia.asia/" TargetMode="External"/><Relationship Id="rId232" Type="http://schemas.openxmlformats.org/officeDocument/2006/relationships/image" Target="../media/image120.png"/><Relationship Id="rId233" Type="http://schemas.openxmlformats.org/officeDocument/2006/relationships/image" Target="../media/image121.png"/><Relationship Id="rId234" Type="http://schemas.openxmlformats.org/officeDocument/2006/relationships/hyperlink" Target="https://chocolateplatform.com/" TargetMode="External"/><Relationship Id="rId235" Type="http://schemas.openxmlformats.org/officeDocument/2006/relationships/image" Target="../media/image122.png"/><Relationship Id="rId236" Type="http://schemas.openxmlformats.org/officeDocument/2006/relationships/hyperlink" Target="https://admedia.com/" TargetMode="External"/><Relationship Id="rId237" Type="http://schemas.openxmlformats.org/officeDocument/2006/relationships/image" Target="../media/image123.png"/><Relationship Id="rId238" Type="http://schemas.openxmlformats.org/officeDocument/2006/relationships/hyperlink" Target="https://www.teads.com/" TargetMode="External"/><Relationship Id="rId239" Type="http://schemas.openxmlformats.org/officeDocument/2006/relationships/image" Target="../media/image124.jpg"/><Relationship Id="rId240" Type="http://schemas.openxmlformats.org/officeDocument/2006/relationships/hyperlink" Target="https://www.digitalturbine.com/" TargetMode="External"/><Relationship Id="rId241" Type="http://schemas.openxmlformats.org/officeDocument/2006/relationships/image" Target="../media/image125.png"/><Relationship Id="rId242" Type="http://schemas.openxmlformats.org/officeDocument/2006/relationships/hyperlink" Target="https://www.undertone.com/" TargetMode="External"/><Relationship Id="rId243" Type="http://schemas.openxmlformats.org/officeDocument/2006/relationships/image" Target="../media/image126.png"/><Relationship Id="rId244" Type="http://schemas.openxmlformats.org/officeDocument/2006/relationships/hyperlink" Target="http://www.featureforward.com/" TargetMode="External"/><Relationship Id="rId245" Type="http://schemas.openxmlformats.org/officeDocument/2006/relationships/image" Target="../media/image127.jpg"/><Relationship Id="rId246" Type="http://schemas.openxmlformats.org/officeDocument/2006/relationships/hyperlink" Target="https://blueshift.com/" TargetMode="External"/><Relationship Id="rId247" Type="http://schemas.openxmlformats.org/officeDocument/2006/relationships/image" Target="../media/image128.png"/><Relationship Id="rId248" Type="http://schemas.openxmlformats.org/officeDocument/2006/relationships/hyperlink" Target="https://www.simondata.com/" TargetMode="External"/><Relationship Id="rId249" Type="http://schemas.openxmlformats.org/officeDocument/2006/relationships/image" Target="../media/image129.png"/><Relationship Id="rId250" Type="http://schemas.openxmlformats.org/officeDocument/2006/relationships/hyperlink" Target="https://www.optimove.com/" TargetMode="External"/><Relationship Id="rId251" Type="http://schemas.openxmlformats.org/officeDocument/2006/relationships/image" Target="../media/image130.png"/><Relationship Id="rId252" Type="http://schemas.openxmlformats.org/officeDocument/2006/relationships/hyperlink" Target="https://www.blueconic.com/" TargetMode="External"/><Relationship Id="rId253" Type="http://schemas.openxmlformats.org/officeDocument/2006/relationships/image" Target="../media/image131.png"/><Relationship Id="rId254" Type="http://schemas.openxmlformats.org/officeDocument/2006/relationships/hyperlink" Target="https://www.actioniq.com/" TargetMode="External"/><Relationship Id="rId255" Type="http://schemas.openxmlformats.org/officeDocument/2006/relationships/image" Target="../media/image132.png"/><Relationship Id="rId256" Type="http://schemas.openxmlformats.org/officeDocument/2006/relationships/hyperlink" Target="https://zeotap.com/" TargetMode="External"/><Relationship Id="rId257" Type="http://schemas.openxmlformats.org/officeDocument/2006/relationships/image" Target="../media/image133.png"/><Relationship Id="rId258" Type="http://schemas.openxmlformats.org/officeDocument/2006/relationships/hyperlink" Target="https://www.redpointglobal.com/" TargetMode="External"/><Relationship Id="rId259" Type="http://schemas.openxmlformats.org/officeDocument/2006/relationships/image" Target="../media/image134.png"/><Relationship Id="rId260" Type="http://schemas.openxmlformats.org/officeDocument/2006/relationships/hyperlink" Target="https://www.heap.io/" TargetMode="External"/><Relationship Id="rId261" Type="http://schemas.openxmlformats.org/officeDocument/2006/relationships/image" Target="../media/image135.png"/><Relationship Id="rId262" Type="http://schemas.openxmlformats.org/officeDocument/2006/relationships/hyperlink" Target="https://help.ensighten.com/hc/en-us" TargetMode="External"/><Relationship Id="rId263" Type="http://schemas.openxmlformats.org/officeDocument/2006/relationships/image" Target="../media/image136.jpg"/><Relationship Id="rId264" Type="http://schemas.openxmlformats.org/officeDocument/2006/relationships/hyperlink" Target="https://amperity.com/" TargetMode="External"/><Relationship Id="rId265" Type="http://schemas.openxmlformats.org/officeDocument/2006/relationships/image" Target="../media/image137.png"/><Relationship Id="rId266" Type="http://schemas.openxmlformats.org/officeDocument/2006/relationships/hyperlink" Target="https://www.mparticle.com/" TargetMode="External"/><Relationship Id="rId267" Type="http://schemas.openxmlformats.org/officeDocument/2006/relationships/image" Target="../media/image138.png"/><Relationship Id="rId268" Type="http://schemas.openxmlformats.org/officeDocument/2006/relationships/hyperlink" Target="https://www.lytics.com/" TargetMode="External"/><Relationship Id="rId269" Type="http://schemas.openxmlformats.org/officeDocument/2006/relationships/image" Target="../media/image139.png"/><Relationship Id="rId270" Type="http://schemas.openxmlformats.org/officeDocument/2006/relationships/hyperlink" Target="https://www.akamai.com/" TargetMode="External"/><Relationship Id="rId271" Type="http://schemas.openxmlformats.org/officeDocument/2006/relationships/image" Target="../media/image140.png"/><Relationship Id="rId272" Type="http://schemas.openxmlformats.org/officeDocument/2006/relationships/hyperlink" Target="https://www.cloudflare.com/" TargetMode="External"/><Relationship Id="rId273" Type="http://schemas.openxmlformats.org/officeDocument/2006/relationships/image" Target="../media/image141.png"/><Relationship Id="rId274" Type="http://schemas.openxmlformats.org/officeDocument/2006/relationships/hyperlink" Target="https://www.inap.com/" TargetMode="External"/><Relationship Id="rId275" Type="http://schemas.openxmlformats.org/officeDocument/2006/relationships/image" Target="../media/image142.png"/><Relationship Id="rId276" Type="http://schemas.openxmlformats.org/officeDocument/2006/relationships/hyperlink" Target="https://www.cdnetworks.com/" TargetMode="External"/><Relationship Id="rId277" Type="http://schemas.openxmlformats.org/officeDocument/2006/relationships/image" Target="../media/image143.png"/><Relationship Id="rId278" Type="http://schemas.openxmlformats.org/officeDocument/2006/relationships/hyperlink" Target="https://www.amazon.com/ref%3Dnav_logo" TargetMode="External"/><Relationship Id="rId279" Type="http://schemas.openxmlformats.org/officeDocument/2006/relationships/image" Target="../media/image144.png"/><Relationship Id="rId280" Type="http://schemas.openxmlformats.org/officeDocument/2006/relationships/hyperlink" Target="https://www.lotame.com/" TargetMode="External"/><Relationship Id="rId281" Type="http://schemas.openxmlformats.org/officeDocument/2006/relationships/image" Target="../media/image145.png"/><Relationship Id="rId282" Type="http://schemas.openxmlformats.org/officeDocument/2006/relationships/hyperlink" Target="https://www.quantcast.com/" TargetMode="External"/><Relationship Id="rId283" Type="http://schemas.openxmlformats.org/officeDocument/2006/relationships/image" Target="../media/image146.png"/><Relationship Id="rId284" Type="http://schemas.openxmlformats.org/officeDocument/2006/relationships/hyperlink" Target="https://www.eyeota.com/" TargetMode="External"/><Relationship Id="rId285" Type="http://schemas.openxmlformats.org/officeDocument/2006/relationships/image" Target="../media/image147.png"/><Relationship Id="rId286" Type="http://schemas.openxmlformats.org/officeDocument/2006/relationships/hyperlink" Target="https://www.datonics.com/" TargetMode="External"/><Relationship Id="rId287" Type="http://schemas.openxmlformats.org/officeDocument/2006/relationships/image" Target="../media/image148.png"/><Relationship Id="rId288" Type="http://schemas.openxmlformats.org/officeDocument/2006/relationships/image" Target="../media/image149.png"/><Relationship Id="rId289" Type="http://schemas.openxmlformats.org/officeDocument/2006/relationships/hyperlink" Target="https://bombora.com/" TargetMode="External"/><Relationship Id="rId290" Type="http://schemas.openxmlformats.org/officeDocument/2006/relationships/image" Target="../media/image150.png"/><Relationship Id="rId291" Type="http://schemas.openxmlformats.org/officeDocument/2006/relationships/hyperlink" Target="https://videoamp.com/" TargetMode="External"/><Relationship Id="rId292" Type="http://schemas.openxmlformats.org/officeDocument/2006/relationships/image" Target="../media/image151.png"/><Relationship Id="rId293" Type="http://schemas.openxmlformats.org/officeDocument/2006/relationships/image" Target="../media/image152.png"/><Relationship Id="rId294" Type="http://schemas.openxmlformats.org/officeDocument/2006/relationships/image" Target="../media/image153.png"/><Relationship Id="rId295" Type="http://schemas.openxmlformats.org/officeDocument/2006/relationships/image" Target="../media/image154.png"/><Relationship Id="rId296" Type="http://schemas.openxmlformats.org/officeDocument/2006/relationships/image" Target="../media/image155.png"/><Relationship Id="rId297" Type="http://schemas.openxmlformats.org/officeDocument/2006/relationships/image" Target="../media/image156.png"/><Relationship Id="rId298" Type="http://schemas.openxmlformats.org/officeDocument/2006/relationships/hyperlink" Target="https://www.indexexchange.com/" TargetMode="External"/><Relationship Id="rId299" Type="http://schemas.openxmlformats.org/officeDocument/2006/relationships/image" Target="../media/image157.png"/><Relationship Id="rId300" Type="http://schemas.openxmlformats.org/officeDocument/2006/relationships/hyperlink" Target="https://www.encoding.com/" TargetMode="External"/><Relationship Id="rId301" Type="http://schemas.openxmlformats.org/officeDocument/2006/relationships/image" Target="../media/image158.png"/><Relationship Id="rId302" Type="http://schemas.openxmlformats.org/officeDocument/2006/relationships/hyperlink" Target="https://www.xaxis.com/" TargetMode="External"/><Relationship Id="rId303" Type="http://schemas.openxmlformats.org/officeDocument/2006/relationships/image" Target="../media/image159.png"/><Relationship Id="rId304" Type="http://schemas.openxmlformats.org/officeDocument/2006/relationships/hyperlink" Target="https://www.amnetgroup.com/en" TargetMode="External"/><Relationship Id="rId305" Type="http://schemas.openxmlformats.org/officeDocument/2006/relationships/image" Target="../media/image160.png"/><Relationship Id="rId306" Type="http://schemas.openxmlformats.org/officeDocument/2006/relationships/image" Target="../media/image161.png"/><Relationship Id="rId307" Type="http://schemas.openxmlformats.org/officeDocument/2006/relationships/image" Target="../media/image162.png"/><Relationship Id="rId308" Type="http://schemas.openxmlformats.org/officeDocument/2006/relationships/hyperlink" Target="https://www.liveintent.com/" TargetMode="External"/><Relationship Id="rId309" Type="http://schemas.openxmlformats.org/officeDocument/2006/relationships/image" Target="../media/image163.jpg"/><Relationship Id="rId310" Type="http://schemas.openxmlformats.org/officeDocument/2006/relationships/hyperlink" Target="https://www.truedata.co/" TargetMode="External"/><Relationship Id="rId311" Type="http://schemas.openxmlformats.org/officeDocument/2006/relationships/image" Target="../media/image164.png"/><Relationship Id="rId312" Type="http://schemas.openxmlformats.org/officeDocument/2006/relationships/image" Target="../media/image165.png"/><Relationship Id="rId313" Type="http://schemas.openxmlformats.org/officeDocument/2006/relationships/hyperlink" Target="https://www.fullcontact.com/" TargetMode="External"/><Relationship Id="rId314" Type="http://schemas.openxmlformats.org/officeDocument/2006/relationships/image" Target="../media/image166.png"/><Relationship Id="rId315" Type="http://schemas.openxmlformats.org/officeDocument/2006/relationships/hyperlink" Target="https://www.brightline.tv/" TargetMode="External"/><Relationship Id="rId316" Type="http://schemas.openxmlformats.org/officeDocument/2006/relationships/image" Target="../media/image167.png"/><Relationship Id="rId317" Type="http://schemas.openxmlformats.org/officeDocument/2006/relationships/hyperlink" Target="https://www.seachange.com/" TargetMode="External"/><Relationship Id="rId318" Type="http://schemas.openxmlformats.org/officeDocument/2006/relationships/image" Target="../media/image168.jpg"/><Relationship Id="rId319" Type="http://schemas.openxmlformats.org/officeDocument/2006/relationships/hyperlink" Target="https://www.fourthwall.tv/" TargetMode="External"/><Relationship Id="rId320" Type="http://schemas.openxmlformats.org/officeDocument/2006/relationships/image" Target="../media/image169.jpg"/><Relationship Id="rId321" Type="http://schemas.openxmlformats.org/officeDocument/2006/relationships/hyperlink" Target="https://www.harmonicinc.com/" TargetMode="External"/><Relationship Id="rId322" Type="http://schemas.openxmlformats.org/officeDocument/2006/relationships/image" Target="../media/image170.jpg"/><Relationship Id="rId323" Type="http://schemas.openxmlformats.org/officeDocument/2006/relationships/hyperlink" Target="https://vantrix.com/home/" TargetMode="External"/><Relationship Id="rId324" Type="http://schemas.openxmlformats.org/officeDocument/2006/relationships/image" Target="../media/image171.png"/><Relationship Id="rId325" Type="http://schemas.openxmlformats.org/officeDocument/2006/relationships/hyperlink" Target="https://www.conviva.com/" TargetMode="External"/><Relationship Id="rId326" Type="http://schemas.openxmlformats.org/officeDocument/2006/relationships/image" Target="../media/image172.jpg"/><Relationship Id="rId327" Type="http://schemas.openxmlformats.org/officeDocument/2006/relationships/hyperlink" Target="https://shadowtv.me/" TargetMode="External"/><Relationship Id="rId328" Type="http://schemas.openxmlformats.org/officeDocument/2006/relationships/image" Target="../media/image173.png"/><Relationship Id="rId329" Type="http://schemas.openxmlformats.org/officeDocument/2006/relationships/hyperlink" Target="https://www.yidio.com/" TargetMode="External"/><Relationship Id="rId330" Type="http://schemas.openxmlformats.org/officeDocument/2006/relationships/image" Target="../media/image174.jpg"/><Relationship Id="rId331" Type="http://schemas.openxmlformats.org/officeDocument/2006/relationships/hyperlink" Target="http://www.clipblast.com/" TargetMode="External"/><Relationship Id="rId332" Type="http://schemas.openxmlformats.org/officeDocument/2006/relationships/image" Target="../media/image175.png"/><Relationship Id="rId333" Type="http://schemas.openxmlformats.org/officeDocument/2006/relationships/hyperlink" Target="https://www.facebook.com/" TargetMode="External"/><Relationship Id="rId334" Type="http://schemas.openxmlformats.org/officeDocument/2006/relationships/image" Target="../media/image176.jpg"/><Relationship Id="rId335" Type="http://schemas.openxmlformats.org/officeDocument/2006/relationships/hyperlink" Target="https://sharethis.com/" TargetMode="External"/><Relationship Id="rId336" Type="http://schemas.openxmlformats.org/officeDocument/2006/relationships/image" Target="../media/image177.png"/><Relationship Id="rId337" Type="http://schemas.openxmlformats.org/officeDocument/2006/relationships/image" Target="../media/image178.png"/><Relationship Id="rId338" Type="http://schemas.openxmlformats.org/officeDocument/2006/relationships/hyperlink" Target="https://sundaysky.com/" TargetMode="External"/><Relationship Id="rId339" Type="http://schemas.openxmlformats.org/officeDocument/2006/relationships/image" Target="../media/image179.png"/><Relationship Id="rId340" Type="http://schemas.openxmlformats.org/officeDocument/2006/relationships/hyperlink" Target="https://jivox.com/" TargetMode="External"/><Relationship Id="rId341" Type="http://schemas.openxmlformats.org/officeDocument/2006/relationships/image" Target="../media/image180.png"/><Relationship Id="rId342" Type="http://schemas.openxmlformats.org/officeDocument/2006/relationships/hyperlink" Target="https://tongal.com/" TargetMode="External"/><Relationship Id="rId343" Type="http://schemas.openxmlformats.org/officeDocument/2006/relationships/image" Target="../media/image181.png"/><Relationship Id="rId344" Type="http://schemas.openxmlformats.org/officeDocument/2006/relationships/hyperlink" Target="https://playplay.com/" TargetMode="External"/><Relationship Id="rId345" Type="http://schemas.openxmlformats.org/officeDocument/2006/relationships/image" Target="../media/image182.png"/><Relationship Id="rId346" Type="http://schemas.openxmlformats.org/officeDocument/2006/relationships/hyperlink" Target="https://www.apple.com/" TargetMode="External"/><Relationship Id="rId347" Type="http://schemas.openxmlformats.org/officeDocument/2006/relationships/image" Target="../media/image183.png"/><Relationship Id="rId348" Type="http://schemas.openxmlformats.org/officeDocument/2006/relationships/hyperlink" Target="https://www.adobe.com/" TargetMode="External"/><Relationship Id="rId349" Type="http://schemas.openxmlformats.org/officeDocument/2006/relationships/image" Target="../media/image184.png"/><Relationship Id="rId350" Type="http://schemas.openxmlformats.org/officeDocument/2006/relationships/hyperlink" Target="https://animoto.com/" TargetMode="External"/><Relationship Id="rId351" Type="http://schemas.openxmlformats.org/officeDocument/2006/relationships/image" Target="../media/image185.jpg"/><Relationship Id="rId352" Type="http://schemas.openxmlformats.org/officeDocument/2006/relationships/hyperlink" Target="https://www.c3metrics.com/" TargetMode="External"/><Relationship Id="rId353" Type="http://schemas.openxmlformats.org/officeDocument/2006/relationships/image" Target="../media/image186.png"/><Relationship Id="rId354" Type="http://schemas.openxmlformats.org/officeDocument/2006/relationships/hyperlink" Target="https://www.marketingevolution.com/" TargetMode="External"/><Relationship Id="rId355" Type="http://schemas.openxmlformats.org/officeDocument/2006/relationships/image" Target="../media/image187.png"/><Relationship Id="rId356" Type="http://schemas.openxmlformats.org/officeDocument/2006/relationships/hyperlink" Target="https://optimine.com/" TargetMode="External"/><Relationship Id="rId357" Type="http://schemas.openxmlformats.org/officeDocument/2006/relationships/image" Target="../media/image188.png"/><Relationship Id="rId358" Type="http://schemas.openxmlformats.org/officeDocument/2006/relationships/hyperlink" Target="https://www.nielsen.com/" TargetMode="External"/><Relationship Id="rId359" Type="http://schemas.openxmlformats.org/officeDocument/2006/relationships/image" Target="../media/image189.jpg"/><Relationship Id="rId360" Type="http://schemas.openxmlformats.org/officeDocument/2006/relationships/hyperlink" Target="https://www.ispot.tv/" TargetMode="External"/><Relationship Id="rId361" Type="http://schemas.openxmlformats.org/officeDocument/2006/relationships/image" Target="../media/image190.jpg"/><Relationship Id="rId362" Type="http://schemas.openxmlformats.org/officeDocument/2006/relationships/hyperlink" Target="https://www.webtrends.com/" TargetMode="External"/><Relationship Id="rId363" Type="http://schemas.openxmlformats.org/officeDocument/2006/relationships/image" Target="../media/image191.jpg"/><Relationship Id="rId364" Type="http://schemas.openxmlformats.org/officeDocument/2006/relationships/hyperlink" Target="https://tubularlabs.com/" TargetMode="External"/><Relationship Id="rId365" Type="http://schemas.openxmlformats.org/officeDocument/2006/relationships/image" Target="../media/image192.png"/><Relationship Id="rId366" Type="http://schemas.openxmlformats.org/officeDocument/2006/relationships/hyperlink" Target="https://www.kantar.com/north-america" TargetMode="External"/><Relationship Id="rId367" Type="http://schemas.openxmlformats.org/officeDocument/2006/relationships/image" Target="../media/image193.jpg"/><Relationship Id="rId368" Type="http://schemas.openxmlformats.org/officeDocument/2006/relationships/hyperlink" Target="https://www.comscore.com/" TargetMode="External"/><Relationship Id="rId369" Type="http://schemas.openxmlformats.org/officeDocument/2006/relationships/image" Target="../media/image194.png"/><Relationship Id="rId370" Type="http://schemas.openxmlformats.org/officeDocument/2006/relationships/hyperlink" Target="https://www.samba.tv/" TargetMode="External"/><Relationship Id="rId371" Type="http://schemas.openxmlformats.org/officeDocument/2006/relationships/image" Target="../media/image195.png"/><Relationship Id="rId372" Type="http://schemas.openxmlformats.org/officeDocument/2006/relationships/hyperlink" Target="https://www.rockerbox.com/" TargetMode="External"/><Relationship Id="rId373" Type="http://schemas.openxmlformats.org/officeDocument/2006/relationships/image" Target="../media/image196.jpg"/><Relationship Id="rId374" Type="http://schemas.openxmlformats.org/officeDocument/2006/relationships/hyperlink" Target="https://www.wpp.com/" TargetMode="External"/><Relationship Id="rId375" Type="http://schemas.openxmlformats.org/officeDocument/2006/relationships/image" Target="../media/image197.png"/><Relationship Id="rId376" Type="http://schemas.openxmlformats.org/officeDocument/2006/relationships/hyperlink" Target="https://www.publicisgroupe.com/en" TargetMode="External"/><Relationship Id="rId377" Type="http://schemas.openxmlformats.org/officeDocument/2006/relationships/image" Target="../media/image198.jpg"/><Relationship Id="rId378" Type="http://schemas.openxmlformats.org/officeDocument/2006/relationships/hyperlink" Target="https://www.interpublic.com/" TargetMode="External"/><Relationship Id="rId379" Type="http://schemas.openxmlformats.org/officeDocument/2006/relationships/image" Target="../media/image199.png"/><Relationship Id="rId380" Type="http://schemas.openxmlformats.org/officeDocument/2006/relationships/hyperlink" Target="https://www.dentsu.com/" TargetMode="External"/><Relationship Id="rId381" Type="http://schemas.openxmlformats.org/officeDocument/2006/relationships/image" Target="../media/image200.png"/><Relationship Id="rId382" Type="http://schemas.openxmlformats.org/officeDocument/2006/relationships/hyperlink" Target="https://www.carat.com/us/en" TargetMode="External"/><Relationship Id="rId383" Type="http://schemas.openxmlformats.org/officeDocument/2006/relationships/image" Target="../media/image201.png"/><Relationship Id="rId384" Type="http://schemas.openxmlformats.org/officeDocument/2006/relationships/hyperlink" Target="https://www.groupm.com/" TargetMode="External"/><Relationship Id="rId385" Type="http://schemas.openxmlformats.org/officeDocument/2006/relationships/image" Target="../media/image202.png"/><Relationship Id="rId386" Type="http://schemas.openxmlformats.org/officeDocument/2006/relationships/hyperlink" Target="https://www.horizonmedia.com/" TargetMode="External"/><Relationship Id="rId387" Type="http://schemas.openxmlformats.org/officeDocument/2006/relationships/image" Target="../media/image203.png"/><Relationship Id="rId388" Type="http://schemas.openxmlformats.org/officeDocument/2006/relationships/hyperlink" Target="https://www.zenithmedia.com/" TargetMode="External"/><Relationship Id="rId389" Type="http://schemas.openxmlformats.org/officeDocument/2006/relationships/image" Target="../media/image204.png"/><Relationship Id="rId390" Type="http://schemas.openxmlformats.org/officeDocument/2006/relationships/hyperlink" Target="https://www.mindshareworld.com/" TargetMode="External"/><Relationship Id="rId391" Type="http://schemas.openxmlformats.org/officeDocument/2006/relationships/image" Target="../media/image205.jpg"/><Relationship Id="rId392" Type="http://schemas.openxmlformats.org/officeDocument/2006/relationships/hyperlink" Target="https://www.starcomww.com/" TargetMode="External"/><Relationship Id="rId393" Type="http://schemas.openxmlformats.org/officeDocument/2006/relationships/image" Target="../media/image206.png"/><Relationship Id="rId394" Type="http://schemas.openxmlformats.org/officeDocument/2006/relationships/hyperlink" Target="http://adjustyourset.com/" TargetMode="External"/><Relationship Id="rId395" Type="http://schemas.openxmlformats.org/officeDocument/2006/relationships/image" Target="../media/image207.jpg"/><Relationship Id="rId396" Type="http://schemas.openxmlformats.org/officeDocument/2006/relationships/hyperlink" Target="https://www.havas.com/" TargetMode="External"/><Relationship Id="rId397" Type="http://schemas.openxmlformats.org/officeDocument/2006/relationships/image" Target="../media/image208.png"/><Relationship Id="rId398" Type="http://schemas.openxmlformats.org/officeDocument/2006/relationships/hyperlink" Target="https://www.stagwellglobal.com/" TargetMode="External"/><Relationship Id="rId399" Type="http://schemas.openxmlformats.org/officeDocument/2006/relationships/image" Target="../media/image209.png"/><Relationship Id="rId400" Type="http://schemas.openxmlformats.org/officeDocument/2006/relationships/hyperlink" Target="https://www.omd.com/" TargetMode="External"/><Relationship Id="rId401" Type="http://schemas.openxmlformats.org/officeDocument/2006/relationships/image" Target="../media/image210.png"/><Relationship Id="rId402" Type="http://schemas.openxmlformats.org/officeDocument/2006/relationships/hyperlink" Target="https://www.omnicomgroup.com/" TargetMode="External"/><Relationship Id="rId403" Type="http://schemas.openxmlformats.org/officeDocument/2006/relationships/image" Target="../media/image211.png"/><Relationship Id="rId404" Type="http://schemas.openxmlformats.org/officeDocument/2006/relationships/hyperlink" Target="https://www.essencemediacom.com/" TargetMode="External"/><Relationship Id="rId405" Type="http://schemas.openxmlformats.org/officeDocument/2006/relationships/image" Target="../media/image212.png"/><Relationship Id="rId406" Type="http://schemas.openxmlformats.org/officeDocument/2006/relationships/hyperlink" Target="https://tealium.com/" TargetMode="External"/><Relationship Id="rId407" Type="http://schemas.openxmlformats.org/officeDocument/2006/relationships/image" Target="../media/image213.png"/><Relationship Id="rId408" Type="http://schemas.openxmlformats.org/officeDocument/2006/relationships/image" Target="../media/image214.png"/><Relationship Id="rId409" Type="http://schemas.openxmlformats.org/officeDocument/2006/relationships/hyperlink" Target="https://thevab.com/signin" TargetMode="External"/><Relationship Id="rId410" Type="http://schemas.openxmlformats.org/officeDocument/2006/relationships/image" Target="../media/image215.png"/><Relationship Id="rId411" Type="http://schemas.openxmlformats.org/officeDocument/2006/relationships/hyperlink" Target="https://thevab.com/insight/digital-video-supply-chain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7329" y="1759935"/>
            <a:ext cx="50736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Agency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013841" y="1583819"/>
            <a:ext cx="793750" cy="548005"/>
            <a:chOff x="1013841" y="1583819"/>
            <a:chExt cx="793750" cy="548005"/>
          </a:xfrm>
        </p:grpSpPr>
        <p:sp>
          <p:nvSpPr>
            <p:cNvPr id="4" name="object 4" descr=""/>
            <p:cNvSpPr/>
            <p:nvPr/>
          </p:nvSpPr>
          <p:spPr>
            <a:xfrm>
              <a:off x="1023366" y="1593343"/>
              <a:ext cx="774700" cy="528955"/>
            </a:xfrm>
            <a:custGeom>
              <a:avLst/>
              <a:gdLst/>
              <a:ahLst/>
              <a:cxnLst/>
              <a:rect l="l" t="t" r="r" b="b"/>
              <a:pathLst>
                <a:path w="774700" h="528955">
                  <a:moveTo>
                    <a:pt x="686054" y="0"/>
                  </a:moveTo>
                  <a:lnTo>
                    <a:pt x="88138" y="0"/>
                  </a:lnTo>
                  <a:lnTo>
                    <a:pt x="53829" y="6926"/>
                  </a:lnTo>
                  <a:lnTo>
                    <a:pt x="25814" y="25814"/>
                  </a:lnTo>
                  <a:lnTo>
                    <a:pt x="6926" y="53829"/>
                  </a:lnTo>
                  <a:lnTo>
                    <a:pt x="0" y="88138"/>
                  </a:lnTo>
                  <a:lnTo>
                    <a:pt x="0" y="440690"/>
                  </a:lnTo>
                  <a:lnTo>
                    <a:pt x="6926" y="474998"/>
                  </a:lnTo>
                  <a:lnTo>
                    <a:pt x="25814" y="503013"/>
                  </a:lnTo>
                  <a:lnTo>
                    <a:pt x="53829" y="521901"/>
                  </a:lnTo>
                  <a:lnTo>
                    <a:pt x="88138" y="528828"/>
                  </a:lnTo>
                  <a:lnTo>
                    <a:pt x="686054" y="528828"/>
                  </a:lnTo>
                  <a:lnTo>
                    <a:pt x="720362" y="521901"/>
                  </a:lnTo>
                  <a:lnTo>
                    <a:pt x="748377" y="503013"/>
                  </a:lnTo>
                  <a:lnTo>
                    <a:pt x="767265" y="474998"/>
                  </a:lnTo>
                  <a:lnTo>
                    <a:pt x="774192" y="440690"/>
                  </a:lnTo>
                  <a:lnTo>
                    <a:pt x="774192" y="88138"/>
                  </a:lnTo>
                  <a:lnTo>
                    <a:pt x="767265" y="53829"/>
                  </a:lnTo>
                  <a:lnTo>
                    <a:pt x="748377" y="25814"/>
                  </a:lnTo>
                  <a:lnTo>
                    <a:pt x="720362" y="6926"/>
                  </a:lnTo>
                  <a:lnTo>
                    <a:pt x="686054" y="0"/>
                  </a:lnTo>
                  <a:close/>
                </a:path>
              </a:pathLst>
            </a:custGeom>
            <a:solidFill>
              <a:srgbClr val="EC3B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23366" y="1593344"/>
              <a:ext cx="774700" cy="528955"/>
            </a:xfrm>
            <a:custGeom>
              <a:avLst/>
              <a:gdLst/>
              <a:ahLst/>
              <a:cxnLst/>
              <a:rect l="l" t="t" r="r" b="b"/>
              <a:pathLst>
                <a:path w="774700" h="528955">
                  <a:moveTo>
                    <a:pt x="0" y="88138"/>
                  </a:moveTo>
                  <a:lnTo>
                    <a:pt x="6926" y="53829"/>
                  </a:lnTo>
                  <a:lnTo>
                    <a:pt x="25814" y="25814"/>
                  </a:lnTo>
                  <a:lnTo>
                    <a:pt x="53829" y="6926"/>
                  </a:lnTo>
                  <a:lnTo>
                    <a:pt x="88138" y="0"/>
                  </a:lnTo>
                  <a:lnTo>
                    <a:pt x="686054" y="0"/>
                  </a:lnTo>
                  <a:lnTo>
                    <a:pt x="720362" y="6926"/>
                  </a:lnTo>
                  <a:lnTo>
                    <a:pt x="748377" y="25814"/>
                  </a:lnTo>
                  <a:lnTo>
                    <a:pt x="767265" y="53829"/>
                  </a:lnTo>
                  <a:lnTo>
                    <a:pt x="774192" y="88138"/>
                  </a:lnTo>
                  <a:lnTo>
                    <a:pt x="774192" y="440690"/>
                  </a:lnTo>
                  <a:lnTo>
                    <a:pt x="767265" y="474998"/>
                  </a:lnTo>
                  <a:lnTo>
                    <a:pt x="748377" y="503013"/>
                  </a:lnTo>
                  <a:lnTo>
                    <a:pt x="720362" y="521901"/>
                  </a:lnTo>
                  <a:lnTo>
                    <a:pt x="686054" y="528828"/>
                  </a:lnTo>
                  <a:lnTo>
                    <a:pt x="88138" y="528828"/>
                  </a:lnTo>
                  <a:lnTo>
                    <a:pt x="53829" y="521901"/>
                  </a:lnTo>
                  <a:lnTo>
                    <a:pt x="25814" y="503013"/>
                  </a:lnTo>
                  <a:lnTo>
                    <a:pt x="6926" y="474998"/>
                  </a:lnTo>
                  <a:lnTo>
                    <a:pt x="0" y="440690"/>
                  </a:lnTo>
                  <a:lnTo>
                    <a:pt x="0" y="88138"/>
                  </a:lnTo>
                  <a:close/>
                </a:path>
              </a:pathLst>
            </a:custGeom>
            <a:ln w="19050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150216" y="1679924"/>
            <a:ext cx="518159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97790" marR="5080" indent="-85725">
              <a:lnSpc>
                <a:spcPct val="100000"/>
              </a:lnSpc>
              <a:spcBef>
                <a:spcPts val="105"/>
              </a:spcBef>
            </a:pP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Trading </a:t>
            </a:r>
            <a:r>
              <a:rPr dirty="0" sz="1050" spc="-20" b="1">
                <a:solidFill>
                  <a:srgbClr val="FFFFFF"/>
                </a:solidFill>
                <a:latin typeface="Arial"/>
                <a:cs typeface="Arial"/>
              </a:rPr>
              <a:t>Desk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877948" y="1583820"/>
            <a:ext cx="906144" cy="548005"/>
            <a:chOff x="1877948" y="1583820"/>
            <a:chExt cx="906144" cy="548005"/>
          </a:xfrm>
        </p:grpSpPr>
        <p:sp>
          <p:nvSpPr>
            <p:cNvPr id="8" name="object 8" descr=""/>
            <p:cNvSpPr/>
            <p:nvPr/>
          </p:nvSpPr>
          <p:spPr>
            <a:xfrm>
              <a:off x="1887473" y="1593344"/>
              <a:ext cx="887094" cy="528955"/>
            </a:xfrm>
            <a:custGeom>
              <a:avLst/>
              <a:gdLst/>
              <a:ahLst/>
              <a:cxnLst/>
              <a:rect l="l" t="t" r="r" b="b"/>
              <a:pathLst>
                <a:path w="887094" h="528955">
                  <a:moveTo>
                    <a:pt x="798830" y="0"/>
                  </a:moveTo>
                  <a:lnTo>
                    <a:pt x="88138" y="0"/>
                  </a:lnTo>
                  <a:lnTo>
                    <a:pt x="53829" y="6926"/>
                  </a:lnTo>
                  <a:lnTo>
                    <a:pt x="25814" y="25814"/>
                  </a:lnTo>
                  <a:lnTo>
                    <a:pt x="6926" y="53829"/>
                  </a:lnTo>
                  <a:lnTo>
                    <a:pt x="0" y="88138"/>
                  </a:lnTo>
                  <a:lnTo>
                    <a:pt x="0" y="440690"/>
                  </a:lnTo>
                  <a:lnTo>
                    <a:pt x="6926" y="474998"/>
                  </a:lnTo>
                  <a:lnTo>
                    <a:pt x="25814" y="503013"/>
                  </a:lnTo>
                  <a:lnTo>
                    <a:pt x="53829" y="521901"/>
                  </a:lnTo>
                  <a:lnTo>
                    <a:pt x="88138" y="528828"/>
                  </a:lnTo>
                  <a:lnTo>
                    <a:pt x="798830" y="528828"/>
                  </a:lnTo>
                  <a:lnTo>
                    <a:pt x="833138" y="521901"/>
                  </a:lnTo>
                  <a:lnTo>
                    <a:pt x="861153" y="503013"/>
                  </a:lnTo>
                  <a:lnTo>
                    <a:pt x="880041" y="474998"/>
                  </a:lnTo>
                  <a:lnTo>
                    <a:pt x="886968" y="440690"/>
                  </a:lnTo>
                  <a:lnTo>
                    <a:pt x="886968" y="88138"/>
                  </a:lnTo>
                  <a:lnTo>
                    <a:pt x="880041" y="53829"/>
                  </a:lnTo>
                  <a:lnTo>
                    <a:pt x="861153" y="25814"/>
                  </a:lnTo>
                  <a:lnTo>
                    <a:pt x="833138" y="6926"/>
                  </a:lnTo>
                  <a:lnTo>
                    <a:pt x="798830" y="0"/>
                  </a:lnTo>
                  <a:close/>
                </a:path>
              </a:pathLst>
            </a:custGeom>
            <a:solidFill>
              <a:srgbClr val="4EBD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887473" y="1593345"/>
              <a:ext cx="887094" cy="528955"/>
            </a:xfrm>
            <a:custGeom>
              <a:avLst/>
              <a:gdLst/>
              <a:ahLst/>
              <a:cxnLst/>
              <a:rect l="l" t="t" r="r" b="b"/>
              <a:pathLst>
                <a:path w="887094" h="528955">
                  <a:moveTo>
                    <a:pt x="0" y="88138"/>
                  </a:moveTo>
                  <a:lnTo>
                    <a:pt x="6926" y="53829"/>
                  </a:lnTo>
                  <a:lnTo>
                    <a:pt x="25814" y="25814"/>
                  </a:lnTo>
                  <a:lnTo>
                    <a:pt x="53829" y="6926"/>
                  </a:lnTo>
                  <a:lnTo>
                    <a:pt x="88138" y="0"/>
                  </a:lnTo>
                  <a:lnTo>
                    <a:pt x="798830" y="0"/>
                  </a:lnTo>
                  <a:lnTo>
                    <a:pt x="833138" y="6926"/>
                  </a:lnTo>
                  <a:lnTo>
                    <a:pt x="861153" y="25814"/>
                  </a:lnTo>
                  <a:lnTo>
                    <a:pt x="880041" y="53829"/>
                  </a:lnTo>
                  <a:lnTo>
                    <a:pt x="886968" y="88138"/>
                  </a:lnTo>
                  <a:lnTo>
                    <a:pt x="886968" y="440690"/>
                  </a:lnTo>
                  <a:lnTo>
                    <a:pt x="880041" y="474998"/>
                  </a:lnTo>
                  <a:lnTo>
                    <a:pt x="861153" y="503013"/>
                  </a:lnTo>
                  <a:lnTo>
                    <a:pt x="833138" y="521901"/>
                  </a:lnTo>
                  <a:lnTo>
                    <a:pt x="798830" y="528828"/>
                  </a:lnTo>
                  <a:lnTo>
                    <a:pt x="88138" y="528828"/>
                  </a:lnTo>
                  <a:lnTo>
                    <a:pt x="53829" y="521901"/>
                  </a:lnTo>
                  <a:lnTo>
                    <a:pt x="25814" y="503013"/>
                  </a:lnTo>
                  <a:lnTo>
                    <a:pt x="6926" y="474998"/>
                  </a:lnTo>
                  <a:lnTo>
                    <a:pt x="0" y="440690"/>
                  </a:lnTo>
                  <a:lnTo>
                    <a:pt x="0" y="88138"/>
                  </a:lnTo>
                  <a:close/>
                </a:path>
              </a:pathLst>
            </a:custGeom>
            <a:ln w="19050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179011" y="1759935"/>
            <a:ext cx="30289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5" b="1">
                <a:solidFill>
                  <a:srgbClr val="FFFFFF"/>
                </a:solidFill>
                <a:latin typeface="Arial"/>
                <a:cs typeface="Arial"/>
              </a:rPr>
              <a:t>DSP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1887473" y="2180088"/>
            <a:ext cx="887094" cy="6096000"/>
          </a:xfrm>
          <a:custGeom>
            <a:avLst/>
            <a:gdLst/>
            <a:ahLst/>
            <a:cxnLst/>
            <a:rect l="l" t="t" r="r" b="b"/>
            <a:pathLst>
              <a:path w="887094" h="6096000">
                <a:moveTo>
                  <a:pt x="0" y="147827"/>
                </a:moveTo>
                <a:lnTo>
                  <a:pt x="7537" y="101100"/>
                </a:lnTo>
                <a:lnTo>
                  <a:pt x="28524" y="60520"/>
                </a:lnTo>
                <a:lnTo>
                  <a:pt x="60525" y="28520"/>
                </a:lnTo>
                <a:lnTo>
                  <a:pt x="101105" y="7535"/>
                </a:lnTo>
                <a:lnTo>
                  <a:pt x="147828" y="0"/>
                </a:lnTo>
                <a:lnTo>
                  <a:pt x="739140" y="0"/>
                </a:lnTo>
                <a:lnTo>
                  <a:pt x="785862" y="7535"/>
                </a:lnTo>
                <a:lnTo>
                  <a:pt x="826442" y="28520"/>
                </a:lnTo>
                <a:lnTo>
                  <a:pt x="858443" y="60520"/>
                </a:lnTo>
                <a:lnTo>
                  <a:pt x="879430" y="101100"/>
                </a:lnTo>
                <a:lnTo>
                  <a:pt x="886968" y="147827"/>
                </a:lnTo>
                <a:lnTo>
                  <a:pt x="886968" y="5948159"/>
                </a:lnTo>
                <a:lnTo>
                  <a:pt x="879430" y="5994887"/>
                </a:lnTo>
                <a:lnTo>
                  <a:pt x="858443" y="6035471"/>
                </a:lnTo>
                <a:lnTo>
                  <a:pt x="826442" y="6067474"/>
                </a:lnTo>
                <a:lnTo>
                  <a:pt x="785862" y="6088462"/>
                </a:lnTo>
                <a:lnTo>
                  <a:pt x="739140" y="6096000"/>
                </a:lnTo>
                <a:lnTo>
                  <a:pt x="147828" y="6096000"/>
                </a:lnTo>
                <a:lnTo>
                  <a:pt x="101105" y="6088462"/>
                </a:lnTo>
                <a:lnTo>
                  <a:pt x="60525" y="6067474"/>
                </a:lnTo>
                <a:lnTo>
                  <a:pt x="28524" y="6035471"/>
                </a:lnTo>
                <a:lnTo>
                  <a:pt x="7537" y="5994887"/>
                </a:lnTo>
                <a:lnTo>
                  <a:pt x="0" y="5948159"/>
                </a:lnTo>
                <a:lnTo>
                  <a:pt x="0" y="147827"/>
                </a:lnTo>
                <a:close/>
              </a:path>
            </a:pathLst>
          </a:custGeom>
          <a:ln w="38100">
            <a:solidFill>
              <a:srgbClr val="4EBD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2183058" y="2209775"/>
            <a:ext cx="2933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800" spc="-2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DSPs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912620" y="1583819"/>
            <a:ext cx="2726055" cy="6579234"/>
            <a:chOff x="1912620" y="1583819"/>
            <a:chExt cx="2726055" cy="6579234"/>
          </a:xfrm>
        </p:grpSpPr>
        <p:pic>
          <p:nvPicPr>
            <p:cNvPr id="14" name="object 14" descr="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6252" y="6024372"/>
              <a:ext cx="627887" cy="26974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4352" y="6513575"/>
              <a:ext cx="551687" cy="100583"/>
            </a:xfrm>
            <a:prstGeom prst="rect">
              <a:avLst/>
            </a:prstGeom>
          </p:spPr>
        </p:pic>
        <p:pic>
          <p:nvPicPr>
            <p:cNvPr id="16" name="object 16" descr="">
              <a:hlinkClick r:id="rId5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47672" y="7086599"/>
              <a:ext cx="765047" cy="99059"/>
            </a:xfrm>
            <a:prstGeom prst="rect">
              <a:avLst/>
            </a:prstGeom>
          </p:spPr>
        </p:pic>
        <p:pic>
          <p:nvPicPr>
            <p:cNvPr id="17" name="object 17" descr="">
              <a:hlinkClick r:id="rId7"/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69008" y="4224527"/>
              <a:ext cx="722375" cy="185927"/>
            </a:xfrm>
            <a:prstGeom prst="rect">
              <a:avLst/>
            </a:prstGeom>
          </p:spPr>
        </p:pic>
        <p:pic>
          <p:nvPicPr>
            <p:cNvPr id="18" name="object 18" descr="">
              <a:hlinkClick r:id="rId9"/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99488" y="6652260"/>
              <a:ext cx="661415" cy="205739"/>
            </a:xfrm>
            <a:prstGeom prst="rect">
              <a:avLst/>
            </a:prstGeom>
          </p:spPr>
        </p:pic>
        <p:pic>
          <p:nvPicPr>
            <p:cNvPr id="19" name="object 19" descr="">
              <a:hlinkClick r:id="rId11"/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99488" y="6886955"/>
              <a:ext cx="661415" cy="1463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21764" y="3948683"/>
              <a:ext cx="816530" cy="243459"/>
            </a:xfrm>
            <a:prstGeom prst="rect">
              <a:avLst/>
            </a:prstGeom>
          </p:spPr>
        </p:pic>
        <p:pic>
          <p:nvPicPr>
            <p:cNvPr id="21" name="object 21">
              <a:hlinkClick r:id="rId14"/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12620" y="5497068"/>
              <a:ext cx="653795" cy="367283"/>
            </a:xfrm>
            <a:prstGeom prst="rect">
              <a:avLst/>
            </a:prstGeom>
          </p:spPr>
        </p:pic>
        <p:pic>
          <p:nvPicPr>
            <p:cNvPr id="22" name="object 22">
              <a:hlinkClick r:id="rId16"/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87296" y="2805684"/>
              <a:ext cx="685800" cy="181342"/>
            </a:xfrm>
            <a:prstGeom prst="rect">
              <a:avLst/>
            </a:prstGeom>
          </p:spPr>
        </p:pic>
        <p:pic>
          <p:nvPicPr>
            <p:cNvPr id="23" name="object 23" descr="">
              <a:hlinkClick r:id="rId18"/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87296" y="4399787"/>
              <a:ext cx="685799" cy="201167"/>
            </a:xfrm>
            <a:prstGeom prst="rect">
              <a:avLst/>
            </a:prstGeom>
          </p:spPr>
        </p:pic>
        <p:pic>
          <p:nvPicPr>
            <p:cNvPr id="24" name="object 24" descr="">
              <a:hlinkClick r:id="rId20"/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81180" y="2483802"/>
              <a:ext cx="699548" cy="128333"/>
            </a:xfrm>
            <a:prstGeom prst="rect">
              <a:avLst/>
            </a:prstGeom>
          </p:spPr>
        </p:pic>
        <p:pic>
          <p:nvPicPr>
            <p:cNvPr id="25" name="object 25">
              <a:hlinkClick r:id="rId22"/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51304" y="5155691"/>
              <a:ext cx="557783" cy="129539"/>
            </a:xfrm>
            <a:prstGeom prst="rect">
              <a:avLst/>
            </a:prstGeom>
          </p:spPr>
        </p:pic>
        <p:pic>
          <p:nvPicPr>
            <p:cNvPr id="26" name="object 26">
              <a:hlinkClick r:id="rId24"/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81784" y="2980944"/>
              <a:ext cx="496823" cy="217931"/>
            </a:xfrm>
            <a:prstGeom prst="rect">
              <a:avLst/>
            </a:prstGeom>
          </p:spPr>
        </p:pic>
        <p:pic>
          <p:nvPicPr>
            <p:cNvPr id="27" name="object 27">
              <a:hlinkClick r:id="rId26"/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15668" y="7222235"/>
              <a:ext cx="822982" cy="170687"/>
            </a:xfrm>
            <a:prstGeom prst="rect">
              <a:avLst/>
            </a:prstGeom>
          </p:spPr>
        </p:pic>
        <p:pic>
          <p:nvPicPr>
            <p:cNvPr id="28" name="object 28">
              <a:hlinkClick r:id="rId28"/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081784" y="4933187"/>
              <a:ext cx="496823" cy="227075"/>
            </a:xfrm>
            <a:prstGeom prst="rect">
              <a:avLst/>
            </a:prstGeom>
          </p:spPr>
        </p:pic>
        <p:pic>
          <p:nvPicPr>
            <p:cNvPr id="29" name="object 29" descr="">
              <a:hlinkClick r:id="rId30"/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028444" y="3636264"/>
              <a:ext cx="603503" cy="144779"/>
            </a:xfrm>
            <a:prstGeom prst="rect">
              <a:avLst/>
            </a:prstGeom>
          </p:spPr>
        </p:pic>
        <p:pic>
          <p:nvPicPr>
            <p:cNvPr id="30" name="object 30">
              <a:hlinkClick r:id="rId32"/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97964" y="8042147"/>
              <a:ext cx="664463" cy="120395"/>
            </a:xfrm>
            <a:prstGeom prst="rect">
              <a:avLst/>
            </a:prstGeom>
          </p:spPr>
        </p:pic>
        <p:pic>
          <p:nvPicPr>
            <p:cNvPr id="31" name="object 31" descr="">
              <a:hlinkClick r:id="rId34"/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969008" y="3842003"/>
              <a:ext cx="722375" cy="126491"/>
            </a:xfrm>
            <a:prstGeom prst="rect">
              <a:avLst/>
            </a:prstGeom>
          </p:spPr>
        </p:pic>
        <p:pic>
          <p:nvPicPr>
            <p:cNvPr id="32" name="object 32">
              <a:hlinkClick r:id="rId36"/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113375" y="6325076"/>
              <a:ext cx="422000" cy="150590"/>
            </a:xfrm>
            <a:prstGeom prst="rect">
              <a:avLst/>
            </a:prstGeom>
          </p:spPr>
        </p:pic>
        <p:pic>
          <p:nvPicPr>
            <p:cNvPr id="33" name="object 33" descr="">
              <a:hlinkClick r:id="rId38"/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028444" y="3243071"/>
              <a:ext cx="603503" cy="163067"/>
            </a:xfrm>
            <a:prstGeom prst="rect">
              <a:avLst/>
            </a:prstGeom>
          </p:spPr>
        </p:pic>
        <p:pic>
          <p:nvPicPr>
            <p:cNvPr id="34" name="object 34" descr="">
              <a:hlinkClick r:id="rId40"/>
            </p:cNvPr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988820" y="4623816"/>
              <a:ext cx="682751" cy="172211"/>
            </a:xfrm>
            <a:prstGeom prst="rect">
              <a:avLst/>
            </a:prstGeom>
          </p:spPr>
        </p:pic>
        <p:pic>
          <p:nvPicPr>
            <p:cNvPr id="35" name="object 35" descr="">
              <a:hlinkClick r:id="rId42"/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057400" y="5343143"/>
              <a:ext cx="568451" cy="175260"/>
            </a:xfrm>
            <a:prstGeom prst="rect">
              <a:avLst/>
            </a:prstGeom>
          </p:spPr>
        </p:pic>
        <p:pic>
          <p:nvPicPr>
            <p:cNvPr id="36" name="object 36" descr="">
              <a:hlinkClick r:id="rId44"/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072640" y="7645908"/>
              <a:ext cx="515111" cy="163067"/>
            </a:xfrm>
            <a:prstGeom prst="rect">
              <a:avLst/>
            </a:prstGeom>
          </p:spPr>
        </p:pic>
        <p:pic>
          <p:nvPicPr>
            <p:cNvPr id="37" name="object 37" descr="">
              <a:hlinkClick r:id="rId46"/>
            </p:cNvPr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039112" y="2616708"/>
              <a:ext cx="582167" cy="201167"/>
            </a:xfrm>
            <a:prstGeom prst="rect">
              <a:avLst/>
            </a:prstGeom>
          </p:spPr>
        </p:pic>
        <p:pic>
          <p:nvPicPr>
            <p:cNvPr id="38" name="object 38" descr="">
              <a:hlinkClick r:id="rId48"/>
            </p:cNvPr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999488" y="7412736"/>
              <a:ext cx="661415" cy="192023"/>
            </a:xfrm>
            <a:prstGeom prst="rect">
              <a:avLst/>
            </a:prstGeom>
          </p:spPr>
        </p:pic>
        <p:pic>
          <p:nvPicPr>
            <p:cNvPr id="39" name="object 39">
              <a:hlinkClick r:id="rId50"/>
            </p:cNvPr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068068" y="4820411"/>
              <a:ext cx="524256" cy="167639"/>
            </a:xfrm>
            <a:prstGeom prst="rect">
              <a:avLst/>
            </a:prstGeom>
          </p:spPr>
        </p:pic>
        <p:pic>
          <p:nvPicPr>
            <p:cNvPr id="40" name="object 40" descr="">
              <a:hlinkClick r:id="rId52"/>
            </p:cNvPr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453640" y="5564123"/>
              <a:ext cx="291071" cy="153923"/>
            </a:xfrm>
            <a:prstGeom prst="rect">
              <a:avLst/>
            </a:prstGeom>
          </p:spPr>
        </p:pic>
        <p:pic>
          <p:nvPicPr>
            <p:cNvPr id="41" name="object 41">
              <a:hlinkClick r:id="rId54"/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981148" y="7873982"/>
              <a:ext cx="704164" cy="67686"/>
            </a:xfrm>
            <a:prstGeom prst="rect">
              <a:avLst/>
            </a:prstGeom>
          </p:spPr>
        </p:pic>
        <p:pic>
          <p:nvPicPr>
            <p:cNvPr id="42" name="object 42" descr="">
              <a:hlinkClick r:id="rId56"/>
            </p:cNvPr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057400" y="5896355"/>
              <a:ext cx="545591" cy="97535"/>
            </a:xfrm>
            <a:prstGeom prst="rect">
              <a:avLst/>
            </a:prstGeom>
          </p:spPr>
        </p:pic>
        <p:pic>
          <p:nvPicPr>
            <p:cNvPr id="43" name="object 43">
              <a:hlinkClick r:id="rId58"/>
            </p:cNvPr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129028" y="3403091"/>
              <a:ext cx="402336" cy="184403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3774186" y="1593343"/>
              <a:ext cx="855344" cy="528955"/>
            </a:xfrm>
            <a:custGeom>
              <a:avLst/>
              <a:gdLst/>
              <a:ahLst/>
              <a:cxnLst/>
              <a:rect l="l" t="t" r="r" b="b"/>
              <a:pathLst>
                <a:path w="855345" h="528955">
                  <a:moveTo>
                    <a:pt x="766826" y="0"/>
                  </a:moveTo>
                  <a:lnTo>
                    <a:pt x="88138" y="0"/>
                  </a:lnTo>
                  <a:lnTo>
                    <a:pt x="53829" y="6926"/>
                  </a:lnTo>
                  <a:lnTo>
                    <a:pt x="25814" y="25814"/>
                  </a:lnTo>
                  <a:lnTo>
                    <a:pt x="6926" y="53829"/>
                  </a:lnTo>
                  <a:lnTo>
                    <a:pt x="0" y="88138"/>
                  </a:lnTo>
                  <a:lnTo>
                    <a:pt x="0" y="440690"/>
                  </a:lnTo>
                  <a:lnTo>
                    <a:pt x="6926" y="474998"/>
                  </a:lnTo>
                  <a:lnTo>
                    <a:pt x="25814" y="503013"/>
                  </a:lnTo>
                  <a:lnTo>
                    <a:pt x="53829" y="521901"/>
                  </a:lnTo>
                  <a:lnTo>
                    <a:pt x="88138" y="528828"/>
                  </a:lnTo>
                  <a:lnTo>
                    <a:pt x="766826" y="528828"/>
                  </a:lnTo>
                  <a:lnTo>
                    <a:pt x="801134" y="521901"/>
                  </a:lnTo>
                  <a:lnTo>
                    <a:pt x="829149" y="503013"/>
                  </a:lnTo>
                  <a:lnTo>
                    <a:pt x="848037" y="474998"/>
                  </a:lnTo>
                  <a:lnTo>
                    <a:pt x="854963" y="440690"/>
                  </a:lnTo>
                  <a:lnTo>
                    <a:pt x="854963" y="88138"/>
                  </a:lnTo>
                  <a:lnTo>
                    <a:pt x="848037" y="53829"/>
                  </a:lnTo>
                  <a:lnTo>
                    <a:pt x="829149" y="25814"/>
                  </a:lnTo>
                  <a:lnTo>
                    <a:pt x="801134" y="6926"/>
                  </a:lnTo>
                  <a:lnTo>
                    <a:pt x="766826" y="0"/>
                  </a:lnTo>
                  <a:close/>
                </a:path>
              </a:pathLst>
            </a:custGeom>
            <a:solidFill>
              <a:srgbClr val="FFE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3774186" y="1593344"/>
              <a:ext cx="855344" cy="528955"/>
            </a:xfrm>
            <a:custGeom>
              <a:avLst/>
              <a:gdLst/>
              <a:ahLst/>
              <a:cxnLst/>
              <a:rect l="l" t="t" r="r" b="b"/>
              <a:pathLst>
                <a:path w="855345" h="528955">
                  <a:moveTo>
                    <a:pt x="0" y="88138"/>
                  </a:moveTo>
                  <a:lnTo>
                    <a:pt x="6926" y="53829"/>
                  </a:lnTo>
                  <a:lnTo>
                    <a:pt x="25814" y="25814"/>
                  </a:lnTo>
                  <a:lnTo>
                    <a:pt x="53829" y="6926"/>
                  </a:lnTo>
                  <a:lnTo>
                    <a:pt x="88138" y="0"/>
                  </a:lnTo>
                  <a:lnTo>
                    <a:pt x="766826" y="0"/>
                  </a:lnTo>
                  <a:lnTo>
                    <a:pt x="801134" y="6926"/>
                  </a:lnTo>
                  <a:lnTo>
                    <a:pt x="829149" y="25814"/>
                  </a:lnTo>
                  <a:lnTo>
                    <a:pt x="848037" y="53829"/>
                  </a:lnTo>
                  <a:lnTo>
                    <a:pt x="854963" y="88138"/>
                  </a:lnTo>
                  <a:lnTo>
                    <a:pt x="854963" y="440690"/>
                  </a:lnTo>
                  <a:lnTo>
                    <a:pt x="848037" y="474998"/>
                  </a:lnTo>
                  <a:lnTo>
                    <a:pt x="829149" y="503013"/>
                  </a:lnTo>
                  <a:lnTo>
                    <a:pt x="801134" y="521901"/>
                  </a:lnTo>
                  <a:lnTo>
                    <a:pt x="766826" y="528828"/>
                  </a:lnTo>
                  <a:lnTo>
                    <a:pt x="88138" y="528828"/>
                  </a:lnTo>
                  <a:lnTo>
                    <a:pt x="53829" y="521901"/>
                  </a:lnTo>
                  <a:lnTo>
                    <a:pt x="25814" y="503013"/>
                  </a:lnTo>
                  <a:lnTo>
                    <a:pt x="6926" y="474998"/>
                  </a:lnTo>
                  <a:lnTo>
                    <a:pt x="0" y="440690"/>
                  </a:lnTo>
                  <a:lnTo>
                    <a:pt x="0" y="88138"/>
                  </a:lnTo>
                  <a:close/>
                </a:path>
              </a:pathLst>
            </a:custGeom>
            <a:ln w="19049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 txBox="1"/>
          <p:nvPr/>
        </p:nvSpPr>
        <p:spPr>
          <a:xfrm>
            <a:off x="3979425" y="1679924"/>
            <a:ext cx="442595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120014">
              <a:lnSpc>
                <a:spcPct val="100000"/>
              </a:lnSpc>
              <a:spcBef>
                <a:spcPts val="105"/>
              </a:spcBef>
            </a:pPr>
            <a:r>
              <a:rPr dirty="0" sz="1050" spc="-25" b="1">
                <a:solidFill>
                  <a:srgbClr val="1B1363"/>
                </a:solidFill>
                <a:latin typeface="Arial"/>
                <a:cs typeface="Arial"/>
              </a:rPr>
              <a:t>Ad </a:t>
            </a:r>
            <a:r>
              <a:rPr dirty="0" sz="1050" spc="-10" b="1">
                <a:solidFill>
                  <a:srgbClr val="1B1363"/>
                </a:solidFill>
                <a:latin typeface="Arial"/>
                <a:cs typeface="Arial"/>
              </a:rPr>
              <a:t>Server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3736847" y="2171702"/>
            <a:ext cx="960119" cy="2464435"/>
            <a:chOff x="3736847" y="2171702"/>
            <a:chExt cx="960119" cy="2464435"/>
          </a:xfrm>
        </p:grpSpPr>
        <p:sp>
          <p:nvSpPr>
            <p:cNvPr id="48" name="object 48" descr=""/>
            <p:cNvSpPr/>
            <p:nvPr/>
          </p:nvSpPr>
          <p:spPr>
            <a:xfrm>
              <a:off x="3755897" y="2190752"/>
              <a:ext cx="922019" cy="2426335"/>
            </a:xfrm>
            <a:custGeom>
              <a:avLst/>
              <a:gdLst/>
              <a:ahLst/>
              <a:cxnLst/>
              <a:rect l="l" t="t" r="r" b="b"/>
              <a:pathLst>
                <a:path w="922020" h="2426335">
                  <a:moveTo>
                    <a:pt x="0" y="153670"/>
                  </a:moveTo>
                  <a:lnTo>
                    <a:pt x="7833" y="105096"/>
                  </a:lnTo>
                  <a:lnTo>
                    <a:pt x="29648" y="62912"/>
                  </a:lnTo>
                  <a:lnTo>
                    <a:pt x="62912" y="29648"/>
                  </a:lnTo>
                  <a:lnTo>
                    <a:pt x="105096" y="7833"/>
                  </a:lnTo>
                  <a:lnTo>
                    <a:pt x="153670" y="0"/>
                  </a:lnTo>
                  <a:lnTo>
                    <a:pt x="768350" y="0"/>
                  </a:lnTo>
                  <a:lnTo>
                    <a:pt x="816923" y="7833"/>
                  </a:lnTo>
                  <a:lnTo>
                    <a:pt x="859107" y="29648"/>
                  </a:lnTo>
                  <a:lnTo>
                    <a:pt x="892371" y="62912"/>
                  </a:lnTo>
                  <a:lnTo>
                    <a:pt x="914186" y="105096"/>
                  </a:lnTo>
                  <a:lnTo>
                    <a:pt x="922019" y="153670"/>
                  </a:lnTo>
                  <a:lnTo>
                    <a:pt x="922019" y="2272538"/>
                  </a:lnTo>
                  <a:lnTo>
                    <a:pt x="914186" y="2321106"/>
                  </a:lnTo>
                  <a:lnTo>
                    <a:pt x="892371" y="2363289"/>
                  </a:lnTo>
                  <a:lnTo>
                    <a:pt x="859107" y="2396556"/>
                  </a:lnTo>
                  <a:lnTo>
                    <a:pt x="816923" y="2418373"/>
                  </a:lnTo>
                  <a:lnTo>
                    <a:pt x="768350" y="2426208"/>
                  </a:lnTo>
                  <a:lnTo>
                    <a:pt x="153670" y="2426208"/>
                  </a:lnTo>
                  <a:lnTo>
                    <a:pt x="105096" y="2418373"/>
                  </a:lnTo>
                  <a:lnTo>
                    <a:pt x="62912" y="2396556"/>
                  </a:lnTo>
                  <a:lnTo>
                    <a:pt x="29648" y="2363289"/>
                  </a:lnTo>
                  <a:lnTo>
                    <a:pt x="7833" y="2321106"/>
                  </a:lnTo>
                  <a:lnTo>
                    <a:pt x="0" y="2272538"/>
                  </a:lnTo>
                  <a:lnTo>
                    <a:pt x="0" y="153670"/>
                  </a:lnTo>
                  <a:close/>
                </a:path>
              </a:pathLst>
            </a:custGeom>
            <a:ln w="38099">
              <a:solidFill>
                <a:srgbClr val="FFE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>
              <a:hlinkClick r:id="rId60"/>
            </p:cNvPr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823715" y="3064764"/>
              <a:ext cx="757427" cy="138683"/>
            </a:xfrm>
            <a:prstGeom prst="rect">
              <a:avLst/>
            </a:prstGeom>
          </p:spPr>
        </p:pic>
        <p:pic>
          <p:nvPicPr>
            <p:cNvPr id="50" name="object 50" descr="">
              <a:hlinkClick r:id="rId62"/>
            </p:cNvPr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784091" y="2837688"/>
              <a:ext cx="867143" cy="184403"/>
            </a:xfrm>
            <a:prstGeom prst="rect">
              <a:avLst/>
            </a:prstGeom>
          </p:spPr>
        </p:pic>
        <p:pic>
          <p:nvPicPr>
            <p:cNvPr id="51" name="object 51" descr="">
              <a:hlinkClick r:id="rId64"/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845051" y="4291584"/>
              <a:ext cx="672083" cy="240779"/>
            </a:xfrm>
            <a:prstGeom prst="rect">
              <a:avLst/>
            </a:prstGeom>
          </p:spPr>
        </p:pic>
        <p:pic>
          <p:nvPicPr>
            <p:cNvPr id="52" name="object 52" descr="">
              <a:hlinkClick r:id="rId66"/>
            </p:cNvPr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840452" y="4052316"/>
              <a:ext cx="659919" cy="211835"/>
            </a:xfrm>
            <a:prstGeom prst="rect">
              <a:avLst/>
            </a:prstGeom>
          </p:spPr>
        </p:pic>
        <p:pic>
          <p:nvPicPr>
            <p:cNvPr id="53" name="object 53" descr="">
              <a:hlinkClick r:id="rId68"/>
            </p:cNvPr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829812" y="3468623"/>
              <a:ext cx="672083" cy="252983"/>
            </a:xfrm>
            <a:prstGeom prst="rect">
              <a:avLst/>
            </a:prstGeom>
          </p:spPr>
        </p:pic>
        <p:pic>
          <p:nvPicPr>
            <p:cNvPr id="54" name="object 54" descr="">
              <a:hlinkClick r:id="rId70"/>
            </p:cNvPr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842003" y="2662428"/>
              <a:ext cx="813815" cy="77723"/>
            </a:xfrm>
            <a:prstGeom prst="rect">
              <a:avLst/>
            </a:prstGeom>
          </p:spPr>
        </p:pic>
        <p:pic>
          <p:nvPicPr>
            <p:cNvPr id="55" name="object 55" descr="">
              <a:hlinkClick r:id="rId72"/>
            </p:cNvPr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890771" y="3736847"/>
              <a:ext cx="678179" cy="275843"/>
            </a:xfrm>
            <a:prstGeom prst="rect">
              <a:avLst/>
            </a:prstGeom>
          </p:spPr>
        </p:pic>
        <p:pic>
          <p:nvPicPr>
            <p:cNvPr id="56" name="object 56" descr="">
              <a:hlinkClick r:id="rId74"/>
            </p:cNvPr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793235" y="3243072"/>
              <a:ext cx="835151" cy="219455"/>
            </a:xfrm>
            <a:prstGeom prst="rect">
              <a:avLst/>
            </a:prstGeom>
          </p:spPr>
        </p:pic>
      </p:grpSp>
      <p:sp>
        <p:nvSpPr>
          <p:cNvPr id="57" name="object 57" descr=""/>
          <p:cNvSpPr txBox="1"/>
          <p:nvPr/>
        </p:nvSpPr>
        <p:spPr>
          <a:xfrm>
            <a:off x="3981663" y="2244952"/>
            <a:ext cx="46291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450" marR="5080" indent="-32384">
              <a:lnSpc>
                <a:spcPct val="100000"/>
              </a:lnSpc>
              <a:spcBef>
                <a:spcPts val="100"/>
              </a:spcBef>
            </a:pPr>
            <a:r>
              <a:rPr dirty="0" u="sng" sz="8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Video</a:t>
            </a:r>
            <a:r>
              <a:rPr dirty="0" u="sng" sz="800" spc="-25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spc="-35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Ad</a:t>
            </a:r>
            <a:r>
              <a:rPr dirty="0" u="none" sz="800" spc="-10" b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u="sng" sz="800" spc="-1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Servers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8" name="object 58" descr=""/>
          <p:cNvGrpSpPr/>
          <p:nvPr/>
        </p:nvGrpSpPr>
        <p:grpSpPr>
          <a:xfrm>
            <a:off x="4668392" y="1585342"/>
            <a:ext cx="1009650" cy="546735"/>
            <a:chOff x="4668392" y="1585342"/>
            <a:chExt cx="1009650" cy="546735"/>
          </a:xfrm>
        </p:grpSpPr>
        <p:sp>
          <p:nvSpPr>
            <p:cNvPr id="59" name="object 59" descr=""/>
            <p:cNvSpPr/>
            <p:nvPr/>
          </p:nvSpPr>
          <p:spPr>
            <a:xfrm>
              <a:off x="4677917" y="1594867"/>
              <a:ext cx="990600" cy="527685"/>
            </a:xfrm>
            <a:custGeom>
              <a:avLst/>
              <a:gdLst/>
              <a:ahLst/>
              <a:cxnLst/>
              <a:rect l="l" t="t" r="r" b="b"/>
              <a:pathLst>
                <a:path w="990600" h="527685">
                  <a:moveTo>
                    <a:pt x="902716" y="0"/>
                  </a:moveTo>
                  <a:lnTo>
                    <a:pt x="87884" y="0"/>
                  </a:lnTo>
                  <a:lnTo>
                    <a:pt x="53674" y="6906"/>
                  </a:lnTo>
                  <a:lnTo>
                    <a:pt x="25739" y="25739"/>
                  </a:lnTo>
                  <a:lnTo>
                    <a:pt x="6906" y="53674"/>
                  </a:lnTo>
                  <a:lnTo>
                    <a:pt x="0" y="87883"/>
                  </a:lnTo>
                  <a:lnTo>
                    <a:pt x="0" y="439419"/>
                  </a:lnTo>
                  <a:lnTo>
                    <a:pt x="6906" y="473629"/>
                  </a:lnTo>
                  <a:lnTo>
                    <a:pt x="25739" y="501564"/>
                  </a:lnTo>
                  <a:lnTo>
                    <a:pt x="53674" y="520397"/>
                  </a:lnTo>
                  <a:lnTo>
                    <a:pt x="87884" y="527303"/>
                  </a:lnTo>
                  <a:lnTo>
                    <a:pt x="902716" y="527303"/>
                  </a:lnTo>
                  <a:lnTo>
                    <a:pt x="936925" y="520397"/>
                  </a:lnTo>
                  <a:lnTo>
                    <a:pt x="964860" y="501564"/>
                  </a:lnTo>
                  <a:lnTo>
                    <a:pt x="983693" y="473629"/>
                  </a:lnTo>
                  <a:lnTo>
                    <a:pt x="990600" y="439419"/>
                  </a:lnTo>
                  <a:lnTo>
                    <a:pt x="990600" y="87883"/>
                  </a:lnTo>
                  <a:lnTo>
                    <a:pt x="983693" y="53674"/>
                  </a:lnTo>
                  <a:lnTo>
                    <a:pt x="964860" y="25739"/>
                  </a:lnTo>
                  <a:lnTo>
                    <a:pt x="936925" y="6906"/>
                  </a:lnTo>
                  <a:lnTo>
                    <a:pt x="902716" y="0"/>
                  </a:lnTo>
                  <a:close/>
                </a:path>
              </a:pathLst>
            </a:custGeom>
            <a:solidFill>
              <a:srgbClr val="2C8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4677917" y="1594867"/>
              <a:ext cx="990600" cy="527685"/>
            </a:xfrm>
            <a:custGeom>
              <a:avLst/>
              <a:gdLst/>
              <a:ahLst/>
              <a:cxnLst/>
              <a:rect l="l" t="t" r="r" b="b"/>
              <a:pathLst>
                <a:path w="990600" h="527685">
                  <a:moveTo>
                    <a:pt x="0" y="87883"/>
                  </a:moveTo>
                  <a:lnTo>
                    <a:pt x="6906" y="53674"/>
                  </a:lnTo>
                  <a:lnTo>
                    <a:pt x="25739" y="25739"/>
                  </a:lnTo>
                  <a:lnTo>
                    <a:pt x="53674" y="6906"/>
                  </a:lnTo>
                  <a:lnTo>
                    <a:pt x="87884" y="0"/>
                  </a:lnTo>
                  <a:lnTo>
                    <a:pt x="902716" y="0"/>
                  </a:lnTo>
                  <a:lnTo>
                    <a:pt x="936925" y="6906"/>
                  </a:lnTo>
                  <a:lnTo>
                    <a:pt x="964860" y="25739"/>
                  </a:lnTo>
                  <a:lnTo>
                    <a:pt x="983693" y="53674"/>
                  </a:lnTo>
                  <a:lnTo>
                    <a:pt x="990600" y="87883"/>
                  </a:lnTo>
                  <a:lnTo>
                    <a:pt x="990600" y="439419"/>
                  </a:lnTo>
                  <a:lnTo>
                    <a:pt x="983693" y="473629"/>
                  </a:lnTo>
                  <a:lnTo>
                    <a:pt x="964860" y="501564"/>
                  </a:lnTo>
                  <a:lnTo>
                    <a:pt x="936925" y="520397"/>
                  </a:lnTo>
                  <a:lnTo>
                    <a:pt x="902716" y="527303"/>
                  </a:lnTo>
                  <a:lnTo>
                    <a:pt x="87884" y="527303"/>
                  </a:lnTo>
                  <a:lnTo>
                    <a:pt x="53674" y="520397"/>
                  </a:lnTo>
                  <a:lnTo>
                    <a:pt x="25739" y="501564"/>
                  </a:lnTo>
                  <a:lnTo>
                    <a:pt x="6906" y="473629"/>
                  </a:lnTo>
                  <a:lnTo>
                    <a:pt x="0" y="439419"/>
                  </a:lnTo>
                  <a:lnTo>
                    <a:pt x="0" y="87883"/>
                  </a:lnTo>
                  <a:close/>
                </a:path>
              </a:pathLst>
            </a:custGeom>
            <a:ln w="19049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 descr=""/>
          <p:cNvSpPr txBox="1"/>
          <p:nvPr/>
        </p:nvSpPr>
        <p:spPr>
          <a:xfrm>
            <a:off x="4796162" y="1680430"/>
            <a:ext cx="753745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275590">
              <a:lnSpc>
                <a:spcPct val="100000"/>
              </a:lnSpc>
              <a:spcBef>
                <a:spcPts val="105"/>
              </a:spcBef>
            </a:pPr>
            <a:r>
              <a:rPr dirty="0" sz="1050" spc="-25" b="1">
                <a:solidFill>
                  <a:srgbClr val="FFFFFF"/>
                </a:solidFill>
                <a:latin typeface="Arial"/>
                <a:cs typeface="Arial"/>
              </a:rPr>
              <a:t>Ad </a:t>
            </a: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Verification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62" name="object 62" descr=""/>
          <p:cNvGrpSpPr/>
          <p:nvPr/>
        </p:nvGrpSpPr>
        <p:grpSpPr>
          <a:xfrm>
            <a:off x="4738115" y="2173226"/>
            <a:ext cx="887094" cy="2251075"/>
            <a:chOff x="4738115" y="2173226"/>
            <a:chExt cx="887094" cy="2251075"/>
          </a:xfrm>
        </p:grpSpPr>
        <p:sp>
          <p:nvSpPr>
            <p:cNvPr id="63" name="object 63" descr=""/>
            <p:cNvSpPr/>
            <p:nvPr/>
          </p:nvSpPr>
          <p:spPr>
            <a:xfrm>
              <a:off x="4757165" y="2192276"/>
              <a:ext cx="848994" cy="2212975"/>
            </a:xfrm>
            <a:custGeom>
              <a:avLst/>
              <a:gdLst/>
              <a:ahLst/>
              <a:cxnLst/>
              <a:rect l="l" t="t" r="r" b="b"/>
              <a:pathLst>
                <a:path w="848995" h="2212975">
                  <a:moveTo>
                    <a:pt x="0" y="141477"/>
                  </a:moveTo>
                  <a:lnTo>
                    <a:pt x="7213" y="96757"/>
                  </a:lnTo>
                  <a:lnTo>
                    <a:pt x="27298" y="57919"/>
                  </a:lnTo>
                  <a:lnTo>
                    <a:pt x="57925" y="27295"/>
                  </a:lnTo>
                  <a:lnTo>
                    <a:pt x="96762" y="7211"/>
                  </a:lnTo>
                  <a:lnTo>
                    <a:pt x="141478" y="0"/>
                  </a:lnTo>
                  <a:lnTo>
                    <a:pt x="707390" y="0"/>
                  </a:lnTo>
                  <a:lnTo>
                    <a:pt x="752105" y="7211"/>
                  </a:lnTo>
                  <a:lnTo>
                    <a:pt x="790942" y="27295"/>
                  </a:lnTo>
                  <a:lnTo>
                    <a:pt x="821569" y="57919"/>
                  </a:lnTo>
                  <a:lnTo>
                    <a:pt x="841654" y="96757"/>
                  </a:lnTo>
                  <a:lnTo>
                    <a:pt x="848868" y="141477"/>
                  </a:lnTo>
                  <a:lnTo>
                    <a:pt x="848868" y="2071370"/>
                  </a:lnTo>
                  <a:lnTo>
                    <a:pt x="841654" y="2116085"/>
                  </a:lnTo>
                  <a:lnTo>
                    <a:pt x="821569" y="2154922"/>
                  </a:lnTo>
                  <a:lnTo>
                    <a:pt x="790942" y="2185549"/>
                  </a:lnTo>
                  <a:lnTo>
                    <a:pt x="752105" y="2205634"/>
                  </a:lnTo>
                  <a:lnTo>
                    <a:pt x="707390" y="2212847"/>
                  </a:lnTo>
                  <a:lnTo>
                    <a:pt x="141478" y="2212847"/>
                  </a:lnTo>
                  <a:lnTo>
                    <a:pt x="96762" y="2205634"/>
                  </a:lnTo>
                  <a:lnTo>
                    <a:pt x="57925" y="2185549"/>
                  </a:lnTo>
                  <a:lnTo>
                    <a:pt x="27298" y="2154922"/>
                  </a:lnTo>
                  <a:lnTo>
                    <a:pt x="7213" y="2116085"/>
                  </a:lnTo>
                  <a:lnTo>
                    <a:pt x="0" y="2071370"/>
                  </a:lnTo>
                  <a:lnTo>
                    <a:pt x="0" y="141477"/>
                  </a:lnTo>
                  <a:close/>
                </a:path>
              </a:pathLst>
            </a:custGeom>
            <a:ln w="38100">
              <a:solidFill>
                <a:srgbClr val="2C82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>
              <a:hlinkClick r:id="rId76"/>
            </p:cNvPr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802123" y="2633471"/>
              <a:ext cx="745235" cy="156971"/>
            </a:xfrm>
            <a:prstGeom prst="rect">
              <a:avLst/>
            </a:prstGeom>
          </p:spPr>
        </p:pic>
        <p:pic>
          <p:nvPicPr>
            <p:cNvPr id="65" name="object 65" descr="">
              <a:hlinkClick r:id="rId78"/>
            </p:cNvPr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036819" y="4122418"/>
              <a:ext cx="443483" cy="198109"/>
            </a:xfrm>
            <a:prstGeom prst="rect">
              <a:avLst/>
            </a:prstGeom>
          </p:spPr>
        </p:pic>
        <p:pic>
          <p:nvPicPr>
            <p:cNvPr id="66" name="object 66" descr="">
              <a:hlinkClick r:id="rId80"/>
            </p:cNvPr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796028" y="2836163"/>
              <a:ext cx="778763" cy="278891"/>
            </a:xfrm>
            <a:prstGeom prst="rect">
              <a:avLst/>
            </a:prstGeom>
          </p:spPr>
        </p:pic>
        <p:pic>
          <p:nvPicPr>
            <p:cNvPr id="67" name="object 67" descr="">
              <a:hlinkClick r:id="rId82"/>
            </p:cNvPr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933187" y="3663695"/>
              <a:ext cx="620267" cy="160019"/>
            </a:xfrm>
            <a:prstGeom prst="rect">
              <a:avLst/>
            </a:prstGeom>
          </p:spPr>
        </p:pic>
        <p:pic>
          <p:nvPicPr>
            <p:cNvPr id="68" name="object 68" descr="">
              <a:hlinkClick r:id="rId84"/>
            </p:cNvPr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4796027" y="3174491"/>
              <a:ext cx="775715" cy="248411"/>
            </a:xfrm>
            <a:prstGeom prst="rect">
              <a:avLst/>
            </a:prstGeom>
          </p:spPr>
        </p:pic>
        <p:pic>
          <p:nvPicPr>
            <p:cNvPr id="69" name="object 69" descr="">
              <a:hlinkClick r:id="rId86"/>
            </p:cNvPr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4835651" y="3863339"/>
              <a:ext cx="736091" cy="269748"/>
            </a:xfrm>
            <a:prstGeom prst="rect">
              <a:avLst/>
            </a:prstGeom>
          </p:spPr>
        </p:pic>
        <p:pic>
          <p:nvPicPr>
            <p:cNvPr id="70" name="object 70" descr="">
              <a:hlinkClick r:id="rId88"/>
            </p:cNvPr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4835651" y="3447287"/>
              <a:ext cx="711695" cy="178307"/>
            </a:xfrm>
            <a:prstGeom prst="rect">
              <a:avLst/>
            </a:prstGeom>
          </p:spPr>
        </p:pic>
      </p:grpSp>
      <p:sp>
        <p:nvSpPr>
          <p:cNvPr id="71" name="object 71" descr=""/>
          <p:cNvSpPr txBox="1"/>
          <p:nvPr/>
        </p:nvSpPr>
        <p:spPr>
          <a:xfrm>
            <a:off x="4866933" y="2207197"/>
            <a:ext cx="61023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6364" marR="5080" indent="-114300">
              <a:lnSpc>
                <a:spcPct val="100000"/>
              </a:lnSpc>
              <a:spcBef>
                <a:spcPts val="100"/>
              </a:spcBef>
            </a:pPr>
            <a:r>
              <a:rPr dirty="0" u="sng" sz="800" spc="-1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Verification/</a:t>
            </a:r>
            <a:r>
              <a:rPr dirty="0" u="none" sz="800" spc="-10" b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u="sng" sz="800" spc="-1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Privacy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72" name="object 72" descr=""/>
          <p:cNvGrpSpPr/>
          <p:nvPr/>
        </p:nvGrpSpPr>
        <p:grpSpPr>
          <a:xfrm>
            <a:off x="5704713" y="1583819"/>
            <a:ext cx="795020" cy="548005"/>
            <a:chOff x="5704713" y="1583819"/>
            <a:chExt cx="795020" cy="548005"/>
          </a:xfrm>
        </p:grpSpPr>
        <p:sp>
          <p:nvSpPr>
            <p:cNvPr id="73" name="object 73" descr=""/>
            <p:cNvSpPr/>
            <p:nvPr/>
          </p:nvSpPr>
          <p:spPr>
            <a:xfrm>
              <a:off x="5714238" y="1593343"/>
              <a:ext cx="775970" cy="528955"/>
            </a:xfrm>
            <a:custGeom>
              <a:avLst/>
              <a:gdLst/>
              <a:ahLst/>
              <a:cxnLst/>
              <a:rect l="l" t="t" r="r" b="b"/>
              <a:pathLst>
                <a:path w="775970" h="528955">
                  <a:moveTo>
                    <a:pt x="687578" y="0"/>
                  </a:moveTo>
                  <a:lnTo>
                    <a:pt x="88138" y="0"/>
                  </a:lnTo>
                  <a:lnTo>
                    <a:pt x="53829" y="6926"/>
                  </a:lnTo>
                  <a:lnTo>
                    <a:pt x="25814" y="25814"/>
                  </a:lnTo>
                  <a:lnTo>
                    <a:pt x="6926" y="53829"/>
                  </a:lnTo>
                  <a:lnTo>
                    <a:pt x="0" y="88138"/>
                  </a:lnTo>
                  <a:lnTo>
                    <a:pt x="0" y="440690"/>
                  </a:lnTo>
                  <a:lnTo>
                    <a:pt x="6926" y="474998"/>
                  </a:lnTo>
                  <a:lnTo>
                    <a:pt x="25814" y="503013"/>
                  </a:lnTo>
                  <a:lnTo>
                    <a:pt x="53829" y="521901"/>
                  </a:lnTo>
                  <a:lnTo>
                    <a:pt x="88138" y="528828"/>
                  </a:lnTo>
                  <a:lnTo>
                    <a:pt x="687578" y="528828"/>
                  </a:lnTo>
                  <a:lnTo>
                    <a:pt x="721886" y="521901"/>
                  </a:lnTo>
                  <a:lnTo>
                    <a:pt x="749901" y="503013"/>
                  </a:lnTo>
                  <a:lnTo>
                    <a:pt x="768789" y="474998"/>
                  </a:lnTo>
                  <a:lnTo>
                    <a:pt x="775716" y="440690"/>
                  </a:lnTo>
                  <a:lnTo>
                    <a:pt x="775716" y="88138"/>
                  </a:lnTo>
                  <a:lnTo>
                    <a:pt x="768789" y="53829"/>
                  </a:lnTo>
                  <a:lnTo>
                    <a:pt x="749901" y="25814"/>
                  </a:lnTo>
                  <a:lnTo>
                    <a:pt x="721886" y="6926"/>
                  </a:lnTo>
                  <a:lnTo>
                    <a:pt x="687578" y="0"/>
                  </a:lnTo>
                  <a:close/>
                </a:path>
              </a:pathLst>
            </a:custGeom>
            <a:solidFill>
              <a:srgbClr val="FF6D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5714238" y="1593344"/>
              <a:ext cx="775970" cy="528955"/>
            </a:xfrm>
            <a:custGeom>
              <a:avLst/>
              <a:gdLst/>
              <a:ahLst/>
              <a:cxnLst/>
              <a:rect l="l" t="t" r="r" b="b"/>
              <a:pathLst>
                <a:path w="775970" h="528955">
                  <a:moveTo>
                    <a:pt x="0" y="88138"/>
                  </a:moveTo>
                  <a:lnTo>
                    <a:pt x="6926" y="53829"/>
                  </a:lnTo>
                  <a:lnTo>
                    <a:pt x="25814" y="25814"/>
                  </a:lnTo>
                  <a:lnTo>
                    <a:pt x="53829" y="6926"/>
                  </a:lnTo>
                  <a:lnTo>
                    <a:pt x="88138" y="0"/>
                  </a:lnTo>
                  <a:lnTo>
                    <a:pt x="687578" y="0"/>
                  </a:lnTo>
                  <a:lnTo>
                    <a:pt x="721886" y="6926"/>
                  </a:lnTo>
                  <a:lnTo>
                    <a:pt x="749901" y="25814"/>
                  </a:lnTo>
                  <a:lnTo>
                    <a:pt x="768789" y="53829"/>
                  </a:lnTo>
                  <a:lnTo>
                    <a:pt x="775716" y="88138"/>
                  </a:lnTo>
                  <a:lnTo>
                    <a:pt x="775716" y="440690"/>
                  </a:lnTo>
                  <a:lnTo>
                    <a:pt x="768789" y="474998"/>
                  </a:lnTo>
                  <a:lnTo>
                    <a:pt x="749901" y="503013"/>
                  </a:lnTo>
                  <a:lnTo>
                    <a:pt x="721886" y="521901"/>
                  </a:lnTo>
                  <a:lnTo>
                    <a:pt x="687578" y="528828"/>
                  </a:lnTo>
                  <a:lnTo>
                    <a:pt x="88138" y="528828"/>
                  </a:lnTo>
                  <a:lnTo>
                    <a:pt x="53829" y="521901"/>
                  </a:lnTo>
                  <a:lnTo>
                    <a:pt x="25814" y="503013"/>
                  </a:lnTo>
                  <a:lnTo>
                    <a:pt x="6926" y="474998"/>
                  </a:lnTo>
                  <a:lnTo>
                    <a:pt x="0" y="440690"/>
                  </a:lnTo>
                  <a:lnTo>
                    <a:pt x="0" y="88138"/>
                  </a:lnTo>
                  <a:close/>
                </a:path>
              </a:pathLst>
            </a:custGeom>
            <a:ln w="19050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 descr=""/>
          <p:cNvSpPr txBox="1"/>
          <p:nvPr/>
        </p:nvSpPr>
        <p:spPr>
          <a:xfrm>
            <a:off x="5952947" y="1759935"/>
            <a:ext cx="29527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5" b="1">
                <a:solidFill>
                  <a:srgbClr val="FFFFFF"/>
                </a:solidFill>
                <a:latin typeface="Arial"/>
                <a:cs typeface="Arial"/>
              </a:rPr>
              <a:t>SSP</a:t>
            </a:r>
            <a:endParaRPr sz="1050">
              <a:latin typeface="Arial"/>
              <a:cs typeface="Arial"/>
            </a:endParaRPr>
          </a:p>
        </p:txBody>
      </p:sp>
      <p:sp>
        <p:nvSpPr>
          <p:cNvPr id="76" name="object 76" descr=""/>
          <p:cNvSpPr/>
          <p:nvPr/>
        </p:nvSpPr>
        <p:spPr>
          <a:xfrm>
            <a:off x="5682234" y="2184655"/>
            <a:ext cx="826135" cy="2545080"/>
          </a:xfrm>
          <a:custGeom>
            <a:avLst/>
            <a:gdLst/>
            <a:ahLst/>
            <a:cxnLst/>
            <a:rect l="l" t="t" r="r" b="b"/>
            <a:pathLst>
              <a:path w="826134" h="2545079">
                <a:moveTo>
                  <a:pt x="0" y="137668"/>
                </a:moveTo>
                <a:lnTo>
                  <a:pt x="7018" y="94153"/>
                </a:lnTo>
                <a:lnTo>
                  <a:pt x="26561" y="56361"/>
                </a:lnTo>
                <a:lnTo>
                  <a:pt x="56361" y="26561"/>
                </a:lnTo>
                <a:lnTo>
                  <a:pt x="94153" y="7018"/>
                </a:lnTo>
                <a:lnTo>
                  <a:pt x="137668" y="0"/>
                </a:lnTo>
                <a:lnTo>
                  <a:pt x="688340" y="0"/>
                </a:lnTo>
                <a:lnTo>
                  <a:pt x="731854" y="7018"/>
                </a:lnTo>
                <a:lnTo>
                  <a:pt x="769646" y="26561"/>
                </a:lnTo>
                <a:lnTo>
                  <a:pt x="799446" y="56361"/>
                </a:lnTo>
                <a:lnTo>
                  <a:pt x="818989" y="94153"/>
                </a:lnTo>
                <a:lnTo>
                  <a:pt x="826008" y="137668"/>
                </a:lnTo>
                <a:lnTo>
                  <a:pt x="826008" y="2407412"/>
                </a:lnTo>
                <a:lnTo>
                  <a:pt x="818989" y="2450926"/>
                </a:lnTo>
                <a:lnTo>
                  <a:pt x="799446" y="2488718"/>
                </a:lnTo>
                <a:lnTo>
                  <a:pt x="769646" y="2518518"/>
                </a:lnTo>
                <a:lnTo>
                  <a:pt x="731854" y="2538061"/>
                </a:lnTo>
                <a:lnTo>
                  <a:pt x="688340" y="2545080"/>
                </a:lnTo>
                <a:lnTo>
                  <a:pt x="137668" y="2545080"/>
                </a:lnTo>
                <a:lnTo>
                  <a:pt x="94153" y="2538061"/>
                </a:lnTo>
                <a:lnTo>
                  <a:pt x="56361" y="2518518"/>
                </a:lnTo>
                <a:lnTo>
                  <a:pt x="26561" y="2488718"/>
                </a:lnTo>
                <a:lnTo>
                  <a:pt x="7018" y="2450926"/>
                </a:lnTo>
                <a:lnTo>
                  <a:pt x="0" y="2407412"/>
                </a:lnTo>
                <a:lnTo>
                  <a:pt x="0" y="137668"/>
                </a:lnTo>
                <a:close/>
              </a:path>
            </a:pathLst>
          </a:custGeom>
          <a:ln w="38100">
            <a:solidFill>
              <a:srgbClr val="FF6D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 txBox="1"/>
          <p:nvPr/>
        </p:nvSpPr>
        <p:spPr>
          <a:xfrm>
            <a:off x="5949871" y="2215873"/>
            <a:ext cx="2889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800" spc="-2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SSPs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78" name="object 78" descr=""/>
          <p:cNvGrpSpPr/>
          <p:nvPr/>
        </p:nvGrpSpPr>
        <p:grpSpPr>
          <a:xfrm>
            <a:off x="5635752" y="2389632"/>
            <a:ext cx="882650" cy="4142740"/>
            <a:chOff x="5635752" y="2389632"/>
            <a:chExt cx="882650" cy="4142740"/>
          </a:xfrm>
        </p:grpSpPr>
        <p:pic>
          <p:nvPicPr>
            <p:cNvPr id="79" name="object 79" descr="">
              <a:hlinkClick r:id="rId68"/>
            </p:cNvPr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5705856" y="3622548"/>
              <a:ext cx="702563" cy="265175"/>
            </a:xfrm>
            <a:prstGeom prst="rect">
              <a:avLst/>
            </a:prstGeom>
          </p:spPr>
        </p:pic>
        <p:pic>
          <p:nvPicPr>
            <p:cNvPr id="80" name="object 80" descr="">
              <a:hlinkClick r:id="rId91"/>
            </p:cNvPr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5786628" y="3247644"/>
              <a:ext cx="609599" cy="114299"/>
            </a:xfrm>
            <a:prstGeom prst="rect">
              <a:avLst/>
            </a:prstGeom>
          </p:spPr>
        </p:pic>
        <p:pic>
          <p:nvPicPr>
            <p:cNvPr id="81" name="object 81">
              <a:hlinkClick r:id="rId93"/>
            </p:cNvPr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766816" y="4151376"/>
              <a:ext cx="623315" cy="182879"/>
            </a:xfrm>
            <a:prstGeom prst="rect">
              <a:avLst/>
            </a:prstGeom>
          </p:spPr>
        </p:pic>
        <p:pic>
          <p:nvPicPr>
            <p:cNvPr id="82" name="object 82">
              <a:hlinkClick r:id="rId95"/>
            </p:cNvPr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5798506" y="4408017"/>
              <a:ext cx="548348" cy="233171"/>
            </a:xfrm>
            <a:prstGeom prst="rect">
              <a:avLst/>
            </a:prstGeom>
          </p:spPr>
        </p:pic>
        <p:pic>
          <p:nvPicPr>
            <p:cNvPr id="83" name="object 83" descr="">
              <a:hlinkClick r:id="rId97"/>
            </p:cNvPr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718048" y="2801112"/>
              <a:ext cx="765048" cy="121907"/>
            </a:xfrm>
            <a:prstGeom prst="rect">
              <a:avLst/>
            </a:prstGeom>
          </p:spPr>
        </p:pic>
        <p:pic>
          <p:nvPicPr>
            <p:cNvPr id="84" name="object 84">
              <a:hlinkClick r:id="rId16"/>
            </p:cNvPr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762244" y="2971800"/>
              <a:ext cx="662939" cy="173735"/>
            </a:xfrm>
            <a:prstGeom prst="rect">
              <a:avLst/>
            </a:prstGeom>
          </p:spPr>
        </p:pic>
        <p:pic>
          <p:nvPicPr>
            <p:cNvPr id="85" name="object 85">
              <a:hlinkClick r:id="rId100"/>
            </p:cNvPr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5779008" y="3453383"/>
              <a:ext cx="609599" cy="123443"/>
            </a:xfrm>
            <a:prstGeom prst="rect">
              <a:avLst/>
            </a:prstGeom>
          </p:spPr>
        </p:pic>
        <p:pic>
          <p:nvPicPr>
            <p:cNvPr id="86" name="object 86" descr="">
              <a:hlinkClick r:id="rId102"/>
            </p:cNvPr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760720" y="3934967"/>
              <a:ext cx="632459" cy="192023"/>
            </a:xfrm>
            <a:prstGeom prst="rect">
              <a:avLst/>
            </a:prstGeom>
          </p:spPr>
        </p:pic>
        <p:pic>
          <p:nvPicPr>
            <p:cNvPr id="87" name="object 87">
              <a:hlinkClick r:id="rId104"/>
            </p:cNvPr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5913120" y="2389632"/>
              <a:ext cx="324612" cy="391654"/>
            </a:xfrm>
            <a:prstGeom prst="rect">
              <a:avLst/>
            </a:prstGeom>
          </p:spPr>
        </p:pic>
        <p:sp>
          <p:nvSpPr>
            <p:cNvPr id="88" name="object 88" descr=""/>
            <p:cNvSpPr/>
            <p:nvPr/>
          </p:nvSpPr>
          <p:spPr>
            <a:xfrm>
              <a:off x="5654802" y="4784600"/>
              <a:ext cx="844550" cy="1728470"/>
            </a:xfrm>
            <a:custGeom>
              <a:avLst/>
              <a:gdLst/>
              <a:ahLst/>
              <a:cxnLst/>
              <a:rect l="l" t="t" r="r" b="b"/>
              <a:pathLst>
                <a:path w="844550" h="1728470">
                  <a:moveTo>
                    <a:pt x="0" y="140715"/>
                  </a:moveTo>
                  <a:lnTo>
                    <a:pt x="7174" y="96240"/>
                  </a:lnTo>
                  <a:lnTo>
                    <a:pt x="27151" y="57612"/>
                  </a:lnTo>
                  <a:lnTo>
                    <a:pt x="57612" y="27151"/>
                  </a:lnTo>
                  <a:lnTo>
                    <a:pt x="96240" y="7174"/>
                  </a:lnTo>
                  <a:lnTo>
                    <a:pt x="140716" y="0"/>
                  </a:lnTo>
                  <a:lnTo>
                    <a:pt x="703580" y="0"/>
                  </a:lnTo>
                  <a:lnTo>
                    <a:pt x="748055" y="7174"/>
                  </a:lnTo>
                  <a:lnTo>
                    <a:pt x="786683" y="27151"/>
                  </a:lnTo>
                  <a:lnTo>
                    <a:pt x="817144" y="57612"/>
                  </a:lnTo>
                  <a:lnTo>
                    <a:pt x="837121" y="96240"/>
                  </a:lnTo>
                  <a:lnTo>
                    <a:pt x="844296" y="140715"/>
                  </a:lnTo>
                  <a:lnTo>
                    <a:pt x="844296" y="1587499"/>
                  </a:lnTo>
                  <a:lnTo>
                    <a:pt x="837121" y="1631975"/>
                  </a:lnTo>
                  <a:lnTo>
                    <a:pt x="817144" y="1670603"/>
                  </a:lnTo>
                  <a:lnTo>
                    <a:pt x="786683" y="1701064"/>
                  </a:lnTo>
                  <a:lnTo>
                    <a:pt x="748055" y="1721041"/>
                  </a:lnTo>
                  <a:lnTo>
                    <a:pt x="703580" y="1728215"/>
                  </a:lnTo>
                  <a:lnTo>
                    <a:pt x="140716" y="1728215"/>
                  </a:lnTo>
                  <a:lnTo>
                    <a:pt x="96240" y="1721041"/>
                  </a:lnTo>
                  <a:lnTo>
                    <a:pt x="57612" y="1701064"/>
                  </a:lnTo>
                  <a:lnTo>
                    <a:pt x="27151" y="1670603"/>
                  </a:lnTo>
                  <a:lnTo>
                    <a:pt x="7174" y="1631975"/>
                  </a:lnTo>
                  <a:lnTo>
                    <a:pt x="0" y="1587499"/>
                  </a:lnTo>
                  <a:lnTo>
                    <a:pt x="0" y="140715"/>
                  </a:lnTo>
                  <a:close/>
                </a:path>
              </a:pathLst>
            </a:custGeom>
            <a:ln w="38100">
              <a:solidFill>
                <a:srgbClr val="FF6D2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9" name="object 89" descr=""/>
          <p:cNvSpPr txBox="1"/>
          <p:nvPr/>
        </p:nvSpPr>
        <p:spPr>
          <a:xfrm>
            <a:off x="5847966" y="4795662"/>
            <a:ext cx="492125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09855" marR="5080" indent="-97790">
              <a:lnSpc>
                <a:spcPct val="100000"/>
              </a:lnSpc>
              <a:spcBef>
                <a:spcPts val="105"/>
              </a:spcBef>
            </a:pPr>
            <a:r>
              <a:rPr dirty="0" u="sng" sz="800" spc="-1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Publisher</a:t>
            </a:r>
            <a:r>
              <a:rPr dirty="0" u="none" sz="800" spc="-10" b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u="sng" sz="800" spc="-2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Tools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90" name="object 90" descr=""/>
          <p:cNvGrpSpPr/>
          <p:nvPr/>
        </p:nvGrpSpPr>
        <p:grpSpPr>
          <a:xfrm>
            <a:off x="4725923" y="4471419"/>
            <a:ext cx="1732914" cy="1987550"/>
            <a:chOff x="4725923" y="4471419"/>
            <a:chExt cx="1732914" cy="1987550"/>
          </a:xfrm>
        </p:grpSpPr>
        <p:pic>
          <p:nvPicPr>
            <p:cNvPr id="91" name="object 91">
              <a:hlinkClick r:id="rId106"/>
            </p:cNvPr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5713476" y="5216651"/>
              <a:ext cx="723899" cy="198120"/>
            </a:xfrm>
            <a:prstGeom prst="rect">
              <a:avLst/>
            </a:prstGeom>
          </p:spPr>
        </p:pic>
        <p:pic>
          <p:nvPicPr>
            <p:cNvPr id="92" name="object 92" descr="">
              <a:hlinkClick r:id="rId108"/>
            </p:cNvPr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5806439" y="5885687"/>
              <a:ext cx="495299" cy="124967"/>
            </a:xfrm>
            <a:prstGeom prst="rect">
              <a:avLst/>
            </a:prstGeom>
          </p:spPr>
        </p:pic>
        <p:pic>
          <p:nvPicPr>
            <p:cNvPr id="93" name="object 93" descr="">
              <a:hlinkClick r:id="rId110"/>
            </p:cNvPr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5768339" y="6169151"/>
              <a:ext cx="591311" cy="138683"/>
            </a:xfrm>
            <a:prstGeom prst="rect">
              <a:avLst/>
            </a:prstGeom>
          </p:spPr>
        </p:pic>
        <p:pic>
          <p:nvPicPr>
            <p:cNvPr id="94" name="object 94" descr="">
              <a:hlinkClick r:id="rId112"/>
            </p:cNvPr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5725667" y="5087111"/>
              <a:ext cx="699515" cy="126479"/>
            </a:xfrm>
            <a:prstGeom prst="rect">
              <a:avLst/>
            </a:prstGeom>
          </p:spPr>
        </p:pic>
        <p:pic>
          <p:nvPicPr>
            <p:cNvPr id="95" name="object 95" descr="">
              <a:hlinkClick r:id="rId114"/>
            </p:cNvPr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5865875" y="6335267"/>
              <a:ext cx="457199" cy="123443"/>
            </a:xfrm>
            <a:prstGeom prst="rect">
              <a:avLst/>
            </a:prstGeom>
          </p:spPr>
        </p:pic>
        <p:pic>
          <p:nvPicPr>
            <p:cNvPr id="96" name="object 96" descr="">
              <a:hlinkClick r:id="rId116"/>
            </p:cNvPr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5740907" y="5599175"/>
              <a:ext cx="664463" cy="124967"/>
            </a:xfrm>
            <a:prstGeom prst="rect">
              <a:avLst/>
            </a:prstGeom>
          </p:spPr>
        </p:pic>
        <p:pic>
          <p:nvPicPr>
            <p:cNvPr id="97" name="object 97" descr="">
              <a:hlinkClick r:id="rId118"/>
            </p:cNvPr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5891784" y="6044183"/>
              <a:ext cx="385571" cy="96011"/>
            </a:xfrm>
            <a:prstGeom prst="rect">
              <a:avLst/>
            </a:prstGeom>
          </p:spPr>
        </p:pic>
        <p:pic>
          <p:nvPicPr>
            <p:cNvPr id="98" name="object 98" descr="">
              <a:hlinkClick r:id="rId120"/>
            </p:cNvPr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5687567" y="5727191"/>
              <a:ext cx="771143" cy="166115"/>
            </a:xfrm>
            <a:prstGeom prst="rect">
              <a:avLst/>
            </a:prstGeom>
          </p:spPr>
        </p:pic>
        <p:pic>
          <p:nvPicPr>
            <p:cNvPr id="99" name="object 99" descr="">
              <a:hlinkClick r:id="rId122"/>
            </p:cNvPr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5740907" y="5428487"/>
              <a:ext cx="669035" cy="124967"/>
            </a:xfrm>
            <a:prstGeom prst="rect">
              <a:avLst/>
            </a:prstGeom>
          </p:spPr>
        </p:pic>
        <p:sp>
          <p:nvSpPr>
            <p:cNvPr id="100" name="object 100" descr=""/>
            <p:cNvSpPr/>
            <p:nvPr/>
          </p:nvSpPr>
          <p:spPr>
            <a:xfrm>
              <a:off x="4744973" y="4490469"/>
              <a:ext cx="864235" cy="975360"/>
            </a:xfrm>
            <a:custGeom>
              <a:avLst/>
              <a:gdLst/>
              <a:ahLst/>
              <a:cxnLst/>
              <a:rect l="l" t="t" r="r" b="b"/>
              <a:pathLst>
                <a:path w="864235" h="975360">
                  <a:moveTo>
                    <a:pt x="0" y="144017"/>
                  </a:moveTo>
                  <a:lnTo>
                    <a:pt x="7342" y="98496"/>
                  </a:lnTo>
                  <a:lnTo>
                    <a:pt x="27786" y="58962"/>
                  </a:lnTo>
                  <a:lnTo>
                    <a:pt x="58962" y="27786"/>
                  </a:lnTo>
                  <a:lnTo>
                    <a:pt x="98496" y="7342"/>
                  </a:lnTo>
                  <a:lnTo>
                    <a:pt x="144018" y="0"/>
                  </a:lnTo>
                  <a:lnTo>
                    <a:pt x="720090" y="0"/>
                  </a:lnTo>
                  <a:lnTo>
                    <a:pt x="765611" y="7342"/>
                  </a:lnTo>
                  <a:lnTo>
                    <a:pt x="805145" y="27786"/>
                  </a:lnTo>
                  <a:lnTo>
                    <a:pt x="836321" y="58962"/>
                  </a:lnTo>
                  <a:lnTo>
                    <a:pt x="856765" y="98496"/>
                  </a:lnTo>
                  <a:lnTo>
                    <a:pt x="864108" y="144017"/>
                  </a:lnTo>
                  <a:lnTo>
                    <a:pt x="864108" y="831329"/>
                  </a:lnTo>
                  <a:lnTo>
                    <a:pt x="856765" y="876856"/>
                  </a:lnTo>
                  <a:lnTo>
                    <a:pt x="836321" y="916394"/>
                  </a:lnTo>
                  <a:lnTo>
                    <a:pt x="805145" y="947572"/>
                  </a:lnTo>
                  <a:lnTo>
                    <a:pt x="765611" y="968017"/>
                  </a:lnTo>
                  <a:lnTo>
                    <a:pt x="720090" y="975359"/>
                  </a:lnTo>
                  <a:lnTo>
                    <a:pt x="144018" y="975359"/>
                  </a:lnTo>
                  <a:lnTo>
                    <a:pt x="98496" y="968017"/>
                  </a:lnTo>
                  <a:lnTo>
                    <a:pt x="58962" y="947572"/>
                  </a:lnTo>
                  <a:lnTo>
                    <a:pt x="27786" y="916394"/>
                  </a:lnTo>
                  <a:lnTo>
                    <a:pt x="7342" y="876856"/>
                  </a:lnTo>
                  <a:lnTo>
                    <a:pt x="0" y="831329"/>
                  </a:lnTo>
                  <a:lnTo>
                    <a:pt x="0" y="144017"/>
                  </a:lnTo>
                  <a:close/>
                </a:path>
              </a:pathLst>
            </a:custGeom>
            <a:ln w="38100">
              <a:solidFill>
                <a:srgbClr val="2C82F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1" name="object 101" descr=""/>
          <p:cNvSpPr txBox="1"/>
          <p:nvPr/>
        </p:nvSpPr>
        <p:spPr>
          <a:xfrm>
            <a:off x="4839606" y="4510008"/>
            <a:ext cx="650875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222250">
              <a:lnSpc>
                <a:spcPct val="100000"/>
              </a:lnSpc>
              <a:spcBef>
                <a:spcPts val="105"/>
              </a:spcBef>
            </a:pPr>
            <a:r>
              <a:rPr dirty="0" u="sng" sz="800" spc="-25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Tag</a:t>
            </a:r>
            <a:r>
              <a:rPr dirty="0" u="none" sz="800" spc="-10" b="1">
                <a:solidFill>
                  <a:srgbClr val="1B1363"/>
                </a:solidFill>
                <a:latin typeface="Arial"/>
                <a:cs typeface="Arial"/>
              </a:rPr>
              <a:t> Management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02" name="object 102" descr=""/>
          <p:cNvGrpSpPr/>
          <p:nvPr/>
        </p:nvGrpSpPr>
        <p:grpSpPr>
          <a:xfrm>
            <a:off x="2813304" y="4757406"/>
            <a:ext cx="2726690" cy="2329815"/>
            <a:chOff x="2813304" y="4757406"/>
            <a:chExt cx="2726690" cy="2329815"/>
          </a:xfrm>
        </p:grpSpPr>
        <p:pic>
          <p:nvPicPr>
            <p:cNvPr id="103" name="object 103" descr="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4852298" y="4757406"/>
              <a:ext cx="646294" cy="204737"/>
            </a:xfrm>
            <a:prstGeom prst="rect">
              <a:avLst/>
            </a:prstGeom>
          </p:spPr>
        </p:pic>
        <p:pic>
          <p:nvPicPr>
            <p:cNvPr id="104" name="object 104" descr="">
              <a:hlinkClick r:id="rId125"/>
            </p:cNvPr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4826508" y="5018532"/>
              <a:ext cx="713231" cy="106679"/>
            </a:xfrm>
            <a:prstGeom prst="rect">
              <a:avLst/>
            </a:prstGeom>
          </p:spPr>
        </p:pic>
        <p:pic>
          <p:nvPicPr>
            <p:cNvPr id="105" name="object 105" descr="">
              <a:hlinkClick r:id="rId127"/>
            </p:cNvPr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4820411" y="5233352"/>
              <a:ext cx="691895" cy="135730"/>
            </a:xfrm>
            <a:prstGeom prst="rect">
              <a:avLst/>
            </a:prstGeom>
          </p:spPr>
        </p:pic>
        <p:sp>
          <p:nvSpPr>
            <p:cNvPr id="106" name="object 106" descr=""/>
            <p:cNvSpPr/>
            <p:nvPr/>
          </p:nvSpPr>
          <p:spPr>
            <a:xfrm>
              <a:off x="2832354" y="5983988"/>
              <a:ext cx="850900" cy="1083945"/>
            </a:xfrm>
            <a:custGeom>
              <a:avLst/>
              <a:gdLst/>
              <a:ahLst/>
              <a:cxnLst/>
              <a:rect l="l" t="t" r="r" b="b"/>
              <a:pathLst>
                <a:path w="850900" h="1083945">
                  <a:moveTo>
                    <a:pt x="0" y="141732"/>
                  </a:moveTo>
                  <a:lnTo>
                    <a:pt x="7226" y="96931"/>
                  </a:lnTo>
                  <a:lnTo>
                    <a:pt x="27347" y="58024"/>
                  </a:lnTo>
                  <a:lnTo>
                    <a:pt x="58029" y="27344"/>
                  </a:lnTo>
                  <a:lnTo>
                    <a:pt x="96936" y="7224"/>
                  </a:lnTo>
                  <a:lnTo>
                    <a:pt x="141732" y="0"/>
                  </a:lnTo>
                  <a:lnTo>
                    <a:pt x="708660" y="0"/>
                  </a:lnTo>
                  <a:lnTo>
                    <a:pt x="753455" y="7224"/>
                  </a:lnTo>
                  <a:lnTo>
                    <a:pt x="792362" y="27344"/>
                  </a:lnTo>
                  <a:lnTo>
                    <a:pt x="823044" y="58024"/>
                  </a:lnTo>
                  <a:lnTo>
                    <a:pt x="843165" y="96931"/>
                  </a:lnTo>
                  <a:lnTo>
                    <a:pt x="850391" y="141732"/>
                  </a:lnTo>
                  <a:lnTo>
                    <a:pt x="850391" y="941832"/>
                  </a:lnTo>
                  <a:lnTo>
                    <a:pt x="843165" y="986627"/>
                  </a:lnTo>
                  <a:lnTo>
                    <a:pt x="823044" y="1025534"/>
                  </a:lnTo>
                  <a:lnTo>
                    <a:pt x="792362" y="1056216"/>
                  </a:lnTo>
                  <a:lnTo>
                    <a:pt x="753455" y="1076337"/>
                  </a:lnTo>
                  <a:lnTo>
                    <a:pt x="708660" y="1083564"/>
                  </a:lnTo>
                  <a:lnTo>
                    <a:pt x="141732" y="1083564"/>
                  </a:lnTo>
                  <a:lnTo>
                    <a:pt x="96936" y="1076337"/>
                  </a:lnTo>
                  <a:lnTo>
                    <a:pt x="58029" y="1056216"/>
                  </a:lnTo>
                  <a:lnTo>
                    <a:pt x="27347" y="1025534"/>
                  </a:lnTo>
                  <a:lnTo>
                    <a:pt x="7226" y="986627"/>
                  </a:lnTo>
                  <a:lnTo>
                    <a:pt x="0" y="941832"/>
                  </a:lnTo>
                  <a:lnTo>
                    <a:pt x="0" y="141732"/>
                  </a:lnTo>
                  <a:close/>
                </a:path>
              </a:pathLst>
            </a:custGeom>
            <a:ln w="38100">
              <a:solidFill>
                <a:srgbClr val="A243F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7" name="object 107" descr="">
              <a:hlinkClick r:id="rId129"/>
            </p:cNvPr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2956560" y="6702552"/>
              <a:ext cx="612647" cy="129539"/>
            </a:xfrm>
            <a:prstGeom prst="rect">
              <a:avLst/>
            </a:prstGeom>
          </p:spPr>
        </p:pic>
        <p:pic>
          <p:nvPicPr>
            <p:cNvPr id="108" name="object 108" descr="">
              <a:hlinkClick r:id="rId131"/>
            </p:cNvPr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3057144" y="6847332"/>
              <a:ext cx="451091" cy="150875"/>
            </a:xfrm>
            <a:prstGeom prst="rect">
              <a:avLst/>
            </a:prstGeom>
          </p:spPr>
        </p:pic>
        <p:pic>
          <p:nvPicPr>
            <p:cNvPr id="109" name="object 109" descr="">
              <a:hlinkClick r:id="rId133"/>
            </p:cNvPr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2968752" y="6512052"/>
              <a:ext cx="576071" cy="164591"/>
            </a:xfrm>
            <a:prstGeom prst="rect">
              <a:avLst/>
            </a:prstGeom>
          </p:spPr>
        </p:pic>
        <p:pic>
          <p:nvPicPr>
            <p:cNvPr id="110" name="object 110" descr="">
              <a:hlinkClick r:id="rId135"/>
            </p:cNvPr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2895600" y="6301740"/>
              <a:ext cx="723899" cy="141731"/>
            </a:xfrm>
            <a:prstGeom prst="rect">
              <a:avLst/>
            </a:prstGeom>
          </p:spPr>
        </p:pic>
      </p:grpSp>
      <p:sp>
        <p:nvSpPr>
          <p:cNvPr id="111" name="object 111" descr=""/>
          <p:cNvSpPr txBox="1"/>
          <p:nvPr/>
        </p:nvSpPr>
        <p:spPr>
          <a:xfrm>
            <a:off x="2998991" y="6007565"/>
            <a:ext cx="562610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8895" marR="5080" indent="-36830">
              <a:lnSpc>
                <a:spcPct val="100000"/>
              </a:lnSpc>
              <a:spcBef>
                <a:spcPts val="105"/>
              </a:spcBef>
            </a:pPr>
            <a:r>
              <a:rPr dirty="0" u="sng" sz="8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Data /</a:t>
            </a:r>
            <a:r>
              <a:rPr dirty="0" u="sng" sz="800" spc="-15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spc="-25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DRM</a:t>
            </a:r>
            <a:r>
              <a:rPr dirty="0" u="none" sz="800" spc="-10" b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u="sng" sz="800" spc="-1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Suppliers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112" name="object 112" descr=""/>
          <p:cNvSpPr/>
          <p:nvPr/>
        </p:nvSpPr>
        <p:spPr>
          <a:xfrm>
            <a:off x="1015746" y="4531616"/>
            <a:ext cx="782320" cy="2033270"/>
          </a:xfrm>
          <a:custGeom>
            <a:avLst/>
            <a:gdLst/>
            <a:ahLst/>
            <a:cxnLst/>
            <a:rect l="l" t="t" r="r" b="b"/>
            <a:pathLst>
              <a:path w="782319" h="2033270">
                <a:moveTo>
                  <a:pt x="0" y="130301"/>
                </a:moveTo>
                <a:lnTo>
                  <a:pt x="10240" y="79579"/>
                </a:lnTo>
                <a:lnTo>
                  <a:pt x="38166" y="38161"/>
                </a:lnTo>
                <a:lnTo>
                  <a:pt x="79584" y="10238"/>
                </a:lnTo>
                <a:lnTo>
                  <a:pt x="130302" y="0"/>
                </a:lnTo>
                <a:lnTo>
                  <a:pt x="651510" y="0"/>
                </a:lnTo>
                <a:lnTo>
                  <a:pt x="702227" y="10238"/>
                </a:lnTo>
                <a:lnTo>
                  <a:pt x="743645" y="38161"/>
                </a:lnTo>
                <a:lnTo>
                  <a:pt x="771571" y="79579"/>
                </a:lnTo>
                <a:lnTo>
                  <a:pt x="781812" y="130301"/>
                </a:lnTo>
                <a:lnTo>
                  <a:pt x="781812" y="1902714"/>
                </a:lnTo>
                <a:lnTo>
                  <a:pt x="771571" y="1953431"/>
                </a:lnTo>
                <a:lnTo>
                  <a:pt x="743645" y="1994849"/>
                </a:lnTo>
                <a:lnTo>
                  <a:pt x="702227" y="2022775"/>
                </a:lnTo>
                <a:lnTo>
                  <a:pt x="651510" y="2033015"/>
                </a:lnTo>
                <a:lnTo>
                  <a:pt x="130302" y="2033015"/>
                </a:lnTo>
                <a:lnTo>
                  <a:pt x="79584" y="2022775"/>
                </a:lnTo>
                <a:lnTo>
                  <a:pt x="38166" y="1994849"/>
                </a:lnTo>
                <a:lnTo>
                  <a:pt x="10240" y="1953431"/>
                </a:lnTo>
                <a:lnTo>
                  <a:pt x="0" y="1902714"/>
                </a:lnTo>
                <a:lnTo>
                  <a:pt x="0" y="130301"/>
                </a:lnTo>
                <a:close/>
              </a:path>
            </a:pathLst>
          </a:custGeom>
          <a:ln w="38100">
            <a:solidFill>
              <a:srgbClr val="EC3B8D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 descr=""/>
          <p:cNvSpPr txBox="1"/>
          <p:nvPr/>
        </p:nvSpPr>
        <p:spPr>
          <a:xfrm>
            <a:off x="1109386" y="4573013"/>
            <a:ext cx="645795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109220">
              <a:lnSpc>
                <a:spcPct val="100000"/>
              </a:lnSpc>
              <a:spcBef>
                <a:spcPts val="105"/>
              </a:spcBef>
            </a:pPr>
            <a:r>
              <a:rPr dirty="0" u="sng" sz="800" spc="-1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Creative</a:t>
            </a:r>
            <a:r>
              <a:rPr dirty="0" u="none" sz="800" spc="-10" b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u="sng" sz="800" spc="-1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Optimization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14" name="object 114" descr=""/>
          <p:cNvGrpSpPr/>
          <p:nvPr/>
        </p:nvGrpSpPr>
        <p:grpSpPr>
          <a:xfrm>
            <a:off x="1007363" y="3293366"/>
            <a:ext cx="806450" cy="3159760"/>
            <a:chOff x="1007363" y="3293366"/>
            <a:chExt cx="806450" cy="3159760"/>
          </a:xfrm>
        </p:grpSpPr>
        <p:pic>
          <p:nvPicPr>
            <p:cNvPr id="115" name="object 115" descr="">
              <a:hlinkClick r:id="rId137"/>
            </p:cNvPr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1158239" y="5364479"/>
              <a:ext cx="509015" cy="193548"/>
            </a:xfrm>
            <a:prstGeom prst="rect">
              <a:avLst/>
            </a:prstGeom>
          </p:spPr>
        </p:pic>
        <p:pic>
          <p:nvPicPr>
            <p:cNvPr id="116" name="object 116" descr="">
              <a:hlinkClick r:id="rId139"/>
            </p:cNvPr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060703" y="5855207"/>
              <a:ext cx="699515" cy="147827"/>
            </a:xfrm>
            <a:prstGeom prst="rect">
              <a:avLst/>
            </a:prstGeom>
          </p:spPr>
        </p:pic>
        <p:pic>
          <p:nvPicPr>
            <p:cNvPr id="117" name="object 117" descr="">
              <a:hlinkClick r:id="rId141"/>
            </p:cNvPr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144523" y="5625083"/>
              <a:ext cx="504443" cy="205739"/>
            </a:xfrm>
            <a:prstGeom prst="rect">
              <a:avLst/>
            </a:prstGeom>
          </p:spPr>
        </p:pic>
        <p:pic>
          <p:nvPicPr>
            <p:cNvPr id="118" name="object 118" descr="">
              <a:hlinkClick r:id="rId143"/>
            </p:cNvPr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164336" y="4928616"/>
              <a:ext cx="448055" cy="121919"/>
            </a:xfrm>
            <a:prstGeom prst="rect">
              <a:avLst/>
            </a:prstGeom>
          </p:spPr>
        </p:pic>
        <p:pic>
          <p:nvPicPr>
            <p:cNvPr id="119" name="object 119" descr="">
              <a:hlinkClick r:id="rId145"/>
            </p:cNvPr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1182623" y="5140451"/>
              <a:ext cx="416051" cy="170687"/>
            </a:xfrm>
            <a:prstGeom prst="rect">
              <a:avLst/>
            </a:prstGeom>
          </p:spPr>
        </p:pic>
        <p:pic>
          <p:nvPicPr>
            <p:cNvPr id="120" name="object 120" descr="">
              <a:hlinkClick r:id="rId147"/>
            </p:cNvPr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127760" y="6097523"/>
              <a:ext cx="560819" cy="121907"/>
            </a:xfrm>
            <a:prstGeom prst="rect">
              <a:avLst/>
            </a:prstGeom>
          </p:spPr>
        </p:pic>
        <p:pic>
          <p:nvPicPr>
            <p:cNvPr id="121" name="object 121" descr="">
              <a:hlinkClick r:id="rId149"/>
            </p:cNvPr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1085087" y="6295644"/>
              <a:ext cx="656843" cy="156971"/>
            </a:xfrm>
            <a:prstGeom prst="rect">
              <a:avLst/>
            </a:prstGeom>
          </p:spPr>
        </p:pic>
        <p:sp>
          <p:nvSpPr>
            <p:cNvPr id="122" name="object 122" descr=""/>
            <p:cNvSpPr/>
            <p:nvPr/>
          </p:nvSpPr>
          <p:spPr>
            <a:xfrm>
              <a:off x="1026413" y="3312416"/>
              <a:ext cx="768350" cy="1169035"/>
            </a:xfrm>
            <a:custGeom>
              <a:avLst/>
              <a:gdLst/>
              <a:ahLst/>
              <a:cxnLst/>
              <a:rect l="l" t="t" r="r" b="b"/>
              <a:pathLst>
                <a:path w="768350" h="1169035">
                  <a:moveTo>
                    <a:pt x="0" y="128016"/>
                  </a:moveTo>
                  <a:lnTo>
                    <a:pt x="10060" y="78186"/>
                  </a:lnTo>
                  <a:lnTo>
                    <a:pt x="37495" y="37495"/>
                  </a:lnTo>
                  <a:lnTo>
                    <a:pt x="78186" y="10060"/>
                  </a:lnTo>
                  <a:lnTo>
                    <a:pt x="128016" y="0"/>
                  </a:lnTo>
                  <a:lnTo>
                    <a:pt x="640080" y="0"/>
                  </a:lnTo>
                  <a:lnTo>
                    <a:pt x="689909" y="10060"/>
                  </a:lnTo>
                  <a:lnTo>
                    <a:pt x="730600" y="37495"/>
                  </a:lnTo>
                  <a:lnTo>
                    <a:pt x="758035" y="78186"/>
                  </a:lnTo>
                  <a:lnTo>
                    <a:pt x="768096" y="128016"/>
                  </a:lnTo>
                  <a:lnTo>
                    <a:pt x="768096" y="1040892"/>
                  </a:lnTo>
                  <a:lnTo>
                    <a:pt x="758035" y="1090721"/>
                  </a:lnTo>
                  <a:lnTo>
                    <a:pt x="730600" y="1131412"/>
                  </a:lnTo>
                  <a:lnTo>
                    <a:pt x="689909" y="1158847"/>
                  </a:lnTo>
                  <a:lnTo>
                    <a:pt x="640080" y="1168908"/>
                  </a:lnTo>
                  <a:lnTo>
                    <a:pt x="128016" y="1168908"/>
                  </a:lnTo>
                  <a:lnTo>
                    <a:pt x="78186" y="1158847"/>
                  </a:lnTo>
                  <a:lnTo>
                    <a:pt x="37495" y="1131412"/>
                  </a:lnTo>
                  <a:lnTo>
                    <a:pt x="10060" y="1090721"/>
                  </a:lnTo>
                  <a:lnTo>
                    <a:pt x="0" y="1040892"/>
                  </a:lnTo>
                  <a:lnTo>
                    <a:pt x="0" y="128016"/>
                  </a:lnTo>
                  <a:close/>
                </a:path>
              </a:pathLst>
            </a:custGeom>
            <a:ln w="38100">
              <a:solidFill>
                <a:srgbClr val="EC3B8D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3" name="object 123" descr=""/>
          <p:cNvSpPr txBox="1"/>
          <p:nvPr/>
        </p:nvSpPr>
        <p:spPr>
          <a:xfrm>
            <a:off x="1132560" y="3362826"/>
            <a:ext cx="59118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800" spc="-1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Retargeting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24" name="object 124" descr=""/>
          <p:cNvGrpSpPr/>
          <p:nvPr/>
        </p:nvGrpSpPr>
        <p:grpSpPr>
          <a:xfrm>
            <a:off x="1040891" y="3628514"/>
            <a:ext cx="3636645" cy="3274060"/>
            <a:chOff x="1040891" y="3628514"/>
            <a:chExt cx="3636645" cy="3274060"/>
          </a:xfrm>
        </p:grpSpPr>
        <p:pic>
          <p:nvPicPr>
            <p:cNvPr id="125" name="object 125">
              <a:hlinkClick r:id="rId100"/>
            </p:cNvPr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1083549" y="3628514"/>
              <a:ext cx="634027" cy="131258"/>
            </a:xfrm>
            <a:prstGeom prst="rect">
              <a:avLst/>
            </a:prstGeom>
          </p:spPr>
        </p:pic>
        <p:pic>
          <p:nvPicPr>
            <p:cNvPr id="126" name="object 126">
              <a:hlinkClick r:id="rId152"/>
            </p:cNvPr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1091183" y="3852671"/>
              <a:ext cx="597395" cy="134111"/>
            </a:xfrm>
            <a:prstGeom prst="rect">
              <a:avLst/>
            </a:prstGeom>
          </p:spPr>
        </p:pic>
        <p:pic>
          <p:nvPicPr>
            <p:cNvPr id="127" name="object 127">
              <a:hlinkClick r:id="rId154"/>
            </p:cNvPr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1040891" y="4070603"/>
              <a:ext cx="704087" cy="158495"/>
            </a:xfrm>
            <a:prstGeom prst="rect">
              <a:avLst/>
            </a:prstGeom>
          </p:spPr>
        </p:pic>
        <p:pic>
          <p:nvPicPr>
            <p:cNvPr id="128" name="object 128" descr="">
              <a:hlinkClick r:id="rId156"/>
            </p:cNvPr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1045463" y="4258055"/>
              <a:ext cx="702551" cy="89915"/>
            </a:xfrm>
            <a:prstGeom prst="rect">
              <a:avLst/>
            </a:prstGeom>
          </p:spPr>
        </p:pic>
        <p:sp>
          <p:nvSpPr>
            <p:cNvPr id="129" name="object 129" descr=""/>
            <p:cNvSpPr/>
            <p:nvPr/>
          </p:nvSpPr>
          <p:spPr>
            <a:xfrm>
              <a:off x="3737609" y="4694685"/>
              <a:ext cx="920750" cy="2188845"/>
            </a:xfrm>
            <a:custGeom>
              <a:avLst/>
              <a:gdLst/>
              <a:ahLst/>
              <a:cxnLst/>
              <a:rect l="l" t="t" r="r" b="b"/>
              <a:pathLst>
                <a:path w="920750" h="2188845">
                  <a:moveTo>
                    <a:pt x="0" y="153415"/>
                  </a:moveTo>
                  <a:lnTo>
                    <a:pt x="7821" y="104922"/>
                  </a:lnTo>
                  <a:lnTo>
                    <a:pt x="29602" y="62808"/>
                  </a:lnTo>
                  <a:lnTo>
                    <a:pt x="62813" y="29598"/>
                  </a:lnTo>
                  <a:lnTo>
                    <a:pt x="104927" y="7820"/>
                  </a:lnTo>
                  <a:lnTo>
                    <a:pt x="153416" y="0"/>
                  </a:lnTo>
                  <a:lnTo>
                    <a:pt x="767080" y="0"/>
                  </a:lnTo>
                  <a:lnTo>
                    <a:pt x="815568" y="7820"/>
                  </a:lnTo>
                  <a:lnTo>
                    <a:pt x="857682" y="29598"/>
                  </a:lnTo>
                  <a:lnTo>
                    <a:pt x="890893" y="62808"/>
                  </a:lnTo>
                  <a:lnTo>
                    <a:pt x="912674" y="104922"/>
                  </a:lnTo>
                  <a:lnTo>
                    <a:pt x="920496" y="153415"/>
                  </a:lnTo>
                  <a:lnTo>
                    <a:pt x="920496" y="2035035"/>
                  </a:lnTo>
                  <a:lnTo>
                    <a:pt x="912674" y="2083529"/>
                  </a:lnTo>
                  <a:lnTo>
                    <a:pt x="890893" y="2125647"/>
                  </a:lnTo>
                  <a:lnTo>
                    <a:pt x="857682" y="2158860"/>
                  </a:lnTo>
                  <a:lnTo>
                    <a:pt x="815568" y="2180641"/>
                  </a:lnTo>
                  <a:lnTo>
                    <a:pt x="767080" y="2188464"/>
                  </a:lnTo>
                  <a:lnTo>
                    <a:pt x="153416" y="2188464"/>
                  </a:lnTo>
                  <a:lnTo>
                    <a:pt x="104927" y="2180641"/>
                  </a:lnTo>
                  <a:lnTo>
                    <a:pt x="62813" y="2158860"/>
                  </a:lnTo>
                  <a:lnTo>
                    <a:pt x="29602" y="2125647"/>
                  </a:lnTo>
                  <a:lnTo>
                    <a:pt x="7821" y="2083529"/>
                  </a:lnTo>
                  <a:lnTo>
                    <a:pt x="0" y="2035035"/>
                  </a:lnTo>
                  <a:lnTo>
                    <a:pt x="0" y="153415"/>
                  </a:lnTo>
                  <a:close/>
                </a:path>
              </a:pathLst>
            </a:custGeom>
            <a:ln w="38100">
              <a:solidFill>
                <a:srgbClr val="FFE6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0" name="object 130" descr=""/>
          <p:cNvSpPr txBox="1"/>
          <p:nvPr/>
        </p:nvSpPr>
        <p:spPr>
          <a:xfrm>
            <a:off x="3920487" y="4697365"/>
            <a:ext cx="560705" cy="3606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635">
              <a:lnSpc>
                <a:spcPts val="955"/>
              </a:lnSpc>
              <a:spcBef>
                <a:spcPts val="105"/>
              </a:spcBef>
            </a:pPr>
            <a:r>
              <a:rPr dirty="0" u="sng" sz="800" spc="-2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OVPs</a:t>
            </a:r>
            <a:endParaRPr sz="800">
              <a:latin typeface="Arial"/>
              <a:cs typeface="Arial"/>
            </a:endParaRPr>
          </a:p>
          <a:p>
            <a:pPr algn="ctr" marL="12700" marR="5080">
              <a:lnSpc>
                <a:spcPts val="840"/>
              </a:lnSpc>
              <a:spcBef>
                <a:spcPts val="20"/>
              </a:spcBef>
            </a:pPr>
            <a:r>
              <a:rPr dirty="0" u="sng" sz="700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(Online</a:t>
            </a:r>
            <a:r>
              <a:rPr dirty="0" u="sng" sz="700" spc="-30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Video</a:t>
            </a:r>
            <a:r>
              <a:rPr dirty="0" u="none" sz="700" spc="500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Platforms)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31" name="object 131" descr=""/>
          <p:cNvGrpSpPr/>
          <p:nvPr/>
        </p:nvGrpSpPr>
        <p:grpSpPr>
          <a:xfrm>
            <a:off x="3857244" y="5099199"/>
            <a:ext cx="3895725" cy="3656329"/>
            <a:chOff x="3857244" y="5099199"/>
            <a:chExt cx="3895725" cy="3656329"/>
          </a:xfrm>
        </p:grpSpPr>
        <p:pic>
          <p:nvPicPr>
            <p:cNvPr id="132" name="object 132">
              <a:hlinkClick r:id="rId158"/>
            </p:cNvPr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3869436" y="6283451"/>
              <a:ext cx="687323" cy="118872"/>
            </a:xfrm>
            <a:prstGeom prst="rect">
              <a:avLst/>
            </a:prstGeom>
          </p:spPr>
        </p:pic>
        <p:pic>
          <p:nvPicPr>
            <p:cNvPr id="133" name="object 133">
              <a:hlinkClick r:id="rId160"/>
            </p:cNvPr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3963923" y="6659879"/>
              <a:ext cx="416051" cy="152399"/>
            </a:xfrm>
            <a:prstGeom prst="rect">
              <a:avLst/>
            </a:prstGeom>
          </p:spPr>
        </p:pic>
        <p:pic>
          <p:nvPicPr>
            <p:cNvPr id="134" name="object 134">
              <a:hlinkClick r:id="rId162"/>
            </p:cNvPr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3910584" y="6057899"/>
              <a:ext cx="573023" cy="147827"/>
            </a:xfrm>
            <a:prstGeom prst="rect">
              <a:avLst/>
            </a:prstGeom>
          </p:spPr>
        </p:pic>
        <p:pic>
          <p:nvPicPr>
            <p:cNvPr id="135" name="object 135">
              <a:hlinkClick r:id="rId164"/>
            </p:cNvPr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3857244" y="6458711"/>
              <a:ext cx="658367" cy="176771"/>
            </a:xfrm>
            <a:prstGeom prst="rect">
              <a:avLst/>
            </a:prstGeom>
          </p:spPr>
        </p:pic>
        <p:pic>
          <p:nvPicPr>
            <p:cNvPr id="136" name="object 136" descr="">
              <a:hlinkClick r:id="rId118"/>
            </p:cNvPr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3963923" y="5297423"/>
              <a:ext cx="420623" cy="103619"/>
            </a:xfrm>
            <a:prstGeom prst="rect">
              <a:avLst/>
            </a:prstGeom>
          </p:spPr>
        </p:pic>
        <p:pic>
          <p:nvPicPr>
            <p:cNvPr id="137" name="object 137" descr="">
              <a:hlinkClick r:id="rId166"/>
            </p:cNvPr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3939540" y="5477255"/>
              <a:ext cx="449579" cy="137159"/>
            </a:xfrm>
            <a:prstGeom prst="rect">
              <a:avLst/>
            </a:prstGeom>
          </p:spPr>
        </p:pic>
        <p:pic>
          <p:nvPicPr>
            <p:cNvPr id="138" name="object 138" descr="">
              <a:hlinkClick r:id="rId168"/>
            </p:cNvPr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4009613" y="5099199"/>
              <a:ext cx="295686" cy="120534"/>
            </a:xfrm>
            <a:prstGeom prst="rect">
              <a:avLst/>
            </a:prstGeom>
          </p:spPr>
        </p:pic>
        <p:pic>
          <p:nvPicPr>
            <p:cNvPr id="139" name="object 139" descr="">
              <a:hlinkClick r:id="rId170"/>
            </p:cNvPr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3928872" y="5885687"/>
              <a:ext cx="501395" cy="114299"/>
            </a:xfrm>
            <a:prstGeom prst="rect">
              <a:avLst/>
            </a:prstGeom>
          </p:spPr>
        </p:pic>
        <p:pic>
          <p:nvPicPr>
            <p:cNvPr id="140" name="object 140" descr="">
              <a:hlinkClick r:id="rId172"/>
            </p:cNvPr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3886200" y="5702807"/>
              <a:ext cx="573023" cy="92963"/>
            </a:xfrm>
            <a:prstGeom prst="rect">
              <a:avLst/>
            </a:prstGeom>
          </p:spPr>
        </p:pic>
        <p:sp>
          <p:nvSpPr>
            <p:cNvPr id="141" name="object 141" descr=""/>
            <p:cNvSpPr/>
            <p:nvPr/>
          </p:nvSpPr>
          <p:spPr>
            <a:xfrm>
              <a:off x="6060185" y="8263891"/>
              <a:ext cx="1673860" cy="472440"/>
            </a:xfrm>
            <a:custGeom>
              <a:avLst/>
              <a:gdLst/>
              <a:ahLst/>
              <a:cxnLst/>
              <a:rect l="l" t="t" r="r" b="b"/>
              <a:pathLst>
                <a:path w="1673859" h="472440">
                  <a:moveTo>
                    <a:pt x="0" y="78739"/>
                  </a:moveTo>
                  <a:lnTo>
                    <a:pt x="6188" y="48091"/>
                  </a:lnTo>
                  <a:lnTo>
                    <a:pt x="23063" y="23063"/>
                  </a:lnTo>
                  <a:lnTo>
                    <a:pt x="48091" y="6188"/>
                  </a:lnTo>
                  <a:lnTo>
                    <a:pt x="78740" y="0"/>
                  </a:lnTo>
                  <a:lnTo>
                    <a:pt x="1594612" y="0"/>
                  </a:lnTo>
                  <a:lnTo>
                    <a:pt x="1625260" y="6188"/>
                  </a:lnTo>
                  <a:lnTo>
                    <a:pt x="1650288" y="23063"/>
                  </a:lnTo>
                  <a:lnTo>
                    <a:pt x="1667163" y="48091"/>
                  </a:lnTo>
                  <a:lnTo>
                    <a:pt x="1673352" y="78739"/>
                  </a:lnTo>
                  <a:lnTo>
                    <a:pt x="1673352" y="393699"/>
                  </a:lnTo>
                  <a:lnTo>
                    <a:pt x="1667163" y="424348"/>
                  </a:lnTo>
                  <a:lnTo>
                    <a:pt x="1650288" y="449376"/>
                  </a:lnTo>
                  <a:lnTo>
                    <a:pt x="1625260" y="466251"/>
                  </a:lnTo>
                  <a:lnTo>
                    <a:pt x="1594612" y="472439"/>
                  </a:lnTo>
                  <a:lnTo>
                    <a:pt x="78740" y="472439"/>
                  </a:lnTo>
                  <a:lnTo>
                    <a:pt x="48091" y="466251"/>
                  </a:lnTo>
                  <a:lnTo>
                    <a:pt x="23063" y="449376"/>
                  </a:lnTo>
                  <a:lnTo>
                    <a:pt x="6188" y="424348"/>
                  </a:lnTo>
                  <a:lnTo>
                    <a:pt x="0" y="393699"/>
                  </a:lnTo>
                  <a:lnTo>
                    <a:pt x="0" y="78739"/>
                  </a:lnTo>
                  <a:close/>
                </a:path>
              </a:pathLst>
            </a:custGeom>
            <a:ln w="38100">
              <a:solidFill>
                <a:srgbClr val="54AC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2" name="object 142" descr=""/>
          <p:cNvSpPr txBox="1"/>
          <p:nvPr/>
        </p:nvSpPr>
        <p:spPr>
          <a:xfrm>
            <a:off x="6151024" y="8278400"/>
            <a:ext cx="14503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8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Branded</a:t>
            </a:r>
            <a:r>
              <a:rPr dirty="0" u="sng" sz="800" spc="-15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Content</a:t>
            </a:r>
            <a:r>
              <a:rPr dirty="0" u="sng" sz="800" spc="-35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spc="-1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Distribution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43" name="object 143" descr=""/>
          <p:cNvGrpSpPr/>
          <p:nvPr/>
        </p:nvGrpSpPr>
        <p:grpSpPr>
          <a:xfrm>
            <a:off x="2810255" y="4363214"/>
            <a:ext cx="4861560" cy="4322445"/>
            <a:chOff x="2810255" y="4363214"/>
            <a:chExt cx="4861560" cy="4322445"/>
          </a:xfrm>
        </p:grpSpPr>
        <p:pic>
          <p:nvPicPr>
            <p:cNvPr id="144" name="object 144">
              <a:hlinkClick r:id="rId174"/>
            </p:cNvPr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6118859" y="8447532"/>
              <a:ext cx="353567" cy="62471"/>
            </a:xfrm>
            <a:prstGeom prst="rect">
              <a:avLst/>
            </a:prstGeom>
          </p:spPr>
        </p:pic>
        <p:pic>
          <p:nvPicPr>
            <p:cNvPr id="145" name="object 145">
              <a:hlinkClick r:id="rId176"/>
            </p:cNvPr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6131052" y="8519160"/>
              <a:ext cx="766571" cy="166115"/>
            </a:xfrm>
            <a:prstGeom prst="rect">
              <a:avLst/>
            </a:prstGeom>
          </p:spPr>
        </p:pic>
        <p:pic>
          <p:nvPicPr>
            <p:cNvPr id="146" name="object 146">
              <a:hlinkClick r:id="rId178"/>
            </p:cNvPr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7255764" y="8423148"/>
              <a:ext cx="416051" cy="111251"/>
            </a:xfrm>
            <a:prstGeom prst="rect">
              <a:avLst/>
            </a:prstGeom>
          </p:spPr>
        </p:pic>
        <p:pic>
          <p:nvPicPr>
            <p:cNvPr id="147" name="object 147">
              <a:hlinkClick r:id="rId180"/>
            </p:cNvPr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6512052" y="8414004"/>
              <a:ext cx="719327" cy="112775"/>
            </a:xfrm>
            <a:prstGeom prst="rect">
              <a:avLst/>
            </a:prstGeom>
          </p:spPr>
        </p:pic>
        <p:pic>
          <p:nvPicPr>
            <p:cNvPr id="148" name="object 148" descr=""/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6963061" y="8582821"/>
              <a:ext cx="644840" cy="81360"/>
            </a:xfrm>
            <a:prstGeom prst="rect">
              <a:avLst/>
            </a:prstGeom>
          </p:spPr>
        </p:pic>
        <p:sp>
          <p:nvSpPr>
            <p:cNvPr id="149" name="object 149" descr=""/>
            <p:cNvSpPr/>
            <p:nvPr/>
          </p:nvSpPr>
          <p:spPr>
            <a:xfrm>
              <a:off x="2829305" y="4382264"/>
              <a:ext cx="856615" cy="1545590"/>
            </a:xfrm>
            <a:custGeom>
              <a:avLst/>
              <a:gdLst/>
              <a:ahLst/>
              <a:cxnLst/>
              <a:rect l="l" t="t" r="r" b="b"/>
              <a:pathLst>
                <a:path w="856614" h="1545589">
                  <a:moveTo>
                    <a:pt x="0" y="142748"/>
                  </a:moveTo>
                  <a:lnTo>
                    <a:pt x="7276" y="97627"/>
                  </a:lnTo>
                  <a:lnTo>
                    <a:pt x="27540" y="58441"/>
                  </a:lnTo>
                  <a:lnTo>
                    <a:pt x="58441" y="27540"/>
                  </a:lnTo>
                  <a:lnTo>
                    <a:pt x="97627" y="7276"/>
                  </a:lnTo>
                  <a:lnTo>
                    <a:pt x="142748" y="0"/>
                  </a:lnTo>
                  <a:lnTo>
                    <a:pt x="713740" y="0"/>
                  </a:lnTo>
                  <a:lnTo>
                    <a:pt x="758860" y="7276"/>
                  </a:lnTo>
                  <a:lnTo>
                    <a:pt x="798046" y="27540"/>
                  </a:lnTo>
                  <a:lnTo>
                    <a:pt x="828947" y="58441"/>
                  </a:lnTo>
                  <a:lnTo>
                    <a:pt x="849211" y="97627"/>
                  </a:lnTo>
                  <a:lnTo>
                    <a:pt x="856488" y="142748"/>
                  </a:lnTo>
                  <a:lnTo>
                    <a:pt x="856488" y="1402588"/>
                  </a:lnTo>
                  <a:lnTo>
                    <a:pt x="849211" y="1447704"/>
                  </a:lnTo>
                  <a:lnTo>
                    <a:pt x="828947" y="1486889"/>
                  </a:lnTo>
                  <a:lnTo>
                    <a:pt x="798046" y="1517791"/>
                  </a:lnTo>
                  <a:lnTo>
                    <a:pt x="758860" y="1538057"/>
                  </a:lnTo>
                  <a:lnTo>
                    <a:pt x="713740" y="1545336"/>
                  </a:lnTo>
                  <a:lnTo>
                    <a:pt x="142748" y="1545336"/>
                  </a:lnTo>
                  <a:lnTo>
                    <a:pt x="97627" y="1538057"/>
                  </a:lnTo>
                  <a:lnTo>
                    <a:pt x="58441" y="1517791"/>
                  </a:lnTo>
                  <a:lnTo>
                    <a:pt x="27540" y="1486889"/>
                  </a:lnTo>
                  <a:lnTo>
                    <a:pt x="7276" y="1447704"/>
                  </a:lnTo>
                  <a:lnTo>
                    <a:pt x="0" y="1402588"/>
                  </a:lnTo>
                  <a:lnTo>
                    <a:pt x="0" y="142748"/>
                  </a:lnTo>
                  <a:close/>
                </a:path>
              </a:pathLst>
            </a:custGeom>
            <a:ln w="38099">
              <a:solidFill>
                <a:srgbClr val="A243F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0" name="object 150" descr="">
              <a:hlinkClick r:id="rId183"/>
            </p:cNvPr>
            <p:cNvPicPr/>
            <p:nvPr/>
          </p:nvPicPr>
          <p:blipFill>
            <a:blip r:embed="rId184" cstate="print"/>
            <a:stretch>
              <a:fillRect/>
            </a:stretch>
          </p:blipFill>
          <p:spPr>
            <a:xfrm>
              <a:off x="3112007" y="4692358"/>
              <a:ext cx="429767" cy="120433"/>
            </a:xfrm>
            <a:prstGeom prst="rect">
              <a:avLst/>
            </a:prstGeom>
          </p:spPr>
        </p:pic>
        <p:pic>
          <p:nvPicPr>
            <p:cNvPr id="151" name="object 151" descr="">
              <a:hlinkClick r:id="rId20"/>
            </p:cNvPr>
            <p:cNvPicPr/>
            <p:nvPr/>
          </p:nvPicPr>
          <p:blipFill>
            <a:blip r:embed="rId185" cstate="print"/>
            <a:stretch>
              <a:fillRect/>
            </a:stretch>
          </p:blipFill>
          <p:spPr>
            <a:xfrm>
              <a:off x="2964179" y="5361432"/>
              <a:ext cx="585215" cy="105155"/>
            </a:xfrm>
            <a:prstGeom prst="rect">
              <a:avLst/>
            </a:prstGeom>
          </p:spPr>
        </p:pic>
        <p:pic>
          <p:nvPicPr>
            <p:cNvPr id="152" name="object 152" descr="">
              <a:hlinkClick r:id="rId186"/>
            </p:cNvPr>
            <p:cNvPicPr/>
            <p:nvPr/>
          </p:nvPicPr>
          <p:blipFill>
            <a:blip r:embed="rId187" cstate="print"/>
            <a:stretch>
              <a:fillRect/>
            </a:stretch>
          </p:blipFill>
          <p:spPr>
            <a:xfrm>
              <a:off x="3395472" y="5558028"/>
              <a:ext cx="248412" cy="182879"/>
            </a:xfrm>
            <a:prstGeom prst="rect">
              <a:avLst/>
            </a:prstGeom>
          </p:spPr>
        </p:pic>
        <p:pic>
          <p:nvPicPr>
            <p:cNvPr id="153" name="object 153" descr="">
              <a:hlinkClick r:id="rId188"/>
            </p:cNvPr>
            <p:cNvPicPr/>
            <p:nvPr/>
          </p:nvPicPr>
          <p:blipFill>
            <a:blip r:embed="rId189" cstate="print"/>
            <a:stretch>
              <a:fillRect/>
            </a:stretch>
          </p:blipFill>
          <p:spPr>
            <a:xfrm>
              <a:off x="2869692" y="5623560"/>
              <a:ext cx="498347" cy="118872"/>
            </a:xfrm>
            <a:prstGeom prst="rect">
              <a:avLst/>
            </a:prstGeom>
          </p:spPr>
        </p:pic>
        <p:pic>
          <p:nvPicPr>
            <p:cNvPr id="154" name="object 154" descr="">
              <a:hlinkClick r:id="rId190"/>
            </p:cNvPr>
            <p:cNvPicPr/>
            <p:nvPr/>
          </p:nvPicPr>
          <p:blipFill>
            <a:blip r:embed="rId191" cstate="print"/>
            <a:stretch>
              <a:fillRect/>
            </a:stretch>
          </p:blipFill>
          <p:spPr>
            <a:xfrm>
              <a:off x="2919983" y="5772912"/>
              <a:ext cx="588251" cy="97535"/>
            </a:xfrm>
            <a:prstGeom prst="rect">
              <a:avLst/>
            </a:prstGeom>
          </p:spPr>
        </p:pic>
        <p:pic>
          <p:nvPicPr>
            <p:cNvPr id="155" name="object 155" descr="">
              <a:hlinkClick r:id="rId192"/>
            </p:cNvPr>
            <p:cNvPicPr/>
            <p:nvPr/>
          </p:nvPicPr>
          <p:blipFill>
            <a:blip r:embed="rId193" cstate="print"/>
            <a:stretch>
              <a:fillRect/>
            </a:stretch>
          </p:blipFill>
          <p:spPr>
            <a:xfrm>
              <a:off x="3063239" y="4954524"/>
              <a:ext cx="565403" cy="135623"/>
            </a:xfrm>
            <a:prstGeom prst="rect">
              <a:avLst/>
            </a:prstGeom>
          </p:spPr>
        </p:pic>
        <p:pic>
          <p:nvPicPr>
            <p:cNvPr id="156" name="object 156" descr="">
              <a:hlinkClick r:id="rId194"/>
            </p:cNvPr>
            <p:cNvPicPr/>
            <p:nvPr/>
          </p:nvPicPr>
          <p:blipFill>
            <a:blip r:embed="rId195" cstate="print"/>
            <a:stretch>
              <a:fillRect/>
            </a:stretch>
          </p:blipFill>
          <p:spPr>
            <a:xfrm>
              <a:off x="2919983" y="5465064"/>
              <a:ext cx="675119" cy="121920"/>
            </a:xfrm>
            <a:prstGeom prst="rect">
              <a:avLst/>
            </a:prstGeom>
          </p:spPr>
        </p:pic>
        <p:pic>
          <p:nvPicPr>
            <p:cNvPr id="157" name="object 157" descr="">
              <a:hlinkClick r:id="rId196"/>
            </p:cNvPr>
            <p:cNvPicPr/>
            <p:nvPr/>
          </p:nvPicPr>
          <p:blipFill>
            <a:blip r:embed="rId197" cstate="print"/>
            <a:stretch>
              <a:fillRect/>
            </a:stretch>
          </p:blipFill>
          <p:spPr>
            <a:xfrm>
              <a:off x="3000755" y="5216652"/>
              <a:ext cx="512063" cy="131063"/>
            </a:xfrm>
            <a:prstGeom prst="rect">
              <a:avLst/>
            </a:prstGeom>
          </p:spPr>
        </p:pic>
        <p:pic>
          <p:nvPicPr>
            <p:cNvPr id="158" name="object 158" descr="">
              <a:hlinkClick r:id="rId198"/>
            </p:cNvPr>
            <p:cNvPicPr/>
            <p:nvPr/>
          </p:nvPicPr>
          <p:blipFill>
            <a:blip r:embed="rId199" cstate="print"/>
            <a:stretch>
              <a:fillRect/>
            </a:stretch>
          </p:blipFill>
          <p:spPr>
            <a:xfrm>
              <a:off x="2866644" y="4794504"/>
              <a:ext cx="711707" cy="190499"/>
            </a:xfrm>
            <a:prstGeom prst="rect">
              <a:avLst/>
            </a:prstGeom>
          </p:spPr>
        </p:pic>
        <p:pic>
          <p:nvPicPr>
            <p:cNvPr id="159" name="object 159" descr="">
              <a:hlinkClick r:id="rId200"/>
            </p:cNvPr>
            <p:cNvPicPr/>
            <p:nvPr/>
          </p:nvPicPr>
          <p:blipFill>
            <a:blip r:embed="rId201" cstate="print"/>
            <a:stretch>
              <a:fillRect/>
            </a:stretch>
          </p:blipFill>
          <p:spPr>
            <a:xfrm>
              <a:off x="2938271" y="5074920"/>
              <a:ext cx="457199" cy="147827"/>
            </a:xfrm>
            <a:prstGeom prst="rect">
              <a:avLst/>
            </a:prstGeom>
          </p:spPr>
        </p:pic>
      </p:grpSp>
      <p:sp>
        <p:nvSpPr>
          <p:cNvPr id="160" name="object 160" descr=""/>
          <p:cNvSpPr txBox="1"/>
          <p:nvPr/>
        </p:nvSpPr>
        <p:spPr>
          <a:xfrm>
            <a:off x="2917350" y="4400815"/>
            <a:ext cx="67818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solidFill>
                  <a:srgbClr val="1B1363"/>
                </a:solidFill>
                <a:latin typeface="Arial"/>
                <a:cs typeface="Arial"/>
              </a:rPr>
              <a:t>Clean</a:t>
            </a:r>
            <a:r>
              <a:rPr dirty="0" sz="800" spc="-30" b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800" spc="-10" b="1">
                <a:solidFill>
                  <a:srgbClr val="1B1363"/>
                </a:solidFill>
                <a:latin typeface="Arial"/>
                <a:cs typeface="Arial"/>
              </a:rPr>
              <a:t>Rooms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61" name="object 161" descr=""/>
          <p:cNvGrpSpPr/>
          <p:nvPr/>
        </p:nvGrpSpPr>
        <p:grpSpPr>
          <a:xfrm>
            <a:off x="6536435" y="2165605"/>
            <a:ext cx="1184275" cy="4406265"/>
            <a:chOff x="6536435" y="2165605"/>
            <a:chExt cx="1184275" cy="4406265"/>
          </a:xfrm>
        </p:grpSpPr>
        <p:sp>
          <p:nvSpPr>
            <p:cNvPr id="162" name="object 162" descr=""/>
            <p:cNvSpPr/>
            <p:nvPr/>
          </p:nvSpPr>
          <p:spPr>
            <a:xfrm>
              <a:off x="6555485" y="2184655"/>
              <a:ext cx="1146175" cy="4368165"/>
            </a:xfrm>
            <a:custGeom>
              <a:avLst/>
              <a:gdLst/>
              <a:ahLst/>
              <a:cxnLst/>
              <a:rect l="l" t="t" r="r" b="b"/>
              <a:pathLst>
                <a:path w="1146175" h="4368165">
                  <a:moveTo>
                    <a:pt x="0" y="191007"/>
                  </a:moveTo>
                  <a:lnTo>
                    <a:pt x="5044" y="147213"/>
                  </a:lnTo>
                  <a:lnTo>
                    <a:pt x="19415" y="107009"/>
                  </a:lnTo>
                  <a:lnTo>
                    <a:pt x="41963" y="71544"/>
                  </a:lnTo>
                  <a:lnTo>
                    <a:pt x="71544" y="41963"/>
                  </a:lnTo>
                  <a:lnTo>
                    <a:pt x="107009" y="19415"/>
                  </a:lnTo>
                  <a:lnTo>
                    <a:pt x="147213" y="5044"/>
                  </a:lnTo>
                  <a:lnTo>
                    <a:pt x="191008" y="0"/>
                  </a:lnTo>
                  <a:lnTo>
                    <a:pt x="955040" y="0"/>
                  </a:lnTo>
                  <a:lnTo>
                    <a:pt x="998834" y="5044"/>
                  </a:lnTo>
                  <a:lnTo>
                    <a:pt x="1039038" y="19415"/>
                  </a:lnTo>
                  <a:lnTo>
                    <a:pt x="1074503" y="41963"/>
                  </a:lnTo>
                  <a:lnTo>
                    <a:pt x="1104084" y="71544"/>
                  </a:lnTo>
                  <a:lnTo>
                    <a:pt x="1126632" y="107009"/>
                  </a:lnTo>
                  <a:lnTo>
                    <a:pt x="1141003" y="147213"/>
                  </a:lnTo>
                  <a:lnTo>
                    <a:pt x="1146048" y="191007"/>
                  </a:lnTo>
                  <a:lnTo>
                    <a:pt x="1146048" y="4176775"/>
                  </a:lnTo>
                  <a:lnTo>
                    <a:pt x="1141003" y="4220570"/>
                  </a:lnTo>
                  <a:lnTo>
                    <a:pt x="1126632" y="4260774"/>
                  </a:lnTo>
                  <a:lnTo>
                    <a:pt x="1104084" y="4296239"/>
                  </a:lnTo>
                  <a:lnTo>
                    <a:pt x="1074503" y="4325820"/>
                  </a:lnTo>
                  <a:lnTo>
                    <a:pt x="1039038" y="4348368"/>
                  </a:lnTo>
                  <a:lnTo>
                    <a:pt x="998834" y="4362739"/>
                  </a:lnTo>
                  <a:lnTo>
                    <a:pt x="955040" y="4367783"/>
                  </a:lnTo>
                  <a:lnTo>
                    <a:pt x="191008" y="4367783"/>
                  </a:lnTo>
                  <a:lnTo>
                    <a:pt x="147213" y="4362739"/>
                  </a:lnTo>
                  <a:lnTo>
                    <a:pt x="107009" y="4348368"/>
                  </a:lnTo>
                  <a:lnTo>
                    <a:pt x="71544" y="4325820"/>
                  </a:lnTo>
                  <a:lnTo>
                    <a:pt x="41963" y="4296239"/>
                  </a:lnTo>
                  <a:lnTo>
                    <a:pt x="19415" y="4260774"/>
                  </a:lnTo>
                  <a:lnTo>
                    <a:pt x="5044" y="4220570"/>
                  </a:lnTo>
                  <a:lnTo>
                    <a:pt x="0" y="4176775"/>
                  </a:lnTo>
                  <a:lnTo>
                    <a:pt x="0" y="191007"/>
                  </a:lnTo>
                  <a:close/>
                </a:path>
              </a:pathLst>
            </a:custGeom>
            <a:ln w="38100">
              <a:solidFill>
                <a:srgbClr val="54AC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3" name="object 163" descr="">
              <a:hlinkClick r:id="rId202"/>
            </p:cNvPr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7043928" y="5001767"/>
              <a:ext cx="569975" cy="140207"/>
            </a:xfrm>
            <a:prstGeom prst="rect">
              <a:avLst/>
            </a:prstGeom>
          </p:spPr>
        </p:pic>
        <p:pic>
          <p:nvPicPr>
            <p:cNvPr id="164" name="object 164">
              <a:hlinkClick r:id="rId204"/>
            </p:cNvPr>
            <p:cNvPicPr/>
            <p:nvPr/>
          </p:nvPicPr>
          <p:blipFill>
            <a:blip r:embed="rId205" cstate="print"/>
            <a:stretch>
              <a:fillRect/>
            </a:stretch>
          </p:blipFill>
          <p:spPr>
            <a:xfrm>
              <a:off x="6655307" y="4686300"/>
              <a:ext cx="367283" cy="222503"/>
            </a:xfrm>
            <a:prstGeom prst="rect">
              <a:avLst/>
            </a:prstGeom>
          </p:spPr>
        </p:pic>
        <p:pic>
          <p:nvPicPr>
            <p:cNvPr id="165" name="object 165" descr="">
              <a:hlinkClick r:id="rId206"/>
            </p:cNvPr>
            <p:cNvPicPr/>
            <p:nvPr/>
          </p:nvPicPr>
          <p:blipFill>
            <a:blip r:embed="rId207" cstate="print"/>
            <a:stretch>
              <a:fillRect/>
            </a:stretch>
          </p:blipFill>
          <p:spPr>
            <a:xfrm>
              <a:off x="6586728" y="5286755"/>
              <a:ext cx="670546" cy="234695"/>
            </a:xfrm>
            <a:prstGeom prst="rect">
              <a:avLst/>
            </a:prstGeom>
          </p:spPr>
        </p:pic>
        <p:pic>
          <p:nvPicPr>
            <p:cNvPr id="166" name="object 166" descr="">
              <a:hlinkClick r:id="rId208"/>
            </p:cNvPr>
            <p:cNvPicPr/>
            <p:nvPr/>
          </p:nvPicPr>
          <p:blipFill>
            <a:blip r:embed="rId209" cstate="print"/>
            <a:stretch>
              <a:fillRect/>
            </a:stretch>
          </p:blipFill>
          <p:spPr>
            <a:xfrm>
              <a:off x="7100531" y="4783835"/>
              <a:ext cx="485940" cy="83819"/>
            </a:xfrm>
            <a:prstGeom prst="rect">
              <a:avLst/>
            </a:prstGeom>
          </p:spPr>
        </p:pic>
        <p:pic>
          <p:nvPicPr>
            <p:cNvPr id="167" name="object 167" descr="">
              <a:hlinkClick r:id="rId210"/>
            </p:cNvPr>
            <p:cNvPicPr/>
            <p:nvPr/>
          </p:nvPicPr>
          <p:blipFill>
            <a:blip r:embed="rId211" cstate="print"/>
            <a:stretch>
              <a:fillRect/>
            </a:stretch>
          </p:blipFill>
          <p:spPr>
            <a:xfrm>
              <a:off x="6598919" y="3235452"/>
              <a:ext cx="586739" cy="193547"/>
            </a:xfrm>
            <a:prstGeom prst="rect">
              <a:avLst/>
            </a:prstGeom>
          </p:spPr>
        </p:pic>
        <p:pic>
          <p:nvPicPr>
            <p:cNvPr id="168" name="object 168" descr="">
              <a:hlinkClick r:id="rId212"/>
            </p:cNvPr>
            <p:cNvPicPr/>
            <p:nvPr/>
          </p:nvPicPr>
          <p:blipFill>
            <a:blip r:embed="rId213" cstate="print"/>
            <a:stretch>
              <a:fillRect/>
            </a:stretch>
          </p:blipFill>
          <p:spPr>
            <a:xfrm>
              <a:off x="7162799" y="4497323"/>
              <a:ext cx="449579" cy="117335"/>
            </a:xfrm>
            <a:prstGeom prst="rect">
              <a:avLst/>
            </a:prstGeom>
          </p:spPr>
        </p:pic>
        <p:pic>
          <p:nvPicPr>
            <p:cNvPr id="169" name="object 169" descr="">
              <a:hlinkClick r:id="rId214"/>
            </p:cNvPr>
            <p:cNvPicPr/>
            <p:nvPr/>
          </p:nvPicPr>
          <p:blipFill>
            <a:blip r:embed="rId215" cstate="print"/>
            <a:stretch>
              <a:fillRect/>
            </a:stretch>
          </p:blipFill>
          <p:spPr>
            <a:xfrm>
              <a:off x="6848855" y="2589276"/>
              <a:ext cx="533434" cy="144840"/>
            </a:xfrm>
            <a:prstGeom prst="rect">
              <a:avLst/>
            </a:prstGeom>
          </p:spPr>
        </p:pic>
        <p:pic>
          <p:nvPicPr>
            <p:cNvPr id="170" name="object 170" descr="">
              <a:hlinkClick r:id="rId216"/>
            </p:cNvPr>
            <p:cNvPicPr/>
            <p:nvPr/>
          </p:nvPicPr>
          <p:blipFill>
            <a:blip r:embed="rId217" cstate="print"/>
            <a:stretch>
              <a:fillRect/>
            </a:stretch>
          </p:blipFill>
          <p:spPr>
            <a:xfrm>
              <a:off x="6818375" y="5638800"/>
              <a:ext cx="626363" cy="115823"/>
            </a:xfrm>
            <a:prstGeom prst="rect">
              <a:avLst/>
            </a:prstGeom>
          </p:spPr>
        </p:pic>
        <p:pic>
          <p:nvPicPr>
            <p:cNvPr id="171" name="object 171" descr="">
              <a:hlinkClick r:id="rId218"/>
            </p:cNvPr>
            <p:cNvPicPr/>
            <p:nvPr/>
          </p:nvPicPr>
          <p:blipFill>
            <a:blip r:embed="rId219" cstate="print"/>
            <a:stretch>
              <a:fillRect/>
            </a:stretch>
          </p:blipFill>
          <p:spPr>
            <a:xfrm>
              <a:off x="6812279" y="5449824"/>
              <a:ext cx="644651" cy="153923"/>
            </a:xfrm>
            <a:prstGeom prst="rect">
              <a:avLst/>
            </a:prstGeom>
          </p:spPr>
        </p:pic>
        <p:pic>
          <p:nvPicPr>
            <p:cNvPr id="172" name="object 172" descr="">
              <a:hlinkClick r:id="rId220"/>
            </p:cNvPr>
            <p:cNvPicPr/>
            <p:nvPr/>
          </p:nvPicPr>
          <p:blipFill>
            <a:blip r:embed="rId221" cstate="print"/>
            <a:stretch>
              <a:fillRect/>
            </a:stretch>
          </p:blipFill>
          <p:spPr>
            <a:xfrm>
              <a:off x="6617207" y="3637787"/>
              <a:ext cx="455675" cy="150875"/>
            </a:xfrm>
            <a:prstGeom prst="rect">
              <a:avLst/>
            </a:prstGeom>
          </p:spPr>
        </p:pic>
        <p:pic>
          <p:nvPicPr>
            <p:cNvPr id="173" name="object 173">
              <a:hlinkClick r:id="rId222"/>
            </p:cNvPr>
            <p:cNvPicPr/>
            <p:nvPr/>
          </p:nvPicPr>
          <p:blipFill>
            <a:blip r:embed="rId223" cstate="print"/>
            <a:stretch>
              <a:fillRect/>
            </a:stretch>
          </p:blipFill>
          <p:spPr>
            <a:xfrm>
              <a:off x="6812279" y="5795772"/>
              <a:ext cx="577595" cy="126479"/>
            </a:xfrm>
            <a:prstGeom prst="rect">
              <a:avLst/>
            </a:prstGeom>
          </p:spPr>
        </p:pic>
        <p:pic>
          <p:nvPicPr>
            <p:cNvPr id="174" name="object 174">
              <a:hlinkClick r:id="rId224"/>
            </p:cNvPr>
            <p:cNvPicPr/>
            <p:nvPr/>
          </p:nvPicPr>
          <p:blipFill>
            <a:blip r:embed="rId225" cstate="print"/>
            <a:stretch>
              <a:fillRect/>
            </a:stretch>
          </p:blipFill>
          <p:spPr>
            <a:xfrm>
              <a:off x="7202394" y="3256732"/>
              <a:ext cx="443553" cy="157055"/>
            </a:xfrm>
            <a:prstGeom prst="rect">
              <a:avLst/>
            </a:prstGeom>
          </p:spPr>
        </p:pic>
        <p:pic>
          <p:nvPicPr>
            <p:cNvPr id="175" name="object 175">
              <a:hlinkClick r:id="rId226"/>
            </p:cNvPr>
            <p:cNvPicPr/>
            <p:nvPr/>
          </p:nvPicPr>
          <p:blipFill>
            <a:blip r:embed="rId227" cstate="print"/>
            <a:stretch>
              <a:fillRect/>
            </a:stretch>
          </p:blipFill>
          <p:spPr>
            <a:xfrm>
              <a:off x="7008875" y="5163312"/>
              <a:ext cx="656843" cy="167639"/>
            </a:xfrm>
            <a:prstGeom prst="rect">
              <a:avLst/>
            </a:prstGeom>
          </p:spPr>
        </p:pic>
        <p:pic>
          <p:nvPicPr>
            <p:cNvPr id="176" name="object 176" descr="">
              <a:hlinkClick r:id="rId68"/>
            </p:cNvPr>
            <p:cNvPicPr/>
            <p:nvPr/>
          </p:nvPicPr>
          <p:blipFill>
            <a:blip r:embed="rId228" cstate="print"/>
            <a:stretch>
              <a:fillRect/>
            </a:stretch>
          </p:blipFill>
          <p:spPr>
            <a:xfrm>
              <a:off x="6586728" y="4448555"/>
              <a:ext cx="524243" cy="198119"/>
            </a:xfrm>
            <a:prstGeom prst="rect">
              <a:avLst/>
            </a:prstGeom>
          </p:spPr>
        </p:pic>
        <p:pic>
          <p:nvPicPr>
            <p:cNvPr id="177" name="object 177" descr="">
              <a:hlinkClick r:id="rId229"/>
            </p:cNvPr>
            <p:cNvPicPr/>
            <p:nvPr/>
          </p:nvPicPr>
          <p:blipFill>
            <a:blip r:embed="rId230" cstate="print"/>
            <a:stretch>
              <a:fillRect/>
            </a:stretch>
          </p:blipFill>
          <p:spPr>
            <a:xfrm>
              <a:off x="6854952" y="3464052"/>
              <a:ext cx="528827" cy="170687"/>
            </a:xfrm>
            <a:prstGeom prst="rect">
              <a:avLst/>
            </a:prstGeom>
          </p:spPr>
        </p:pic>
        <p:pic>
          <p:nvPicPr>
            <p:cNvPr id="178" name="object 178">
              <a:hlinkClick r:id="rId231"/>
            </p:cNvPr>
            <p:cNvPicPr/>
            <p:nvPr/>
          </p:nvPicPr>
          <p:blipFill>
            <a:blip r:embed="rId232" cstate="print"/>
            <a:stretch>
              <a:fillRect/>
            </a:stretch>
          </p:blipFill>
          <p:spPr>
            <a:xfrm>
              <a:off x="6670548" y="3849623"/>
              <a:ext cx="859535" cy="156971"/>
            </a:xfrm>
            <a:prstGeom prst="rect">
              <a:avLst/>
            </a:prstGeom>
          </p:spPr>
        </p:pic>
        <p:pic>
          <p:nvPicPr>
            <p:cNvPr id="179" name="object 179">
              <a:hlinkClick r:id="rId174"/>
            </p:cNvPr>
            <p:cNvPicPr/>
            <p:nvPr/>
          </p:nvPicPr>
          <p:blipFill>
            <a:blip r:embed="rId233" cstate="print"/>
            <a:stretch>
              <a:fillRect/>
            </a:stretch>
          </p:blipFill>
          <p:spPr>
            <a:xfrm>
              <a:off x="7117079" y="3697224"/>
              <a:ext cx="516635" cy="92963"/>
            </a:xfrm>
            <a:prstGeom prst="rect">
              <a:avLst/>
            </a:prstGeom>
          </p:spPr>
        </p:pic>
        <p:pic>
          <p:nvPicPr>
            <p:cNvPr id="180" name="object 180">
              <a:hlinkClick r:id="rId234"/>
            </p:cNvPr>
            <p:cNvPicPr/>
            <p:nvPr/>
          </p:nvPicPr>
          <p:blipFill>
            <a:blip r:embed="rId235" cstate="print"/>
            <a:stretch>
              <a:fillRect/>
            </a:stretch>
          </p:blipFill>
          <p:spPr>
            <a:xfrm>
              <a:off x="7088123" y="3032759"/>
              <a:ext cx="548639" cy="181355"/>
            </a:xfrm>
            <a:prstGeom prst="rect">
              <a:avLst/>
            </a:prstGeom>
          </p:spPr>
        </p:pic>
        <p:pic>
          <p:nvPicPr>
            <p:cNvPr id="181" name="object 181">
              <a:hlinkClick r:id="rId236"/>
            </p:cNvPr>
            <p:cNvPicPr/>
            <p:nvPr/>
          </p:nvPicPr>
          <p:blipFill>
            <a:blip r:embed="rId237" cstate="print"/>
            <a:stretch>
              <a:fillRect/>
            </a:stretch>
          </p:blipFill>
          <p:spPr>
            <a:xfrm>
              <a:off x="6781799" y="4038600"/>
              <a:ext cx="669035" cy="164591"/>
            </a:xfrm>
            <a:prstGeom prst="rect">
              <a:avLst/>
            </a:prstGeom>
          </p:spPr>
        </p:pic>
        <p:pic>
          <p:nvPicPr>
            <p:cNvPr id="182" name="object 182">
              <a:hlinkClick r:id="rId238"/>
            </p:cNvPr>
            <p:cNvPicPr/>
            <p:nvPr/>
          </p:nvPicPr>
          <p:blipFill>
            <a:blip r:embed="rId239" cstate="print"/>
            <a:stretch>
              <a:fillRect/>
            </a:stretch>
          </p:blipFill>
          <p:spPr>
            <a:xfrm>
              <a:off x="6615684" y="4948427"/>
              <a:ext cx="384047" cy="169163"/>
            </a:xfrm>
            <a:prstGeom prst="rect">
              <a:avLst/>
            </a:prstGeom>
          </p:spPr>
        </p:pic>
        <p:pic>
          <p:nvPicPr>
            <p:cNvPr id="183" name="object 183" descr="">
              <a:hlinkClick r:id="rId240"/>
            </p:cNvPr>
            <p:cNvPicPr/>
            <p:nvPr/>
          </p:nvPicPr>
          <p:blipFill>
            <a:blip r:embed="rId241" cstate="print"/>
            <a:stretch>
              <a:fillRect/>
            </a:stretch>
          </p:blipFill>
          <p:spPr>
            <a:xfrm>
              <a:off x="6617207" y="3047999"/>
              <a:ext cx="413003" cy="140207"/>
            </a:xfrm>
            <a:prstGeom prst="rect">
              <a:avLst/>
            </a:prstGeom>
          </p:spPr>
        </p:pic>
        <p:pic>
          <p:nvPicPr>
            <p:cNvPr id="184" name="object 184">
              <a:hlinkClick r:id="rId242"/>
            </p:cNvPr>
            <p:cNvPicPr/>
            <p:nvPr/>
          </p:nvPicPr>
          <p:blipFill>
            <a:blip r:embed="rId243" cstate="print"/>
            <a:stretch>
              <a:fillRect/>
            </a:stretch>
          </p:blipFill>
          <p:spPr>
            <a:xfrm>
              <a:off x="6798563" y="4268723"/>
              <a:ext cx="627887" cy="176771"/>
            </a:xfrm>
            <a:prstGeom prst="rect">
              <a:avLst/>
            </a:prstGeom>
          </p:spPr>
        </p:pic>
        <p:pic>
          <p:nvPicPr>
            <p:cNvPr id="185" name="object 185">
              <a:hlinkClick r:id="rId244"/>
            </p:cNvPr>
            <p:cNvPicPr/>
            <p:nvPr/>
          </p:nvPicPr>
          <p:blipFill>
            <a:blip r:embed="rId245" cstate="print"/>
            <a:stretch>
              <a:fillRect/>
            </a:stretch>
          </p:blipFill>
          <p:spPr>
            <a:xfrm>
              <a:off x="6800079" y="6161454"/>
              <a:ext cx="550172" cy="227153"/>
            </a:xfrm>
            <a:prstGeom prst="rect">
              <a:avLst/>
            </a:prstGeom>
          </p:spPr>
        </p:pic>
      </p:grpSp>
      <p:sp>
        <p:nvSpPr>
          <p:cNvPr id="186" name="object 186" descr=""/>
          <p:cNvSpPr txBox="1"/>
          <p:nvPr/>
        </p:nvSpPr>
        <p:spPr>
          <a:xfrm>
            <a:off x="6578281" y="2241124"/>
            <a:ext cx="111442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8575">
              <a:lnSpc>
                <a:spcPct val="100000"/>
              </a:lnSpc>
              <a:spcBef>
                <a:spcPts val="100"/>
              </a:spcBef>
            </a:pPr>
            <a:r>
              <a:rPr dirty="0" u="sng" sz="8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Video</a:t>
            </a:r>
            <a:r>
              <a:rPr dirty="0" u="sng" sz="800" spc="-4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Ad Networks</a:t>
            </a:r>
            <a:r>
              <a:rPr dirty="0" u="sng" sz="800" spc="-3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spc="-5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&amp;</a:t>
            </a:r>
            <a:r>
              <a:rPr dirty="0" u="none" sz="800" b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u="sng" sz="8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TV</a:t>
            </a:r>
            <a:r>
              <a:rPr dirty="0" u="sng" sz="800" spc="-35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Targeted</a:t>
            </a:r>
            <a:r>
              <a:rPr dirty="0" u="sng" sz="800" spc="-2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spc="-1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Platforms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87" name="object 187" descr=""/>
          <p:cNvGrpSpPr/>
          <p:nvPr/>
        </p:nvGrpSpPr>
        <p:grpSpPr>
          <a:xfrm>
            <a:off x="3736847" y="7059171"/>
            <a:ext cx="2255520" cy="1092835"/>
            <a:chOff x="3736847" y="7059171"/>
            <a:chExt cx="2255520" cy="1092835"/>
          </a:xfrm>
        </p:grpSpPr>
        <p:sp>
          <p:nvSpPr>
            <p:cNvPr id="188" name="object 188" descr=""/>
            <p:cNvSpPr/>
            <p:nvPr/>
          </p:nvSpPr>
          <p:spPr>
            <a:xfrm>
              <a:off x="3755897" y="7078221"/>
              <a:ext cx="2217420" cy="1054735"/>
            </a:xfrm>
            <a:custGeom>
              <a:avLst/>
              <a:gdLst/>
              <a:ahLst/>
              <a:cxnLst/>
              <a:rect l="l" t="t" r="r" b="b"/>
              <a:pathLst>
                <a:path w="2217420" h="1054734">
                  <a:moveTo>
                    <a:pt x="0" y="175768"/>
                  </a:moveTo>
                  <a:lnTo>
                    <a:pt x="6279" y="129040"/>
                  </a:lnTo>
                  <a:lnTo>
                    <a:pt x="23999" y="87052"/>
                  </a:lnTo>
                  <a:lnTo>
                    <a:pt x="51484" y="51479"/>
                  </a:lnTo>
                  <a:lnTo>
                    <a:pt x="87058" y="23996"/>
                  </a:lnTo>
                  <a:lnTo>
                    <a:pt x="129044" y="6278"/>
                  </a:lnTo>
                  <a:lnTo>
                    <a:pt x="175768" y="0"/>
                  </a:lnTo>
                  <a:lnTo>
                    <a:pt x="2041652" y="0"/>
                  </a:lnTo>
                  <a:lnTo>
                    <a:pt x="2088379" y="6278"/>
                  </a:lnTo>
                  <a:lnTo>
                    <a:pt x="2130367" y="23996"/>
                  </a:lnTo>
                  <a:lnTo>
                    <a:pt x="2165940" y="51479"/>
                  </a:lnTo>
                  <a:lnTo>
                    <a:pt x="2193423" y="87052"/>
                  </a:lnTo>
                  <a:lnTo>
                    <a:pt x="2211141" y="129040"/>
                  </a:lnTo>
                  <a:lnTo>
                    <a:pt x="2217420" y="175768"/>
                  </a:lnTo>
                  <a:lnTo>
                    <a:pt x="2217420" y="878827"/>
                  </a:lnTo>
                  <a:lnTo>
                    <a:pt x="2211141" y="925556"/>
                  </a:lnTo>
                  <a:lnTo>
                    <a:pt x="2193423" y="967546"/>
                  </a:lnTo>
                  <a:lnTo>
                    <a:pt x="2165940" y="1003122"/>
                  </a:lnTo>
                  <a:lnTo>
                    <a:pt x="2130367" y="1030608"/>
                  </a:lnTo>
                  <a:lnTo>
                    <a:pt x="2088379" y="1048328"/>
                  </a:lnTo>
                  <a:lnTo>
                    <a:pt x="2041652" y="1054608"/>
                  </a:lnTo>
                  <a:lnTo>
                    <a:pt x="175768" y="1054608"/>
                  </a:lnTo>
                  <a:lnTo>
                    <a:pt x="129044" y="1048328"/>
                  </a:lnTo>
                  <a:lnTo>
                    <a:pt x="87058" y="1030608"/>
                  </a:lnTo>
                  <a:lnTo>
                    <a:pt x="51484" y="1003122"/>
                  </a:lnTo>
                  <a:lnTo>
                    <a:pt x="23999" y="967546"/>
                  </a:lnTo>
                  <a:lnTo>
                    <a:pt x="6279" y="925556"/>
                  </a:lnTo>
                  <a:lnTo>
                    <a:pt x="0" y="878827"/>
                  </a:lnTo>
                  <a:lnTo>
                    <a:pt x="0" y="175768"/>
                  </a:lnTo>
                  <a:close/>
                </a:path>
              </a:pathLst>
            </a:custGeom>
            <a:ln w="38099">
              <a:solidFill>
                <a:srgbClr val="A243F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9" name="object 189" descr="">
              <a:hlinkClick r:id="rId246"/>
            </p:cNvPr>
            <p:cNvPicPr/>
            <p:nvPr/>
          </p:nvPicPr>
          <p:blipFill>
            <a:blip r:embed="rId247" cstate="print"/>
            <a:stretch>
              <a:fillRect/>
            </a:stretch>
          </p:blipFill>
          <p:spPr>
            <a:xfrm>
              <a:off x="3820667" y="7409687"/>
              <a:ext cx="518159" cy="100583"/>
            </a:xfrm>
            <a:prstGeom prst="rect">
              <a:avLst/>
            </a:prstGeom>
          </p:spPr>
        </p:pic>
        <p:pic>
          <p:nvPicPr>
            <p:cNvPr id="190" name="object 190" descr="">
              <a:hlinkClick r:id="rId248"/>
            </p:cNvPr>
            <p:cNvPicPr/>
            <p:nvPr/>
          </p:nvPicPr>
          <p:blipFill>
            <a:blip r:embed="rId249" cstate="print"/>
            <a:stretch>
              <a:fillRect/>
            </a:stretch>
          </p:blipFill>
          <p:spPr>
            <a:xfrm>
              <a:off x="3834383" y="7630667"/>
              <a:ext cx="537959" cy="108203"/>
            </a:xfrm>
            <a:prstGeom prst="rect">
              <a:avLst/>
            </a:prstGeom>
          </p:spPr>
        </p:pic>
        <p:pic>
          <p:nvPicPr>
            <p:cNvPr id="191" name="object 191" descr="">
              <a:hlinkClick r:id="rId250"/>
            </p:cNvPr>
            <p:cNvPicPr/>
            <p:nvPr/>
          </p:nvPicPr>
          <p:blipFill>
            <a:blip r:embed="rId251" cstate="print"/>
            <a:stretch>
              <a:fillRect/>
            </a:stretch>
          </p:blipFill>
          <p:spPr>
            <a:xfrm>
              <a:off x="5265419" y="7630667"/>
              <a:ext cx="524243" cy="115823"/>
            </a:xfrm>
            <a:prstGeom prst="rect">
              <a:avLst/>
            </a:prstGeom>
          </p:spPr>
        </p:pic>
        <p:pic>
          <p:nvPicPr>
            <p:cNvPr id="192" name="object 192" descr="">
              <a:hlinkClick r:id="rId252"/>
            </p:cNvPr>
            <p:cNvPicPr/>
            <p:nvPr/>
          </p:nvPicPr>
          <p:blipFill>
            <a:blip r:embed="rId253" cstate="print"/>
            <a:stretch>
              <a:fillRect/>
            </a:stretch>
          </p:blipFill>
          <p:spPr>
            <a:xfrm>
              <a:off x="3875531" y="7805927"/>
              <a:ext cx="469379" cy="74675"/>
            </a:xfrm>
            <a:prstGeom prst="rect">
              <a:avLst/>
            </a:prstGeom>
          </p:spPr>
        </p:pic>
        <p:pic>
          <p:nvPicPr>
            <p:cNvPr id="193" name="object 193" descr="">
              <a:hlinkClick r:id="rId254"/>
            </p:cNvPr>
            <p:cNvPicPr/>
            <p:nvPr/>
          </p:nvPicPr>
          <p:blipFill>
            <a:blip r:embed="rId255" cstate="print"/>
            <a:stretch>
              <a:fillRect/>
            </a:stretch>
          </p:blipFill>
          <p:spPr>
            <a:xfrm>
              <a:off x="4515611" y="7799831"/>
              <a:ext cx="565391" cy="115823"/>
            </a:xfrm>
            <a:prstGeom prst="rect">
              <a:avLst/>
            </a:prstGeom>
          </p:spPr>
        </p:pic>
        <p:pic>
          <p:nvPicPr>
            <p:cNvPr id="194" name="object 194" descr="">
              <a:hlinkClick r:id="rId256"/>
            </p:cNvPr>
            <p:cNvPicPr/>
            <p:nvPr/>
          </p:nvPicPr>
          <p:blipFill>
            <a:blip r:embed="rId257" cstate="print"/>
            <a:stretch>
              <a:fillRect/>
            </a:stretch>
          </p:blipFill>
          <p:spPr>
            <a:xfrm>
              <a:off x="5311139" y="7801355"/>
              <a:ext cx="515099" cy="103631"/>
            </a:xfrm>
            <a:prstGeom prst="rect">
              <a:avLst/>
            </a:prstGeom>
          </p:spPr>
        </p:pic>
        <p:pic>
          <p:nvPicPr>
            <p:cNvPr id="195" name="object 195" descr="">
              <a:hlinkClick r:id="rId258"/>
            </p:cNvPr>
            <p:cNvPicPr/>
            <p:nvPr/>
          </p:nvPicPr>
          <p:blipFill>
            <a:blip r:embed="rId259" cstate="print"/>
            <a:stretch>
              <a:fillRect/>
            </a:stretch>
          </p:blipFill>
          <p:spPr>
            <a:xfrm>
              <a:off x="5494019" y="7370063"/>
              <a:ext cx="428231" cy="195071"/>
            </a:xfrm>
            <a:prstGeom prst="rect">
              <a:avLst/>
            </a:prstGeom>
          </p:spPr>
        </p:pic>
        <p:pic>
          <p:nvPicPr>
            <p:cNvPr id="196" name="object 196" descr="">
              <a:hlinkClick r:id="rId260"/>
            </p:cNvPr>
            <p:cNvPicPr/>
            <p:nvPr/>
          </p:nvPicPr>
          <p:blipFill>
            <a:blip r:embed="rId261" cstate="print"/>
            <a:stretch>
              <a:fillRect/>
            </a:stretch>
          </p:blipFill>
          <p:spPr>
            <a:xfrm>
              <a:off x="4465319" y="7386827"/>
              <a:ext cx="385571" cy="152399"/>
            </a:xfrm>
            <a:prstGeom prst="rect">
              <a:avLst/>
            </a:prstGeom>
          </p:spPr>
        </p:pic>
        <p:pic>
          <p:nvPicPr>
            <p:cNvPr id="197" name="object 197" descr="">
              <a:hlinkClick r:id="rId262"/>
            </p:cNvPr>
            <p:cNvPicPr/>
            <p:nvPr/>
          </p:nvPicPr>
          <p:blipFill>
            <a:blip r:embed="rId263" cstate="print"/>
            <a:stretch>
              <a:fillRect/>
            </a:stretch>
          </p:blipFill>
          <p:spPr>
            <a:xfrm>
              <a:off x="3872475" y="7939961"/>
              <a:ext cx="544076" cy="109884"/>
            </a:xfrm>
            <a:prstGeom prst="rect">
              <a:avLst/>
            </a:prstGeom>
          </p:spPr>
        </p:pic>
        <p:pic>
          <p:nvPicPr>
            <p:cNvPr id="198" name="object 198" descr="">
              <a:hlinkClick r:id="rId264"/>
            </p:cNvPr>
            <p:cNvPicPr/>
            <p:nvPr/>
          </p:nvPicPr>
          <p:blipFill>
            <a:blip r:embed="rId265" cstate="print"/>
            <a:stretch>
              <a:fillRect/>
            </a:stretch>
          </p:blipFill>
          <p:spPr>
            <a:xfrm>
              <a:off x="4529328" y="7953755"/>
              <a:ext cx="579107" cy="135623"/>
            </a:xfrm>
            <a:prstGeom prst="rect">
              <a:avLst/>
            </a:prstGeom>
          </p:spPr>
        </p:pic>
        <p:pic>
          <p:nvPicPr>
            <p:cNvPr id="199" name="object 199" descr="">
              <a:hlinkClick r:id="rId266"/>
            </p:cNvPr>
            <p:cNvPicPr/>
            <p:nvPr/>
          </p:nvPicPr>
          <p:blipFill>
            <a:blip r:embed="rId267" cstate="print"/>
            <a:stretch>
              <a:fillRect/>
            </a:stretch>
          </p:blipFill>
          <p:spPr>
            <a:xfrm>
              <a:off x="5212079" y="7950707"/>
              <a:ext cx="632459" cy="132587"/>
            </a:xfrm>
            <a:prstGeom prst="rect">
              <a:avLst/>
            </a:prstGeom>
          </p:spPr>
        </p:pic>
        <p:pic>
          <p:nvPicPr>
            <p:cNvPr id="200" name="object 200">
              <a:hlinkClick r:id="rId268"/>
            </p:cNvPr>
            <p:cNvPicPr/>
            <p:nvPr/>
          </p:nvPicPr>
          <p:blipFill>
            <a:blip r:embed="rId269" cstate="print"/>
            <a:stretch>
              <a:fillRect/>
            </a:stretch>
          </p:blipFill>
          <p:spPr>
            <a:xfrm>
              <a:off x="4968240" y="7357871"/>
              <a:ext cx="434339" cy="227075"/>
            </a:xfrm>
            <a:prstGeom prst="rect">
              <a:avLst/>
            </a:prstGeom>
          </p:spPr>
        </p:pic>
      </p:grpSp>
      <p:sp>
        <p:nvSpPr>
          <p:cNvPr id="201" name="object 201" descr=""/>
          <p:cNvSpPr txBox="1"/>
          <p:nvPr/>
        </p:nvSpPr>
        <p:spPr>
          <a:xfrm>
            <a:off x="4364122" y="7096576"/>
            <a:ext cx="103060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955"/>
              </a:lnSpc>
              <a:spcBef>
                <a:spcPts val="100"/>
              </a:spcBef>
            </a:pPr>
            <a:r>
              <a:rPr dirty="0" u="sng" sz="800" spc="-2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CDPs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835"/>
              </a:lnSpc>
            </a:pPr>
            <a:r>
              <a:rPr dirty="0" sz="700">
                <a:solidFill>
                  <a:srgbClr val="1B1363"/>
                </a:solidFill>
                <a:latin typeface="Arial"/>
                <a:cs typeface="Arial"/>
              </a:rPr>
              <a:t>(Customer</a:t>
            </a:r>
            <a:r>
              <a:rPr dirty="0" sz="700" spc="-5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B1363"/>
                </a:solidFill>
                <a:latin typeface="Arial"/>
                <a:cs typeface="Arial"/>
              </a:rPr>
              <a:t>Data</a:t>
            </a:r>
            <a:r>
              <a:rPr dirty="0" sz="700" spc="-35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1B1363"/>
                </a:solidFill>
                <a:latin typeface="Arial"/>
                <a:cs typeface="Arial"/>
              </a:rPr>
              <a:t>Platform)</a:t>
            </a:r>
            <a:endParaRPr sz="700">
              <a:latin typeface="Arial"/>
              <a:cs typeface="Arial"/>
            </a:endParaRPr>
          </a:p>
        </p:txBody>
      </p:sp>
      <p:sp>
        <p:nvSpPr>
          <p:cNvPr id="202" name="object 202" descr=""/>
          <p:cNvSpPr/>
          <p:nvPr/>
        </p:nvSpPr>
        <p:spPr>
          <a:xfrm>
            <a:off x="6031229" y="6621020"/>
            <a:ext cx="1685925" cy="759460"/>
          </a:xfrm>
          <a:custGeom>
            <a:avLst/>
            <a:gdLst/>
            <a:ahLst/>
            <a:cxnLst/>
            <a:rect l="l" t="t" r="r" b="b"/>
            <a:pathLst>
              <a:path w="1685925" h="759459">
                <a:moveTo>
                  <a:pt x="0" y="126491"/>
                </a:moveTo>
                <a:lnTo>
                  <a:pt x="9939" y="77254"/>
                </a:lnTo>
                <a:lnTo>
                  <a:pt x="37047" y="37047"/>
                </a:lnTo>
                <a:lnTo>
                  <a:pt x="77254" y="9939"/>
                </a:lnTo>
                <a:lnTo>
                  <a:pt x="126492" y="0"/>
                </a:lnTo>
                <a:lnTo>
                  <a:pt x="1559052" y="0"/>
                </a:lnTo>
                <a:lnTo>
                  <a:pt x="1608289" y="9939"/>
                </a:lnTo>
                <a:lnTo>
                  <a:pt x="1648496" y="37047"/>
                </a:lnTo>
                <a:lnTo>
                  <a:pt x="1675604" y="77254"/>
                </a:lnTo>
                <a:lnTo>
                  <a:pt x="1685544" y="126491"/>
                </a:lnTo>
                <a:lnTo>
                  <a:pt x="1685544" y="632459"/>
                </a:lnTo>
                <a:lnTo>
                  <a:pt x="1675604" y="681692"/>
                </a:lnTo>
                <a:lnTo>
                  <a:pt x="1648496" y="721899"/>
                </a:lnTo>
                <a:lnTo>
                  <a:pt x="1608289" y="749010"/>
                </a:lnTo>
                <a:lnTo>
                  <a:pt x="1559052" y="758951"/>
                </a:lnTo>
                <a:lnTo>
                  <a:pt x="126492" y="758951"/>
                </a:lnTo>
                <a:lnTo>
                  <a:pt x="77254" y="749010"/>
                </a:lnTo>
                <a:lnTo>
                  <a:pt x="37047" y="721899"/>
                </a:lnTo>
                <a:lnTo>
                  <a:pt x="9939" y="681692"/>
                </a:lnTo>
                <a:lnTo>
                  <a:pt x="0" y="632459"/>
                </a:lnTo>
                <a:lnTo>
                  <a:pt x="0" y="126491"/>
                </a:lnTo>
                <a:close/>
              </a:path>
            </a:pathLst>
          </a:custGeom>
          <a:ln w="38100">
            <a:solidFill>
              <a:srgbClr val="54AC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 descr=""/>
          <p:cNvSpPr txBox="1"/>
          <p:nvPr/>
        </p:nvSpPr>
        <p:spPr>
          <a:xfrm>
            <a:off x="6327352" y="6650928"/>
            <a:ext cx="1090295" cy="2540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955"/>
              </a:lnSpc>
              <a:spcBef>
                <a:spcPts val="105"/>
              </a:spcBef>
            </a:pPr>
            <a:r>
              <a:rPr dirty="0" u="sng" sz="800" spc="-2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CDNs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835"/>
              </a:lnSpc>
            </a:pPr>
            <a:r>
              <a:rPr dirty="0" sz="700">
                <a:solidFill>
                  <a:srgbClr val="1B1363"/>
                </a:solidFill>
                <a:latin typeface="Arial"/>
                <a:cs typeface="Arial"/>
              </a:rPr>
              <a:t>(Content</a:t>
            </a:r>
            <a:r>
              <a:rPr dirty="0" sz="700" spc="-5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B1363"/>
                </a:solidFill>
                <a:latin typeface="Arial"/>
                <a:cs typeface="Arial"/>
              </a:rPr>
              <a:t>Delivery</a:t>
            </a:r>
            <a:r>
              <a:rPr dirty="0" sz="700" spc="-35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1B1363"/>
                </a:solidFill>
                <a:latin typeface="Arial"/>
                <a:cs typeface="Arial"/>
              </a:rPr>
              <a:t>Network)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204" name="object 204" descr=""/>
          <p:cNvGrpSpPr/>
          <p:nvPr/>
        </p:nvGrpSpPr>
        <p:grpSpPr>
          <a:xfrm>
            <a:off x="2818257" y="1583819"/>
            <a:ext cx="4820285" cy="5754370"/>
            <a:chOff x="2818257" y="1583819"/>
            <a:chExt cx="4820285" cy="5754370"/>
          </a:xfrm>
        </p:grpSpPr>
        <p:pic>
          <p:nvPicPr>
            <p:cNvPr id="205" name="object 205" descr="">
              <a:hlinkClick r:id="rId270"/>
            </p:cNvPr>
            <p:cNvPicPr/>
            <p:nvPr/>
          </p:nvPicPr>
          <p:blipFill>
            <a:blip r:embed="rId271" cstate="print"/>
            <a:stretch>
              <a:fillRect/>
            </a:stretch>
          </p:blipFill>
          <p:spPr>
            <a:xfrm>
              <a:off x="6164579" y="6960108"/>
              <a:ext cx="490727" cy="214883"/>
            </a:xfrm>
            <a:prstGeom prst="rect">
              <a:avLst/>
            </a:prstGeom>
          </p:spPr>
        </p:pic>
        <p:pic>
          <p:nvPicPr>
            <p:cNvPr id="206" name="object 206" descr="">
              <a:hlinkClick r:id="rId272"/>
            </p:cNvPr>
            <p:cNvPicPr/>
            <p:nvPr/>
          </p:nvPicPr>
          <p:blipFill>
            <a:blip r:embed="rId273" cstate="print"/>
            <a:stretch>
              <a:fillRect/>
            </a:stretch>
          </p:blipFill>
          <p:spPr>
            <a:xfrm>
              <a:off x="6847041" y="7201128"/>
              <a:ext cx="790977" cy="115443"/>
            </a:xfrm>
            <a:prstGeom prst="rect">
              <a:avLst/>
            </a:prstGeom>
          </p:spPr>
        </p:pic>
        <p:pic>
          <p:nvPicPr>
            <p:cNvPr id="207" name="object 207" descr="">
              <a:hlinkClick r:id="rId274"/>
            </p:cNvPr>
            <p:cNvPicPr/>
            <p:nvPr/>
          </p:nvPicPr>
          <p:blipFill>
            <a:blip r:embed="rId275" cstate="print"/>
            <a:stretch>
              <a:fillRect/>
            </a:stretch>
          </p:blipFill>
          <p:spPr>
            <a:xfrm>
              <a:off x="6944868" y="7030211"/>
              <a:ext cx="562355" cy="156971"/>
            </a:xfrm>
            <a:prstGeom prst="rect">
              <a:avLst/>
            </a:prstGeom>
          </p:spPr>
        </p:pic>
        <p:pic>
          <p:nvPicPr>
            <p:cNvPr id="208" name="object 208" descr="">
              <a:hlinkClick r:id="rId276"/>
            </p:cNvPr>
            <p:cNvPicPr/>
            <p:nvPr/>
          </p:nvPicPr>
          <p:blipFill>
            <a:blip r:embed="rId277" cstate="print"/>
            <a:stretch>
              <a:fillRect/>
            </a:stretch>
          </p:blipFill>
          <p:spPr>
            <a:xfrm>
              <a:off x="6437376" y="6896100"/>
              <a:ext cx="803147" cy="120395"/>
            </a:xfrm>
            <a:prstGeom prst="rect">
              <a:avLst/>
            </a:prstGeom>
          </p:spPr>
        </p:pic>
        <p:pic>
          <p:nvPicPr>
            <p:cNvPr id="209" name="object 209">
              <a:hlinkClick r:id="rId278"/>
            </p:cNvPr>
            <p:cNvPicPr/>
            <p:nvPr/>
          </p:nvPicPr>
          <p:blipFill>
            <a:blip r:embed="rId279" cstate="print"/>
            <a:stretch>
              <a:fillRect/>
            </a:stretch>
          </p:blipFill>
          <p:spPr>
            <a:xfrm>
              <a:off x="6115811" y="7181087"/>
              <a:ext cx="701039" cy="156971"/>
            </a:xfrm>
            <a:prstGeom prst="rect">
              <a:avLst/>
            </a:prstGeom>
          </p:spPr>
        </p:pic>
        <p:sp>
          <p:nvSpPr>
            <p:cNvPr id="210" name="object 210" descr=""/>
            <p:cNvSpPr/>
            <p:nvPr/>
          </p:nvSpPr>
          <p:spPr>
            <a:xfrm>
              <a:off x="2827782" y="1593343"/>
              <a:ext cx="855344" cy="528955"/>
            </a:xfrm>
            <a:custGeom>
              <a:avLst/>
              <a:gdLst/>
              <a:ahLst/>
              <a:cxnLst/>
              <a:rect l="l" t="t" r="r" b="b"/>
              <a:pathLst>
                <a:path w="855345" h="528955">
                  <a:moveTo>
                    <a:pt x="766826" y="0"/>
                  </a:moveTo>
                  <a:lnTo>
                    <a:pt x="88138" y="0"/>
                  </a:lnTo>
                  <a:lnTo>
                    <a:pt x="53829" y="6926"/>
                  </a:lnTo>
                  <a:lnTo>
                    <a:pt x="25814" y="25814"/>
                  </a:lnTo>
                  <a:lnTo>
                    <a:pt x="6926" y="53829"/>
                  </a:lnTo>
                  <a:lnTo>
                    <a:pt x="0" y="88138"/>
                  </a:lnTo>
                  <a:lnTo>
                    <a:pt x="0" y="440690"/>
                  </a:lnTo>
                  <a:lnTo>
                    <a:pt x="6926" y="474998"/>
                  </a:lnTo>
                  <a:lnTo>
                    <a:pt x="25814" y="503013"/>
                  </a:lnTo>
                  <a:lnTo>
                    <a:pt x="53829" y="521901"/>
                  </a:lnTo>
                  <a:lnTo>
                    <a:pt x="88138" y="528828"/>
                  </a:lnTo>
                  <a:lnTo>
                    <a:pt x="766826" y="528828"/>
                  </a:lnTo>
                  <a:lnTo>
                    <a:pt x="801134" y="521901"/>
                  </a:lnTo>
                  <a:lnTo>
                    <a:pt x="829149" y="503013"/>
                  </a:lnTo>
                  <a:lnTo>
                    <a:pt x="848037" y="474998"/>
                  </a:lnTo>
                  <a:lnTo>
                    <a:pt x="854963" y="440690"/>
                  </a:lnTo>
                  <a:lnTo>
                    <a:pt x="854963" y="88138"/>
                  </a:lnTo>
                  <a:lnTo>
                    <a:pt x="848037" y="53829"/>
                  </a:lnTo>
                  <a:lnTo>
                    <a:pt x="829149" y="25814"/>
                  </a:lnTo>
                  <a:lnTo>
                    <a:pt x="801134" y="6926"/>
                  </a:lnTo>
                  <a:lnTo>
                    <a:pt x="766826" y="0"/>
                  </a:lnTo>
                  <a:close/>
                </a:path>
              </a:pathLst>
            </a:custGeom>
            <a:solidFill>
              <a:srgbClr val="A24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2827782" y="1593344"/>
              <a:ext cx="855344" cy="528955"/>
            </a:xfrm>
            <a:custGeom>
              <a:avLst/>
              <a:gdLst/>
              <a:ahLst/>
              <a:cxnLst/>
              <a:rect l="l" t="t" r="r" b="b"/>
              <a:pathLst>
                <a:path w="855345" h="528955">
                  <a:moveTo>
                    <a:pt x="0" y="88138"/>
                  </a:moveTo>
                  <a:lnTo>
                    <a:pt x="6926" y="53829"/>
                  </a:lnTo>
                  <a:lnTo>
                    <a:pt x="25814" y="25814"/>
                  </a:lnTo>
                  <a:lnTo>
                    <a:pt x="53829" y="6926"/>
                  </a:lnTo>
                  <a:lnTo>
                    <a:pt x="88138" y="0"/>
                  </a:lnTo>
                  <a:lnTo>
                    <a:pt x="766826" y="0"/>
                  </a:lnTo>
                  <a:lnTo>
                    <a:pt x="801134" y="6926"/>
                  </a:lnTo>
                  <a:lnTo>
                    <a:pt x="829149" y="25814"/>
                  </a:lnTo>
                  <a:lnTo>
                    <a:pt x="848037" y="53829"/>
                  </a:lnTo>
                  <a:lnTo>
                    <a:pt x="854963" y="88138"/>
                  </a:lnTo>
                  <a:lnTo>
                    <a:pt x="854963" y="440690"/>
                  </a:lnTo>
                  <a:lnTo>
                    <a:pt x="848037" y="474998"/>
                  </a:lnTo>
                  <a:lnTo>
                    <a:pt x="829149" y="503013"/>
                  </a:lnTo>
                  <a:lnTo>
                    <a:pt x="801134" y="521901"/>
                  </a:lnTo>
                  <a:lnTo>
                    <a:pt x="766826" y="528828"/>
                  </a:lnTo>
                  <a:lnTo>
                    <a:pt x="88138" y="528828"/>
                  </a:lnTo>
                  <a:lnTo>
                    <a:pt x="53829" y="521901"/>
                  </a:lnTo>
                  <a:lnTo>
                    <a:pt x="25814" y="503013"/>
                  </a:lnTo>
                  <a:lnTo>
                    <a:pt x="6926" y="474998"/>
                  </a:lnTo>
                  <a:lnTo>
                    <a:pt x="0" y="440690"/>
                  </a:lnTo>
                  <a:lnTo>
                    <a:pt x="0" y="88138"/>
                  </a:lnTo>
                  <a:close/>
                </a:path>
              </a:pathLst>
            </a:custGeom>
            <a:ln w="19049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2" name="object 212" descr=""/>
          <p:cNvSpPr txBox="1"/>
          <p:nvPr/>
        </p:nvSpPr>
        <p:spPr>
          <a:xfrm>
            <a:off x="3089559" y="1759935"/>
            <a:ext cx="3270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5" b="1">
                <a:solidFill>
                  <a:srgbClr val="FFFFFF"/>
                </a:solidFill>
                <a:latin typeface="Arial"/>
                <a:cs typeface="Arial"/>
              </a:rPr>
              <a:t>DMP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3" name="object 213" descr=""/>
          <p:cNvSpPr/>
          <p:nvPr/>
        </p:nvSpPr>
        <p:spPr>
          <a:xfrm>
            <a:off x="2832354" y="2167892"/>
            <a:ext cx="866140" cy="2153920"/>
          </a:xfrm>
          <a:custGeom>
            <a:avLst/>
            <a:gdLst/>
            <a:ahLst/>
            <a:cxnLst/>
            <a:rect l="l" t="t" r="r" b="b"/>
            <a:pathLst>
              <a:path w="866139" h="2153920">
                <a:moveTo>
                  <a:pt x="0" y="144272"/>
                </a:moveTo>
                <a:lnTo>
                  <a:pt x="7355" y="98670"/>
                </a:lnTo>
                <a:lnTo>
                  <a:pt x="27835" y="59066"/>
                </a:lnTo>
                <a:lnTo>
                  <a:pt x="59066" y="27835"/>
                </a:lnTo>
                <a:lnTo>
                  <a:pt x="98670" y="7355"/>
                </a:lnTo>
                <a:lnTo>
                  <a:pt x="144272" y="0"/>
                </a:lnTo>
                <a:lnTo>
                  <a:pt x="721360" y="0"/>
                </a:lnTo>
                <a:lnTo>
                  <a:pt x="766961" y="7355"/>
                </a:lnTo>
                <a:lnTo>
                  <a:pt x="806565" y="27835"/>
                </a:lnTo>
                <a:lnTo>
                  <a:pt x="837796" y="59066"/>
                </a:lnTo>
                <a:lnTo>
                  <a:pt x="858276" y="98670"/>
                </a:lnTo>
                <a:lnTo>
                  <a:pt x="865632" y="144272"/>
                </a:lnTo>
                <a:lnTo>
                  <a:pt x="865632" y="2009140"/>
                </a:lnTo>
                <a:lnTo>
                  <a:pt x="858276" y="2054741"/>
                </a:lnTo>
                <a:lnTo>
                  <a:pt x="837796" y="2094345"/>
                </a:lnTo>
                <a:lnTo>
                  <a:pt x="806565" y="2125576"/>
                </a:lnTo>
                <a:lnTo>
                  <a:pt x="766961" y="2146056"/>
                </a:lnTo>
                <a:lnTo>
                  <a:pt x="721360" y="2153412"/>
                </a:lnTo>
                <a:lnTo>
                  <a:pt x="144272" y="2153412"/>
                </a:lnTo>
                <a:lnTo>
                  <a:pt x="98670" y="2146056"/>
                </a:lnTo>
                <a:lnTo>
                  <a:pt x="59066" y="2125576"/>
                </a:lnTo>
                <a:lnTo>
                  <a:pt x="27835" y="2094345"/>
                </a:lnTo>
                <a:lnTo>
                  <a:pt x="7355" y="2054741"/>
                </a:lnTo>
                <a:lnTo>
                  <a:pt x="0" y="2009140"/>
                </a:lnTo>
                <a:lnTo>
                  <a:pt x="0" y="144272"/>
                </a:lnTo>
                <a:close/>
              </a:path>
            </a:pathLst>
          </a:custGeom>
          <a:ln w="38100">
            <a:solidFill>
              <a:srgbClr val="A243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 descr=""/>
          <p:cNvSpPr txBox="1"/>
          <p:nvPr/>
        </p:nvSpPr>
        <p:spPr>
          <a:xfrm>
            <a:off x="2904265" y="2198929"/>
            <a:ext cx="68770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2540">
              <a:lnSpc>
                <a:spcPct val="100000"/>
              </a:lnSpc>
              <a:spcBef>
                <a:spcPts val="100"/>
              </a:spcBef>
            </a:pPr>
            <a:r>
              <a:rPr dirty="0" u="sng" sz="800" spc="-2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Data</a:t>
            </a:r>
            <a:r>
              <a:rPr dirty="0" u="none" sz="800" spc="-20" b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u="sng" sz="8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Aggregators</a:t>
            </a:r>
            <a:r>
              <a:rPr dirty="0" u="sng" sz="800" spc="-45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spc="-5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/</a:t>
            </a:r>
            <a:r>
              <a:rPr dirty="0" u="none" sz="800" spc="-20" b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u="sng" sz="800" spc="-2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DMPs</a:t>
            </a:r>
            <a:endParaRPr sz="800">
              <a:latin typeface="Arial"/>
              <a:cs typeface="Arial"/>
            </a:endParaRPr>
          </a:p>
        </p:txBody>
      </p:sp>
      <p:sp>
        <p:nvSpPr>
          <p:cNvPr id="215" name="object 215" descr=""/>
          <p:cNvSpPr/>
          <p:nvPr/>
        </p:nvSpPr>
        <p:spPr>
          <a:xfrm>
            <a:off x="1066038" y="6654547"/>
            <a:ext cx="688975" cy="1348740"/>
          </a:xfrm>
          <a:custGeom>
            <a:avLst/>
            <a:gdLst/>
            <a:ahLst/>
            <a:cxnLst/>
            <a:rect l="l" t="t" r="r" b="b"/>
            <a:pathLst>
              <a:path w="688975" h="1348740">
                <a:moveTo>
                  <a:pt x="0" y="114808"/>
                </a:moveTo>
                <a:lnTo>
                  <a:pt x="9021" y="70117"/>
                </a:lnTo>
                <a:lnTo>
                  <a:pt x="33624" y="33624"/>
                </a:lnTo>
                <a:lnTo>
                  <a:pt x="70117" y="9021"/>
                </a:lnTo>
                <a:lnTo>
                  <a:pt x="114807" y="0"/>
                </a:lnTo>
                <a:lnTo>
                  <a:pt x="574040" y="0"/>
                </a:lnTo>
                <a:lnTo>
                  <a:pt x="618730" y="9021"/>
                </a:lnTo>
                <a:lnTo>
                  <a:pt x="655223" y="33624"/>
                </a:lnTo>
                <a:lnTo>
                  <a:pt x="679826" y="70117"/>
                </a:lnTo>
                <a:lnTo>
                  <a:pt x="688848" y="114808"/>
                </a:lnTo>
                <a:lnTo>
                  <a:pt x="688848" y="1233932"/>
                </a:lnTo>
                <a:lnTo>
                  <a:pt x="679826" y="1278616"/>
                </a:lnTo>
                <a:lnTo>
                  <a:pt x="655223" y="1315110"/>
                </a:lnTo>
                <a:lnTo>
                  <a:pt x="618730" y="1339716"/>
                </a:lnTo>
                <a:lnTo>
                  <a:pt x="574040" y="1348740"/>
                </a:lnTo>
                <a:lnTo>
                  <a:pt x="114807" y="1348740"/>
                </a:lnTo>
                <a:lnTo>
                  <a:pt x="70117" y="1339716"/>
                </a:lnTo>
                <a:lnTo>
                  <a:pt x="33624" y="1315110"/>
                </a:lnTo>
                <a:lnTo>
                  <a:pt x="9021" y="1278616"/>
                </a:lnTo>
                <a:lnTo>
                  <a:pt x="0" y="1233932"/>
                </a:lnTo>
                <a:lnTo>
                  <a:pt x="0" y="114808"/>
                </a:lnTo>
                <a:close/>
              </a:path>
            </a:pathLst>
          </a:custGeom>
          <a:ln w="38100">
            <a:solidFill>
              <a:srgbClr val="4EBDA3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216" name="object 216" descr=""/>
          <p:cNvGrpSpPr/>
          <p:nvPr/>
        </p:nvGrpSpPr>
        <p:grpSpPr>
          <a:xfrm>
            <a:off x="2854451" y="2637891"/>
            <a:ext cx="3127375" cy="4394200"/>
            <a:chOff x="2854451" y="2637891"/>
            <a:chExt cx="3127375" cy="4394200"/>
          </a:xfrm>
        </p:grpSpPr>
        <p:pic>
          <p:nvPicPr>
            <p:cNvPr id="217" name="object 217" descr="">
              <a:hlinkClick r:id="rId280"/>
            </p:cNvPr>
            <p:cNvPicPr/>
            <p:nvPr/>
          </p:nvPicPr>
          <p:blipFill>
            <a:blip r:embed="rId281" cstate="print"/>
            <a:stretch>
              <a:fillRect/>
            </a:stretch>
          </p:blipFill>
          <p:spPr>
            <a:xfrm>
              <a:off x="2854451" y="3026664"/>
              <a:ext cx="813815" cy="170688"/>
            </a:xfrm>
            <a:prstGeom prst="rect">
              <a:avLst/>
            </a:prstGeom>
          </p:spPr>
        </p:pic>
        <p:pic>
          <p:nvPicPr>
            <p:cNvPr id="218" name="object 218" descr="">
              <a:hlinkClick r:id="rId282"/>
            </p:cNvPr>
            <p:cNvPicPr/>
            <p:nvPr/>
          </p:nvPicPr>
          <p:blipFill>
            <a:blip r:embed="rId283" cstate="print"/>
            <a:stretch>
              <a:fillRect/>
            </a:stretch>
          </p:blipFill>
          <p:spPr>
            <a:xfrm>
              <a:off x="2887979" y="3261360"/>
              <a:ext cx="758951" cy="137159"/>
            </a:xfrm>
            <a:prstGeom prst="rect">
              <a:avLst/>
            </a:prstGeom>
          </p:spPr>
        </p:pic>
        <p:pic>
          <p:nvPicPr>
            <p:cNvPr id="219" name="object 219" descr="">
              <a:hlinkClick r:id="rId284"/>
            </p:cNvPr>
            <p:cNvPicPr/>
            <p:nvPr/>
          </p:nvPicPr>
          <p:blipFill>
            <a:blip r:embed="rId285" cstate="print"/>
            <a:stretch>
              <a:fillRect/>
            </a:stretch>
          </p:blipFill>
          <p:spPr>
            <a:xfrm>
              <a:off x="2859023" y="3447288"/>
              <a:ext cx="792479" cy="272795"/>
            </a:xfrm>
            <a:prstGeom prst="rect">
              <a:avLst/>
            </a:prstGeom>
          </p:spPr>
        </p:pic>
        <p:pic>
          <p:nvPicPr>
            <p:cNvPr id="220" name="object 220" descr="">
              <a:hlinkClick r:id="rId286"/>
            </p:cNvPr>
            <p:cNvPicPr/>
            <p:nvPr/>
          </p:nvPicPr>
          <p:blipFill>
            <a:blip r:embed="rId287" cstate="print"/>
            <a:stretch>
              <a:fillRect/>
            </a:stretch>
          </p:blipFill>
          <p:spPr>
            <a:xfrm>
              <a:off x="2901696" y="2849880"/>
              <a:ext cx="760475" cy="112775"/>
            </a:xfrm>
            <a:prstGeom prst="rect">
              <a:avLst/>
            </a:prstGeom>
          </p:spPr>
        </p:pic>
        <p:pic>
          <p:nvPicPr>
            <p:cNvPr id="221" name="object 221" descr="">
              <a:hlinkClick r:id="rId20"/>
            </p:cNvPr>
            <p:cNvPicPr/>
            <p:nvPr/>
          </p:nvPicPr>
          <p:blipFill>
            <a:blip r:embed="rId288" cstate="print"/>
            <a:stretch>
              <a:fillRect/>
            </a:stretch>
          </p:blipFill>
          <p:spPr>
            <a:xfrm>
              <a:off x="2907773" y="2637891"/>
              <a:ext cx="745266" cy="135788"/>
            </a:xfrm>
            <a:prstGeom prst="rect">
              <a:avLst/>
            </a:prstGeom>
          </p:spPr>
        </p:pic>
        <p:pic>
          <p:nvPicPr>
            <p:cNvPr id="222" name="object 222" descr="">
              <a:hlinkClick r:id="rId289"/>
            </p:cNvPr>
            <p:cNvPicPr/>
            <p:nvPr/>
          </p:nvPicPr>
          <p:blipFill>
            <a:blip r:embed="rId290" cstate="print"/>
            <a:stretch>
              <a:fillRect/>
            </a:stretch>
          </p:blipFill>
          <p:spPr>
            <a:xfrm>
              <a:off x="2883408" y="3797808"/>
              <a:ext cx="792479" cy="134111"/>
            </a:xfrm>
            <a:prstGeom prst="rect">
              <a:avLst/>
            </a:prstGeom>
          </p:spPr>
        </p:pic>
        <p:pic>
          <p:nvPicPr>
            <p:cNvPr id="223" name="object 223" descr="">
              <a:hlinkClick r:id="rId291"/>
            </p:cNvPr>
            <p:cNvPicPr/>
            <p:nvPr/>
          </p:nvPicPr>
          <p:blipFill>
            <a:blip r:embed="rId292" cstate="print"/>
            <a:stretch>
              <a:fillRect/>
            </a:stretch>
          </p:blipFill>
          <p:spPr>
            <a:xfrm>
              <a:off x="2898647" y="3971544"/>
              <a:ext cx="765048" cy="306323"/>
            </a:xfrm>
            <a:prstGeom prst="rect">
              <a:avLst/>
            </a:prstGeom>
          </p:spPr>
        </p:pic>
        <p:sp>
          <p:nvSpPr>
            <p:cNvPr id="224" name="object 224" descr=""/>
            <p:cNvSpPr/>
            <p:nvPr/>
          </p:nvSpPr>
          <p:spPr>
            <a:xfrm>
              <a:off x="4729733" y="6578347"/>
              <a:ext cx="1233170" cy="434340"/>
            </a:xfrm>
            <a:custGeom>
              <a:avLst/>
              <a:gdLst/>
              <a:ahLst/>
              <a:cxnLst/>
              <a:rect l="l" t="t" r="r" b="b"/>
              <a:pathLst>
                <a:path w="1233170" h="434340">
                  <a:moveTo>
                    <a:pt x="0" y="72389"/>
                  </a:moveTo>
                  <a:lnTo>
                    <a:pt x="5688" y="44212"/>
                  </a:lnTo>
                  <a:lnTo>
                    <a:pt x="21202" y="21202"/>
                  </a:lnTo>
                  <a:lnTo>
                    <a:pt x="44212" y="5688"/>
                  </a:lnTo>
                  <a:lnTo>
                    <a:pt x="72390" y="0"/>
                  </a:lnTo>
                  <a:lnTo>
                    <a:pt x="1160526" y="0"/>
                  </a:lnTo>
                  <a:lnTo>
                    <a:pt x="1188703" y="5688"/>
                  </a:lnTo>
                  <a:lnTo>
                    <a:pt x="1211713" y="21202"/>
                  </a:lnTo>
                  <a:lnTo>
                    <a:pt x="1227227" y="44212"/>
                  </a:lnTo>
                  <a:lnTo>
                    <a:pt x="1232916" y="72389"/>
                  </a:lnTo>
                  <a:lnTo>
                    <a:pt x="1232916" y="361949"/>
                  </a:lnTo>
                  <a:lnTo>
                    <a:pt x="1227227" y="390127"/>
                  </a:lnTo>
                  <a:lnTo>
                    <a:pt x="1211713" y="413137"/>
                  </a:lnTo>
                  <a:lnTo>
                    <a:pt x="1188703" y="428651"/>
                  </a:lnTo>
                  <a:lnTo>
                    <a:pt x="1160526" y="434339"/>
                  </a:lnTo>
                  <a:lnTo>
                    <a:pt x="72390" y="434339"/>
                  </a:lnTo>
                  <a:lnTo>
                    <a:pt x="44212" y="428651"/>
                  </a:lnTo>
                  <a:lnTo>
                    <a:pt x="21202" y="413137"/>
                  </a:lnTo>
                  <a:lnTo>
                    <a:pt x="5688" y="390127"/>
                  </a:lnTo>
                  <a:lnTo>
                    <a:pt x="0" y="361949"/>
                  </a:lnTo>
                  <a:lnTo>
                    <a:pt x="0" y="72389"/>
                  </a:lnTo>
                  <a:close/>
                </a:path>
              </a:pathLst>
            </a:custGeom>
            <a:ln w="38100">
              <a:solidFill>
                <a:srgbClr val="FFE6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5" name="object 225" descr=""/>
          <p:cNvSpPr txBox="1"/>
          <p:nvPr/>
        </p:nvSpPr>
        <p:spPr>
          <a:xfrm>
            <a:off x="1087229" y="6660210"/>
            <a:ext cx="6324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900" spc="-1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Exchanges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26" name="object 226" descr=""/>
          <p:cNvGrpSpPr/>
          <p:nvPr/>
        </p:nvGrpSpPr>
        <p:grpSpPr>
          <a:xfrm>
            <a:off x="1164336" y="6842759"/>
            <a:ext cx="492759" cy="1074420"/>
            <a:chOff x="1164336" y="6842759"/>
            <a:chExt cx="492759" cy="1074420"/>
          </a:xfrm>
        </p:grpSpPr>
        <p:pic>
          <p:nvPicPr>
            <p:cNvPr id="227" name="object 227" descr="">
              <a:hlinkClick r:id="rId68"/>
            </p:cNvPr>
            <p:cNvPicPr/>
            <p:nvPr/>
          </p:nvPicPr>
          <p:blipFill>
            <a:blip r:embed="rId293" cstate="print"/>
            <a:stretch>
              <a:fillRect/>
            </a:stretch>
          </p:blipFill>
          <p:spPr>
            <a:xfrm>
              <a:off x="1214628" y="7225283"/>
              <a:ext cx="390143" cy="147827"/>
            </a:xfrm>
            <a:prstGeom prst="rect">
              <a:avLst/>
            </a:prstGeom>
          </p:spPr>
        </p:pic>
        <p:pic>
          <p:nvPicPr>
            <p:cNvPr id="228" name="object 228">
              <a:hlinkClick r:id="rId104"/>
            </p:cNvPr>
            <p:cNvPicPr/>
            <p:nvPr/>
          </p:nvPicPr>
          <p:blipFill>
            <a:blip r:embed="rId294" cstate="print"/>
            <a:stretch>
              <a:fillRect/>
            </a:stretch>
          </p:blipFill>
          <p:spPr>
            <a:xfrm>
              <a:off x="1242060" y="6842759"/>
              <a:ext cx="335279" cy="207263"/>
            </a:xfrm>
            <a:prstGeom prst="rect">
              <a:avLst/>
            </a:prstGeom>
          </p:spPr>
        </p:pic>
        <p:pic>
          <p:nvPicPr>
            <p:cNvPr id="229" name="object 229">
              <a:hlinkClick r:id="rId16"/>
            </p:cNvPr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1194816" y="7082027"/>
              <a:ext cx="429767" cy="111251"/>
            </a:xfrm>
            <a:prstGeom prst="rect">
              <a:avLst/>
            </a:prstGeom>
          </p:spPr>
        </p:pic>
        <p:pic>
          <p:nvPicPr>
            <p:cNvPr id="230" name="object 230" descr="">
              <a:hlinkClick r:id="rId229"/>
            </p:cNvPr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1164336" y="7405116"/>
              <a:ext cx="492239" cy="160019"/>
            </a:xfrm>
            <a:prstGeom prst="rect">
              <a:avLst/>
            </a:prstGeom>
          </p:spPr>
        </p:pic>
        <p:pic>
          <p:nvPicPr>
            <p:cNvPr id="231" name="object 231" descr="">
              <a:hlinkClick r:id="rId91"/>
            </p:cNvPr>
            <p:cNvPicPr/>
            <p:nvPr/>
          </p:nvPicPr>
          <p:blipFill>
            <a:blip r:embed="rId297" cstate="print"/>
            <a:stretch>
              <a:fillRect/>
            </a:stretch>
          </p:blipFill>
          <p:spPr>
            <a:xfrm>
              <a:off x="1165860" y="7597140"/>
              <a:ext cx="487679" cy="91439"/>
            </a:xfrm>
            <a:prstGeom prst="rect">
              <a:avLst/>
            </a:prstGeom>
          </p:spPr>
        </p:pic>
        <p:pic>
          <p:nvPicPr>
            <p:cNvPr id="232" name="object 232">
              <a:hlinkClick r:id="rId298"/>
            </p:cNvPr>
            <p:cNvPicPr/>
            <p:nvPr/>
          </p:nvPicPr>
          <p:blipFill>
            <a:blip r:embed="rId299" cstate="print"/>
            <a:stretch>
              <a:fillRect/>
            </a:stretch>
          </p:blipFill>
          <p:spPr>
            <a:xfrm>
              <a:off x="1214628" y="7770875"/>
              <a:ext cx="364223" cy="146303"/>
            </a:xfrm>
            <a:prstGeom prst="rect">
              <a:avLst/>
            </a:prstGeom>
          </p:spPr>
        </p:pic>
      </p:grpSp>
      <p:sp>
        <p:nvSpPr>
          <p:cNvPr id="233" name="object 233" descr=""/>
          <p:cNvSpPr txBox="1"/>
          <p:nvPr/>
        </p:nvSpPr>
        <p:spPr>
          <a:xfrm>
            <a:off x="4749205" y="6582214"/>
            <a:ext cx="118554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8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Encoding</a:t>
            </a:r>
            <a:r>
              <a:rPr dirty="0" u="sng" sz="800" spc="-3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/</a:t>
            </a:r>
            <a:r>
              <a:rPr dirty="0" u="sng" sz="800" spc="-1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Transcoding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34" name="object 234" descr=""/>
          <p:cNvGrpSpPr/>
          <p:nvPr/>
        </p:nvGrpSpPr>
        <p:grpSpPr>
          <a:xfrm>
            <a:off x="999744" y="2177798"/>
            <a:ext cx="4703445" cy="4754880"/>
            <a:chOff x="999744" y="2177798"/>
            <a:chExt cx="4703445" cy="4754880"/>
          </a:xfrm>
        </p:grpSpPr>
        <p:pic>
          <p:nvPicPr>
            <p:cNvPr id="235" name="object 235" descr="">
              <a:hlinkClick r:id="rId300"/>
            </p:cNvPr>
            <p:cNvPicPr/>
            <p:nvPr/>
          </p:nvPicPr>
          <p:blipFill>
            <a:blip r:embed="rId301" cstate="print"/>
            <a:stretch>
              <a:fillRect/>
            </a:stretch>
          </p:blipFill>
          <p:spPr>
            <a:xfrm>
              <a:off x="4846320" y="6743700"/>
              <a:ext cx="856487" cy="188975"/>
            </a:xfrm>
            <a:prstGeom prst="rect">
              <a:avLst/>
            </a:prstGeom>
          </p:spPr>
        </p:pic>
        <p:sp>
          <p:nvSpPr>
            <p:cNvPr id="236" name="object 236" descr=""/>
            <p:cNvSpPr/>
            <p:nvPr/>
          </p:nvSpPr>
          <p:spPr>
            <a:xfrm>
              <a:off x="1018794" y="2196848"/>
              <a:ext cx="788035" cy="1054735"/>
            </a:xfrm>
            <a:custGeom>
              <a:avLst/>
              <a:gdLst/>
              <a:ahLst/>
              <a:cxnLst/>
              <a:rect l="l" t="t" r="r" b="b"/>
              <a:pathLst>
                <a:path w="788035" h="1054735">
                  <a:moveTo>
                    <a:pt x="0" y="131318"/>
                  </a:moveTo>
                  <a:lnTo>
                    <a:pt x="10318" y="80201"/>
                  </a:lnTo>
                  <a:lnTo>
                    <a:pt x="38460" y="38460"/>
                  </a:lnTo>
                  <a:lnTo>
                    <a:pt x="80201" y="10318"/>
                  </a:lnTo>
                  <a:lnTo>
                    <a:pt x="131318" y="0"/>
                  </a:lnTo>
                  <a:lnTo>
                    <a:pt x="656590" y="0"/>
                  </a:lnTo>
                  <a:lnTo>
                    <a:pt x="707706" y="10318"/>
                  </a:lnTo>
                  <a:lnTo>
                    <a:pt x="749447" y="38460"/>
                  </a:lnTo>
                  <a:lnTo>
                    <a:pt x="777589" y="80201"/>
                  </a:lnTo>
                  <a:lnTo>
                    <a:pt x="787908" y="131318"/>
                  </a:lnTo>
                  <a:lnTo>
                    <a:pt x="787908" y="923290"/>
                  </a:lnTo>
                  <a:lnTo>
                    <a:pt x="777589" y="974401"/>
                  </a:lnTo>
                  <a:lnTo>
                    <a:pt x="749447" y="1016142"/>
                  </a:lnTo>
                  <a:lnTo>
                    <a:pt x="707706" y="1044287"/>
                  </a:lnTo>
                  <a:lnTo>
                    <a:pt x="656590" y="1054608"/>
                  </a:lnTo>
                  <a:lnTo>
                    <a:pt x="131318" y="1054608"/>
                  </a:lnTo>
                  <a:lnTo>
                    <a:pt x="80201" y="1044287"/>
                  </a:lnTo>
                  <a:lnTo>
                    <a:pt x="38460" y="1016142"/>
                  </a:lnTo>
                  <a:lnTo>
                    <a:pt x="10318" y="974401"/>
                  </a:lnTo>
                  <a:lnTo>
                    <a:pt x="0" y="923290"/>
                  </a:lnTo>
                  <a:lnTo>
                    <a:pt x="0" y="131318"/>
                  </a:lnTo>
                  <a:close/>
                </a:path>
              </a:pathLst>
            </a:custGeom>
            <a:ln w="38100">
              <a:solidFill>
                <a:srgbClr val="EC3B8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7" name="object 237" descr="">
              <a:hlinkClick r:id="rId302"/>
            </p:cNvPr>
            <p:cNvPicPr/>
            <p:nvPr/>
          </p:nvPicPr>
          <p:blipFill>
            <a:blip r:embed="rId303" cstate="print"/>
            <a:stretch>
              <a:fillRect/>
            </a:stretch>
          </p:blipFill>
          <p:spPr>
            <a:xfrm>
              <a:off x="1082040" y="2470404"/>
              <a:ext cx="614171" cy="220979"/>
            </a:xfrm>
            <a:prstGeom prst="rect">
              <a:avLst/>
            </a:prstGeom>
          </p:spPr>
        </p:pic>
        <p:pic>
          <p:nvPicPr>
            <p:cNvPr id="238" name="object 238" descr="">
              <a:hlinkClick r:id="rId304"/>
            </p:cNvPr>
            <p:cNvPicPr/>
            <p:nvPr/>
          </p:nvPicPr>
          <p:blipFill>
            <a:blip r:embed="rId305" cstate="print"/>
            <a:stretch>
              <a:fillRect/>
            </a:stretch>
          </p:blipFill>
          <p:spPr>
            <a:xfrm>
              <a:off x="1107541" y="2753033"/>
              <a:ext cx="639997" cy="137936"/>
            </a:xfrm>
            <a:prstGeom prst="rect">
              <a:avLst/>
            </a:prstGeom>
          </p:spPr>
        </p:pic>
      </p:grpSp>
      <p:sp>
        <p:nvSpPr>
          <p:cNvPr id="239" name="object 239" descr=""/>
          <p:cNvSpPr txBox="1"/>
          <p:nvPr/>
        </p:nvSpPr>
        <p:spPr>
          <a:xfrm>
            <a:off x="1065067" y="2231582"/>
            <a:ext cx="67056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8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Trading</a:t>
            </a:r>
            <a:r>
              <a:rPr dirty="0" u="sng" sz="800" spc="-25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spc="-2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Desk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40" name="object 240" descr=""/>
          <p:cNvGrpSpPr/>
          <p:nvPr/>
        </p:nvGrpSpPr>
        <p:grpSpPr>
          <a:xfrm>
            <a:off x="1062227" y="3011423"/>
            <a:ext cx="2653665" cy="5283835"/>
            <a:chOff x="1062227" y="3011423"/>
            <a:chExt cx="2653665" cy="5283835"/>
          </a:xfrm>
        </p:grpSpPr>
        <p:pic>
          <p:nvPicPr>
            <p:cNvPr id="241" name="object 241" descr="">
              <a:hlinkClick r:id="rId5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227" y="3011423"/>
              <a:ext cx="685799" cy="89903"/>
            </a:xfrm>
            <a:prstGeom prst="rect">
              <a:avLst/>
            </a:prstGeom>
          </p:spPr>
        </p:pic>
        <p:sp>
          <p:nvSpPr>
            <p:cNvPr id="242" name="object 242" descr=""/>
            <p:cNvSpPr/>
            <p:nvPr/>
          </p:nvSpPr>
          <p:spPr>
            <a:xfrm>
              <a:off x="2827782" y="7142228"/>
              <a:ext cx="868680" cy="1134110"/>
            </a:xfrm>
            <a:custGeom>
              <a:avLst/>
              <a:gdLst/>
              <a:ahLst/>
              <a:cxnLst/>
              <a:rect l="l" t="t" r="r" b="b"/>
              <a:pathLst>
                <a:path w="868679" h="1134109">
                  <a:moveTo>
                    <a:pt x="0" y="144779"/>
                  </a:moveTo>
                  <a:lnTo>
                    <a:pt x="7381" y="99018"/>
                  </a:lnTo>
                  <a:lnTo>
                    <a:pt x="27934" y="59275"/>
                  </a:lnTo>
                  <a:lnTo>
                    <a:pt x="59275" y="27934"/>
                  </a:lnTo>
                  <a:lnTo>
                    <a:pt x="99018" y="7381"/>
                  </a:lnTo>
                  <a:lnTo>
                    <a:pt x="144780" y="0"/>
                  </a:lnTo>
                  <a:lnTo>
                    <a:pt x="723900" y="0"/>
                  </a:lnTo>
                  <a:lnTo>
                    <a:pt x="769661" y="7381"/>
                  </a:lnTo>
                  <a:lnTo>
                    <a:pt x="809404" y="27934"/>
                  </a:lnTo>
                  <a:lnTo>
                    <a:pt x="840745" y="59275"/>
                  </a:lnTo>
                  <a:lnTo>
                    <a:pt x="861298" y="99018"/>
                  </a:lnTo>
                  <a:lnTo>
                    <a:pt x="868680" y="144779"/>
                  </a:lnTo>
                  <a:lnTo>
                    <a:pt x="868680" y="989075"/>
                  </a:lnTo>
                  <a:lnTo>
                    <a:pt x="861298" y="1034837"/>
                  </a:lnTo>
                  <a:lnTo>
                    <a:pt x="840745" y="1074580"/>
                  </a:lnTo>
                  <a:lnTo>
                    <a:pt x="809404" y="1105921"/>
                  </a:lnTo>
                  <a:lnTo>
                    <a:pt x="769661" y="1126474"/>
                  </a:lnTo>
                  <a:lnTo>
                    <a:pt x="723900" y="1133855"/>
                  </a:lnTo>
                  <a:lnTo>
                    <a:pt x="144780" y="1133855"/>
                  </a:lnTo>
                  <a:lnTo>
                    <a:pt x="99018" y="1126474"/>
                  </a:lnTo>
                  <a:lnTo>
                    <a:pt x="59275" y="1105921"/>
                  </a:lnTo>
                  <a:lnTo>
                    <a:pt x="27934" y="1074580"/>
                  </a:lnTo>
                  <a:lnTo>
                    <a:pt x="7381" y="1034837"/>
                  </a:lnTo>
                  <a:lnTo>
                    <a:pt x="0" y="989075"/>
                  </a:lnTo>
                  <a:lnTo>
                    <a:pt x="0" y="144779"/>
                  </a:lnTo>
                  <a:close/>
                </a:path>
              </a:pathLst>
            </a:custGeom>
            <a:ln w="38100">
              <a:solidFill>
                <a:srgbClr val="A243F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3" name="object 243" descr=""/>
          <p:cNvSpPr txBox="1"/>
          <p:nvPr/>
        </p:nvSpPr>
        <p:spPr>
          <a:xfrm>
            <a:off x="3065881" y="7153348"/>
            <a:ext cx="38798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solidFill>
                  <a:srgbClr val="1B1363"/>
                </a:solidFill>
                <a:latin typeface="Arial"/>
                <a:cs typeface="Arial"/>
              </a:rPr>
              <a:t>Identity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44" name="object 244" descr=""/>
          <p:cNvGrpSpPr/>
          <p:nvPr/>
        </p:nvGrpSpPr>
        <p:grpSpPr>
          <a:xfrm>
            <a:off x="2886455" y="2746248"/>
            <a:ext cx="4605655" cy="5477510"/>
            <a:chOff x="2886455" y="2746248"/>
            <a:chExt cx="4605655" cy="5477510"/>
          </a:xfrm>
        </p:grpSpPr>
        <p:pic>
          <p:nvPicPr>
            <p:cNvPr id="245" name="object 245" descr="">
              <a:hlinkClick r:id="rId20"/>
            </p:cNvPr>
            <p:cNvPicPr/>
            <p:nvPr/>
          </p:nvPicPr>
          <p:blipFill>
            <a:blip r:embed="rId306" cstate="print"/>
            <a:stretch>
              <a:fillRect/>
            </a:stretch>
          </p:blipFill>
          <p:spPr>
            <a:xfrm>
              <a:off x="2941299" y="8102969"/>
              <a:ext cx="656878" cy="120534"/>
            </a:xfrm>
            <a:prstGeom prst="rect">
              <a:avLst/>
            </a:prstGeom>
          </p:spPr>
        </p:pic>
        <p:pic>
          <p:nvPicPr>
            <p:cNvPr id="246" name="object 246" descr="">
              <a:hlinkClick r:id="rId256"/>
            </p:cNvPr>
            <p:cNvPicPr/>
            <p:nvPr/>
          </p:nvPicPr>
          <p:blipFill>
            <a:blip r:embed="rId307" cstate="print"/>
            <a:stretch>
              <a:fillRect/>
            </a:stretch>
          </p:blipFill>
          <p:spPr>
            <a:xfrm>
              <a:off x="3015995" y="7523988"/>
              <a:ext cx="445007" cy="88391"/>
            </a:xfrm>
            <a:prstGeom prst="rect">
              <a:avLst/>
            </a:prstGeom>
          </p:spPr>
        </p:pic>
        <p:pic>
          <p:nvPicPr>
            <p:cNvPr id="247" name="object 247" descr="">
              <a:hlinkClick r:id="rId308"/>
            </p:cNvPr>
            <p:cNvPicPr/>
            <p:nvPr/>
          </p:nvPicPr>
          <p:blipFill>
            <a:blip r:embed="rId309" cstate="print"/>
            <a:stretch>
              <a:fillRect/>
            </a:stretch>
          </p:blipFill>
          <p:spPr>
            <a:xfrm>
              <a:off x="2979419" y="7680960"/>
              <a:ext cx="563879" cy="94487"/>
            </a:xfrm>
            <a:prstGeom prst="rect">
              <a:avLst/>
            </a:prstGeom>
          </p:spPr>
        </p:pic>
        <p:pic>
          <p:nvPicPr>
            <p:cNvPr id="248" name="object 248" descr="">
              <a:hlinkClick r:id="rId310"/>
            </p:cNvPr>
            <p:cNvPicPr/>
            <p:nvPr/>
          </p:nvPicPr>
          <p:blipFill>
            <a:blip r:embed="rId311" cstate="print"/>
            <a:stretch>
              <a:fillRect/>
            </a:stretch>
          </p:blipFill>
          <p:spPr>
            <a:xfrm>
              <a:off x="2942843" y="7805928"/>
              <a:ext cx="621791" cy="77723"/>
            </a:xfrm>
            <a:prstGeom prst="rect">
              <a:avLst/>
            </a:prstGeom>
          </p:spPr>
        </p:pic>
        <p:pic>
          <p:nvPicPr>
            <p:cNvPr id="249" name="object 249" descr=""/>
            <p:cNvPicPr/>
            <p:nvPr/>
          </p:nvPicPr>
          <p:blipFill>
            <a:blip r:embed="rId312" cstate="print"/>
            <a:stretch>
              <a:fillRect/>
            </a:stretch>
          </p:blipFill>
          <p:spPr>
            <a:xfrm>
              <a:off x="3041903" y="7278818"/>
              <a:ext cx="394827" cy="178113"/>
            </a:xfrm>
            <a:prstGeom prst="rect">
              <a:avLst/>
            </a:prstGeom>
          </p:spPr>
        </p:pic>
        <p:pic>
          <p:nvPicPr>
            <p:cNvPr id="250" name="object 250" descr="">
              <a:hlinkClick r:id="rId313"/>
            </p:cNvPr>
            <p:cNvPicPr/>
            <p:nvPr/>
          </p:nvPicPr>
          <p:blipFill>
            <a:blip r:embed="rId314" cstate="print"/>
            <a:stretch>
              <a:fillRect/>
            </a:stretch>
          </p:blipFill>
          <p:spPr>
            <a:xfrm>
              <a:off x="2886455" y="7923276"/>
              <a:ext cx="734567" cy="144780"/>
            </a:xfrm>
            <a:prstGeom prst="rect">
              <a:avLst/>
            </a:prstGeom>
          </p:spPr>
        </p:pic>
        <p:pic>
          <p:nvPicPr>
            <p:cNvPr id="251" name="object 251">
              <a:hlinkClick r:id="rId315"/>
            </p:cNvPr>
            <p:cNvPicPr/>
            <p:nvPr/>
          </p:nvPicPr>
          <p:blipFill>
            <a:blip r:embed="rId316" cstate="print"/>
            <a:stretch>
              <a:fillRect/>
            </a:stretch>
          </p:blipFill>
          <p:spPr>
            <a:xfrm>
              <a:off x="6810755" y="2878836"/>
              <a:ext cx="644651" cy="167627"/>
            </a:xfrm>
            <a:prstGeom prst="rect">
              <a:avLst/>
            </a:prstGeom>
          </p:spPr>
        </p:pic>
        <p:pic>
          <p:nvPicPr>
            <p:cNvPr id="252" name="object 252" descr="">
              <a:hlinkClick r:id="rId317"/>
            </p:cNvPr>
            <p:cNvPicPr/>
            <p:nvPr/>
          </p:nvPicPr>
          <p:blipFill>
            <a:blip r:embed="rId318" cstate="print"/>
            <a:stretch>
              <a:fillRect/>
            </a:stretch>
          </p:blipFill>
          <p:spPr>
            <a:xfrm>
              <a:off x="6818376" y="2746248"/>
              <a:ext cx="673607" cy="137159"/>
            </a:xfrm>
            <a:prstGeom prst="rect">
              <a:avLst/>
            </a:prstGeom>
          </p:spPr>
        </p:pic>
        <p:pic>
          <p:nvPicPr>
            <p:cNvPr id="253" name="object 253" descr="">
              <a:hlinkClick r:id="rId319"/>
            </p:cNvPr>
            <p:cNvPicPr/>
            <p:nvPr/>
          </p:nvPicPr>
          <p:blipFill>
            <a:blip r:embed="rId320" cstate="print"/>
            <a:stretch>
              <a:fillRect/>
            </a:stretch>
          </p:blipFill>
          <p:spPr>
            <a:xfrm>
              <a:off x="6771132" y="5937504"/>
              <a:ext cx="662939" cy="213347"/>
            </a:xfrm>
            <a:prstGeom prst="rect">
              <a:avLst/>
            </a:prstGeom>
          </p:spPr>
        </p:pic>
        <p:pic>
          <p:nvPicPr>
            <p:cNvPr id="254" name="object 254" descr="">
              <a:hlinkClick r:id="rId321"/>
            </p:cNvPr>
            <p:cNvPicPr/>
            <p:nvPr/>
          </p:nvPicPr>
          <p:blipFill>
            <a:blip r:embed="rId322" cstate="print"/>
            <a:stretch>
              <a:fillRect/>
            </a:stretch>
          </p:blipFill>
          <p:spPr>
            <a:xfrm>
              <a:off x="6813803" y="6364224"/>
              <a:ext cx="524255" cy="158496"/>
            </a:xfrm>
            <a:prstGeom prst="rect">
              <a:avLst/>
            </a:prstGeom>
          </p:spPr>
        </p:pic>
        <p:sp>
          <p:nvSpPr>
            <p:cNvPr id="255" name="object 255" descr=""/>
            <p:cNvSpPr/>
            <p:nvPr/>
          </p:nvSpPr>
          <p:spPr>
            <a:xfrm>
              <a:off x="6037326" y="7451600"/>
              <a:ext cx="845819" cy="737870"/>
            </a:xfrm>
            <a:custGeom>
              <a:avLst/>
              <a:gdLst/>
              <a:ahLst/>
              <a:cxnLst/>
              <a:rect l="l" t="t" r="r" b="b"/>
              <a:pathLst>
                <a:path w="845820" h="737870">
                  <a:moveTo>
                    <a:pt x="0" y="122936"/>
                  </a:moveTo>
                  <a:lnTo>
                    <a:pt x="9661" y="75084"/>
                  </a:lnTo>
                  <a:lnTo>
                    <a:pt x="36007" y="36007"/>
                  </a:lnTo>
                  <a:lnTo>
                    <a:pt x="75084" y="9661"/>
                  </a:lnTo>
                  <a:lnTo>
                    <a:pt x="122936" y="0"/>
                  </a:lnTo>
                  <a:lnTo>
                    <a:pt x="722884" y="0"/>
                  </a:lnTo>
                  <a:lnTo>
                    <a:pt x="770735" y="9661"/>
                  </a:lnTo>
                  <a:lnTo>
                    <a:pt x="809812" y="36007"/>
                  </a:lnTo>
                  <a:lnTo>
                    <a:pt x="836158" y="75084"/>
                  </a:lnTo>
                  <a:lnTo>
                    <a:pt x="845819" y="122936"/>
                  </a:lnTo>
                  <a:lnTo>
                    <a:pt x="845819" y="614680"/>
                  </a:lnTo>
                  <a:lnTo>
                    <a:pt x="836158" y="662531"/>
                  </a:lnTo>
                  <a:lnTo>
                    <a:pt x="809812" y="701608"/>
                  </a:lnTo>
                  <a:lnTo>
                    <a:pt x="770735" y="727954"/>
                  </a:lnTo>
                  <a:lnTo>
                    <a:pt x="722884" y="737616"/>
                  </a:lnTo>
                  <a:lnTo>
                    <a:pt x="122936" y="737616"/>
                  </a:lnTo>
                  <a:lnTo>
                    <a:pt x="75084" y="727954"/>
                  </a:lnTo>
                  <a:lnTo>
                    <a:pt x="36007" y="701608"/>
                  </a:lnTo>
                  <a:lnTo>
                    <a:pt x="9661" y="662531"/>
                  </a:lnTo>
                  <a:lnTo>
                    <a:pt x="0" y="614680"/>
                  </a:lnTo>
                  <a:lnTo>
                    <a:pt x="0" y="122936"/>
                  </a:lnTo>
                  <a:close/>
                </a:path>
              </a:pathLst>
            </a:custGeom>
            <a:ln w="38100">
              <a:solidFill>
                <a:srgbClr val="54AC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6" name="object 256" descr="">
              <a:hlinkClick r:id="rId323"/>
            </p:cNvPr>
            <p:cNvPicPr/>
            <p:nvPr/>
          </p:nvPicPr>
          <p:blipFill>
            <a:blip r:embed="rId324" cstate="print"/>
            <a:stretch>
              <a:fillRect/>
            </a:stretch>
          </p:blipFill>
          <p:spPr>
            <a:xfrm>
              <a:off x="6208776" y="7755636"/>
              <a:ext cx="507491" cy="230123"/>
            </a:xfrm>
            <a:prstGeom prst="rect">
              <a:avLst/>
            </a:prstGeom>
          </p:spPr>
        </p:pic>
        <p:pic>
          <p:nvPicPr>
            <p:cNvPr id="257" name="object 257" descr="">
              <a:hlinkClick r:id="rId325"/>
            </p:cNvPr>
            <p:cNvPicPr/>
            <p:nvPr/>
          </p:nvPicPr>
          <p:blipFill>
            <a:blip r:embed="rId326" cstate="print"/>
            <a:stretch>
              <a:fillRect/>
            </a:stretch>
          </p:blipFill>
          <p:spPr>
            <a:xfrm>
              <a:off x="6100572" y="7997952"/>
              <a:ext cx="691895" cy="134111"/>
            </a:xfrm>
            <a:prstGeom prst="rect">
              <a:avLst/>
            </a:prstGeom>
          </p:spPr>
        </p:pic>
      </p:grpSp>
      <p:sp>
        <p:nvSpPr>
          <p:cNvPr id="258" name="object 258" descr=""/>
          <p:cNvSpPr txBox="1"/>
          <p:nvPr/>
        </p:nvSpPr>
        <p:spPr>
          <a:xfrm>
            <a:off x="6120349" y="7480475"/>
            <a:ext cx="72898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895" marR="5080" indent="-36830">
              <a:lnSpc>
                <a:spcPct val="100000"/>
              </a:lnSpc>
              <a:spcBef>
                <a:spcPts val="100"/>
              </a:spcBef>
            </a:pPr>
            <a:r>
              <a:rPr dirty="0" u="sng" sz="8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Video</a:t>
            </a:r>
            <a:r>
              <a:rPr dirty="0" u="sng" sz="800" spc="-3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spc="-1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Delivery</a:t>
            </a:r>
            <a:r>
              <a:rPr dirty="0" u="none" sz="800" spc="-10" b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u="sng" sz="800" spc="-1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Management</a:t>
            </a:r>
            <a:endParaRPr sz="800">
              <a:latin typeface="Arial"/>
              <a:cs typeface="Arial"/>
            </a:endParaRPr>
          </a:p>
        </p:txBody>
      </p:sp>
      <p:sp>
        <p:nvSpPr>
          <p:cNvPr id="259" name="object 259" descr=""/>
          <p:cNvSpPr/>
          <p:nvPr/>
        </p:nvSpPr>
        <p:spPr>
          <a:xfrm>
            <a:off x="4767834" y="5526788"/>
            <a:ext cx="828040" cy="966469"/>
          </a:xfrm>
          <a:custGeom>
            <a:avLst/>
            <a:gdLst/>
            <a:ahLst/>
            <a:cxnLst/>
            <a:rect l="l" t="t" r="r" b="b"/>
            <a:pathLst>
              <a:path w="828039" h="966470">
                <a:moveTo>
                  <a:pt x="0" y="137922"/>
                </a:moveTo>
                <a:lnTo>
                  <a:pt x="7031" y="94327"/>
                </a:lnTo>
                <a:lnTo>
                  <a:pt x="26610" y="56466"/>
                </a:lnTo>
                <a:lnTo>
                  <a:pt x="56466" y="26610"/>
                </a:lnTo>
                <a:lnTo>
                  <a:pt x="94327" y="7031"/>
                </a:lnTo>
                <a:lnTo>
                  <a:pt x="137922" y="0"/>
                </a:lnTo>
                <a:lnTo>
                  <a:pt x="689610" y="0"/>
                </a:lnTo>
                <a:lnTo>
                  <a:pt x="733204" y="7031"/>
                </a:lnTo>
                <a:lnTo>
                  <a:pt x="771065" y="26610"/>
                </a:lnTo>
                <a:lnTo>
                  <a:pt x="800921" y="56466"/>
                </a:lnTo>
                <a:lnTo>
                  <a:pt x="820500" y="94327"/>
                </a:lnTo>
                <a:lnTo>
                  <a:pt x="827532" y="137922"/>
                </a:lnTo>
                <a:lnTo>
                  <a:pt x="827532" y="828294"/>
                </a:lnTo>
                <a:lnTo>
                  <a:pt x="820500" y="871888"/>
                </a:lnTo>
                <a:lnTo>
                  <a:pt x="800921" y="909749"/>
                </a:lnTo>
                <a:lnTo>
                  <a:pt x="771065" y="939605"/>
                </a:lnTo>
                <a:lnTo>
                  <a:pt x="733204" y="959184"/>
                </a:lnTo>
                <a:lnTo>
                  <a:pt x="689610" y="966216"/>
                </a:lnTo>
                <a:lnTo>
                  <a:pt x="137922" y="966216"/>
                </a:lnTo>
                <a:lnTo>
                  <a:pt x="94327" y="959184"/>
                </a:lnTo>
                <a:lnTo>
                  <a:pt x="56466" y="939605"/>
                </a:lnTo>
                <a:lnTo>
                  <a:pt x="26610" y="909749"/>
                </a:lnTo>
                <a:lnTo>
                  <a:pt x="7031" y="871888"/>
                </a:lnTo>
                <a:lnTo>
                  <a:pt x="0" y="828294"/>
                </a:lnTo>
                <a:lnTo>
                  <a:pt x="0" y="137922"/>
                </a:lnTo>
                <a:close/>
              </a:path>
            </a:pathLst>
          </a:custGeom>
          <a:ln w="38100">
            <a:solidFill>
              <a:srgbClr val="FFE6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60" name="object 260" descr=""/>
          <p:cNvSpPr txBox="1"/>
          <p:nvPr/>
        </p:nvSpPr>
        <p:spPr>
          <a:xfrm>
            <a:off x="4842607" y="5557646"/>
            <a:ext cx="684530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190500">
              <a:lnSpc>
                <a:spcPct val="100000"/>
              </a:lnSpc>
              <a:spcBef>
                <a:spcPts val="105"/>
              </a:spcBef>
            </a:pPr>
            <a:r>
              <a:rPr dirty="0" u="sng" sz="800" spc="-1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Video</a:t>
            </a:r>
            <a:r>
              <a:rPr dirty="0" u="none" sz="800" spc="-10" b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u="sng" sz="800" spc="-1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Search/Guide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61" name="object 261" descr=""/>
          <p:cNvGrpSpPr/>
          <p:nvPr/>
        </p:nvGrpSpPr>
        <p:grpSpPr>
          <a:xfrm>
            <a:off x="4847844" y="5820155"/>
            <a:ext cx="2905125" cy="2390140"/>
            <a:chOff x="4847844" y="5820155"/>
            <a:chExt cx="2905125" cy="2390140"/>
          </a:xfrm>
        </p:grpSpPr>
        <p:pic>
          <p:nvPicPr>
            <p:cNvPr id="262" name="object 262" descr="">
              <a:hlinkClick r:id="rId327"/>
            </p:cNvPr>
            <p:cNvPicPr/>
            <p:nvPr/>
          </p:nvPicPr>
          <p:blipFill>
            <a:blip r:embed="rId328" cstate="print"/>
            <a:stretch>
              <a:fillRect/>
            </a:stretch>
          </p:blipFill>
          <p:spPr>
            <a:xfrm>
              <a:off x="4847844" y="6082283"/>
              <a:ext cx="701039" cy="118871"/>
            </a:xfrm>
            <a:prstGeom prst="rect">
              <a:avLst/>
            </a:prstGeom>
          </p:spPr>
        </p:pic>
        <p:pic>
          <p:nvPicPr>
            <p:cNvPr id="263" name="object 263" descr="">
              <a:hlinkClick r:id="rId329"/>
            </p:cNvPr>
            <p:cNvPicPr/>
            <p:nvPr/>
          </p:nvPicPr>
          <p:blipFill>
            <a:blip r:embed="rId330" cstate="print"/>
            <a:stretch>
              <a:fillRect/>
            </a:stretch>
          </p:blipFill>
          <p:spPr>
            <a:xfrm>
              <a:off x="4920996" y="6237731"/>
              <a:ext cx="469391" cy="176784"/>
            </a:xfrm>
            <a:prstGeom prst="rect">
              <a:avLst/>
            </a:prstGeom>
          </p:spPr>
        </p:pic>
        <p:pic>
          <p:nvPicPr>
            <p:cNvPr id="264" name="object 264" descr="">
              <a:hlinkClick r:id="rId331"/>
            </p:cNvPr>
            <p:cNvPicPr/>
            <p:nvPr/>
          </p:nvPicPr>
          <p:blipFill>
            <a:blip r:embed="rId332" cstate="print"/>
            <a:stretch>
              <a:fillRect/>
            </a:stretch>
          </p:blipFill>
          <p:spPr>
            <a:xfrm>
              <a:off x="4946903" y="5820155"/>
              <a:ext cx="437387" cy="208787"/>
            </a:xfrm>
            <a:prstGeom prst="rect">
              <a:avLst/>
            </a:prstGeom>
          </p:spPr>
        </p:pic>
        <p:sp>
          <p:nvSpPr>
            <p:cNvPr id="265" name="object 265" descr=""/>
            <p:cNvSpPr/>
            <p:nvPr/>
          </p:nvSpPr>
          <p:spPr>
            <a:xfrm>
              <a:off x="6985254" y="7443980"/>
              <a:ext cx="748665" cy="746760"/>
            </a:xfrm>
            <a:custGeom>
              <a:avLst/>
              <a:gdLst/>
              <a:ahLst/>
              <a:cxnLst/>
              <a:rect l="l" t="t" r="r" b="b"/>
              <a:pathLst>
                <a:path w="748665" h="746759">
                  <a:moveTo>
                    <a:pt x="0" y="124459"/>
                  </a:moveTo>
                  <a:lnTo>
                    <a:pt x="9781" y="76011"/>
                  </a:lnTo>
                  <a:lnTo>
                    <a:pt x="36455" y="36450"/>
                  </a:lnTo>
                  <a:lnTo>
                    <a:pt x="76016" y="9779"/>
                  </a:lnTo>
                  <a:lnTo>
                    <a:pt x="124460" y="0"/>
                  </a:lnTo>
                  <a:lnTo>
                    <a:pt x="623824" y="0"/>
                  </a:lnTo>
                  <a:lnTo>
                    <a:pt x="672267" y="9779"/>
                  </a:lnTo>
                  <a:lnTo>
                    <a:pt x="711828" y="36450"/>
                  </a:lnTo>
                  <a:lnTo>
                    <a:pt x="738502" y="76011"/>
                  </a:lnTo>
                  <a:lnTo>
                    <a:pt x="748284" y="124459"/>
                  </a:lnTo>
                  <a:lnTo>
                    <a:pt x="748284" y="622299"/>
                  </a:lnTo>
                  <a:lnTo>
                    <a:pt x="738502" y="670743"/>
                  </a:lnTo>
                  <a:lnTo>
                    <a:pt x="711828" y="710304"/>
                  </a:lnTo>
                  <a:lnTo>
                    <a:pt x="672267" y="736978"/>
                  </a:lnTo>
                  <a:lnTo>
                    <a:pt x="623824" y="746759"/>
                  </a:lnTo>
                  <a:lnTo>
                    <a:pt x="124460" y="746759"/>
                  </a:lnTo>
                  <a:lnTo>
                    <a:pt x="76016" y="736978"/>
                  </a:lnTo>
                  <a:lnTo>
                    <a:pt x="36455" y="710304"/>
                  </a:lnTo>
                  <a:lnTo>
                    <a:pt x="9781" y="670743"/>
                  </a:lnTo>
                  <a:lnTo>
                    <a:pt x="0" y="622299"/>
                  </a:lnTo>
                  <a:lnTo>
                    <a:pt x="0" y="124459"/>
                  </a:lnTo>
                  <a:close/>
                </a:path>
              </a:pathLst>
            </a:custGeom>
            <a:ln w="38099">
              <a:solidFill>
                <a:srgbClr val="54AC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6" name="object 266" descr=""/>
          <p:cNvSpPr txBox="1"/>
          <p:nvPr/>
        </p:nvSpPr>
        <p:spPr>
          <a:xfrm>
            <a:off x="7011304" y="7461492"/>
            <a:ext cx="68516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dirty="0" u="sng" sz="8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Sharing</a:t>
            </a:r>
            <a:r>
              <a:rPr dirty="0" u="sng" sz="800" spc="-4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spc="-2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Data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sng" sz="8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/</a:t>
            </a:r>
            <a:r>
              <a:rPr dirty="0" u="sng" sz="800" spc="-2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Social</a:t>
            </a:r>
            <a:r>
              <a:rPr dirty="0" u="sng" sz="800" spc="-1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Tools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67" name="object 267" descr=""/>
          <p:cNvGrpSpPr/>
          <p:nvPr/>
        </p:nvGrpSpPr>
        <p:grpSpPr>
          <a:xfrm>
            <a:off x="6535293" y="1583820"/>
            <a:ext cx="1176020" cy="6508750"/>
            <a:chOff x="6535293" y="1583820"/>
            <a:chExt cx="1176020" cy="6508750"/>
          </a:xfrm>
        </p:grpSpPr>
        <p:pic>
          <p:nvPicPr>
            <p:cNvPr id="268" name="object 268">
              <a:hlinkClick r:id="rId333"/>
            </p:cNvPr>
            <p:cNvPicPr/>
            <p:nvPr/>
          </p:nvPicPr>
          <p:blipFill>
            <a:blip r:embed="rId334" cstate="print"/>
            <a:stretch>
              <a:fillRect/>
            </a:stretch>
          </p:blipFill>
          <p:spPr>
            <a:xfrm>
              <a:off x="7121653" y="7748015"/>
              <a:ext cx="469378" cy="161543"/>
            </a:xfrm>
            <a:prstGeom prst="rect">
              <a:avLst/>
            </a:prstGeom>
          </p:spPr>
        </p:pic>
        <p:pic>
          <p:nvPicPr>
            <p:cNvPr id="269" name="object 269">
              <a:hlinkClick r:id="rId335"/>
            </p:cNvPr>
            <p:cNvPicPr/>
            <p:nvPr/>
          </p:nvPicPr>
          <p:blipFill>
            <a:blip r:embed="rId336" cstate="print"/>
            <a:stretch>
              <a:fillRect/>
            </a:stretch>
          </p:blipFill>
          <p:spPr>
            <a:xfrm>
              <a:off x="7054596" y="7964423"/>
              <a:ext cx="620267" cy="128015"/>
            </a:xfrm>
            <a:prstGeom prst="rect">
              <a:avLst/>
            </a:prstGeom>
          </p:spPr>
        </p:pic>
        <p:sp>
          <p:nvSpPr>
            <p:cNvPr id="270" name="object 270" descr=""/>
            <p:cNvSpPr/>
            <p:nvPr/>
          </p:nvSpPr>
          <p:spPr>
            <a:xfrm>
              <a:off x="6544818" y="1593344"/>
              <a:ext cx="1156970" cy="528955"/>
            </a:xfrm>
            <a:custGeom>
              <a:avLst/>
              <a:gdLst/>
              <a:ahLst/>
              <a:cxnLst/>
              <a:rect l="l" t="t" r="r" b="b"/>
              <a:pathLst>
                <a:path w="1156970" h="528955">
                  <a:moveTo>
                    <a:pt x="1068578" y="0"/>
                  </a:moveTo>
                  <a:lnTo>
                    <a:pt x="88138" y="0"/>
                  </a:lnTo>
                  <a:lnTo>
                    <a:pt x="53829" y="6926"/>
                  </a:lnTo>
                  <a:lnTo>
                    <a:pt x="25814" y="25814"/>
                  </a:lnTo>
                  <a:lnTo>
                    <a:pt x="6926" y="53829"/>
                  </a:lnTo>
                  <a:lnTo>
                    <a:pt x="0" y="88138"/>
                  </a:lnTo>
                  <a:lnTo>
                    <a:pt x="0" y="440690"/>
                  </a:lnTo>
                  <a:lnTo>
                    <a:pt x="6926" y="474998"/>
                  </a:lnTo>
                  <a:lnTo>
                    <a:pt x="25814" y="503013"/>
                  </a:lnTo>
                  <a:lnTo>
                    <a:pt x="53829" y="521901"/>
                  </a:lnTo>
                  <a:lnTo>
                    <a:pt x="88138" y="528828"/>
                  </a:lnTo>
                  <a:lnTo>
                    <a:pt x="1068578" y="528828"/>
                  </a:lnTo>
                  <a:lnTo>
                    <a:pt x="1102886" y="521901"/>
                  </a:lnTo>
                  <a:lnTo>
                    <a:pt x="1130901" y="503013"/>
                  </a:lnTo>
                  <a:lnTo>
                    <a:pt x="1149789" y="474998"/>
                  </a:lnTo>
                  <a:lnTo>
                    <a:pt x="1156716" y="440690"/>
                  </a:lnTo>
                  <a:lnTo>
                    <a:pt x="1156716" y="88138"/>
                  </a:lnTo>
                  <a:lnTo>
                    <a:pt x="1149789" y="53829"/>
                  </a:lnTo>
                  <a:lnTo>
                    <a:pt x="1130901" y="25814"/>
                  </a:lnTo>
                  <a:lnTo>
                    <a:pt x="1102886" y="6926"/>
                  </a:lnTo>
                  <a:lnTo>
                    <a:pt x="1068578" y="0"/>
                  </a:lnTo>
                  <a:close/>
                </a:path>
              </a:pathLst>
            </a:custGeom>
            <a:solidFill>
              <a:srgbClr val="54A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6544818" y="1593345"/>
              <a:ext cx="1156970" cy="528955"/>
            </a:xfrm>
            <a:custGeom>
              <a:avLst/>
              <a:gdLst/>
              <a:ahLst/>
              <a:cxnLst/>
              <a:rect l="l" t="t" r="r" b="b"/>
              <a:pathLst>
                <a:path w="1156970" h="528955">
                  <a:moveTo>
                    <a:pt x="0" y="88138"/>
                  </a:moveTo>
                  <a:lnTo>
                    <a:pt x="6926" y="53829"/>
                  </a:lnTo>
                  <a:lnTo>
                    <a:pt x="25814" y="25814"/>
                  </a:lnTo>
                  <a:lnTo>
                    <a:pt x="53829" y="6926"/>
                  </a:lnTo>
                  <a:lnTo>
                    <a:pt x="88138" y="0"/>
                  </a:lnTo>
                  <a:lnTo>
                    <a:pt x="1068578" y="0"/>
                  </a:lnTo>
                  <a:lnTo>
                    <a:pt x="1102886" y="6926"/>
                  </a:lnTo>
                  <a:lnTo>
                    <a:pt x="1130901" y="25814"/>
                  </a:lnTo>
                  <a:lnTo>
                    <a:pt x="1149789" y="53829"/>
                  </a:lnTo>
                  <a:lnTo>
                    <a:pt x="1156716" y="88138"/>
                  </a:lnTo>
                  <a:lnTo>
                    <a:pt x="1156716" y="440690"/>
                  </a:lnTo>
                  <a:lnTo>
                    <a:pt x="1149789" y="474998"/>
                  </a:lnTo>
                  <a:lnTo>
                    <a:pt x="1130901" y="503013"/>
                  </a:lnTo>
                  <a:lnTo>
                    <a:pt x="1102886" y="521901"/>
                  </a:lnTo>
                  <a:lnTo>
                    <a:pt x="1068578" y="528828"/>
                  </a:lnTo>
                  <a:lnTo>
                    <a:pt x="88138" y="528828"/>
                  </a:lnTo>
                  <a:lnTo>
                    <a:pt x="53829" y="521901"/>
                  </a:lnTo>
                  <a:lnTo>
                    <a:pt x="25814" y="503013"/>
                  </a:lnTo>
                  <a:lnTo>
                    <a:pt x="6926" y="474998"/>
                  </a:lnTo>
                  <a:lnTo>
                    <a:pt x="0" y="440690"/>
                  </a:lnTo>
                  <a:lnTo>
                    <a:pt x="0" y="88138"/>
                  </a:lnTo>
                  <a:close/>
                </a:path>
              </a:pathLst>
            </a:custGeom>
            <a:ln w="19049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2" name="object 272" descr=""/>
          <p:cNvSpPr txBox="1"/>
          <p:nvPr/>
        </p:nvSpPr>
        <p:spPr>
          <a:xfrm>
            <a:off x="6804506" y="1759935"/>
            <a:ext cx="63754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Publisher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273" name="object 273" descr=""/>
          <p:cNvPicPr/>
          <p:nvPr/>
        </p:nvPicPr>
        <p:blipFill>
          <a:blip r:embed="rId337" cstate="print"/>
          <a:stretch>
            <a:fillRect/>
          </a:stretch>
        </p:blipFill>
        <p:spPr>
          <a:xfrm>
            <a:off x="0" y="9707880"/>
            <a:ext cx="7772244" cy="350519"/>
          </a:xfrm>
          <a:prstGeom prst="rect">
            <a:avLst/>
          </a:prstGeom>
        </p:spPr>
      </p:pic>
      <p:grpSp>
        <p:nvGrpSpPr>
          <p:cNvPr id="274" name="object 274" descr=""/>
          <p:cNvGrpSpPr/>
          <p:nvPr/>
        </p:nvGrpSpPr>
        <p:grpSpPr>
          <a:xfrm>
            <a:off x="1987295" y="8563358"/>
            <a:ext cx="3853179" cy="768350"/>
            <a:chOff x="1987295" y="8563358"/>
            <a:chExt cx="3853179" cy="768350"/>
          </a:xfrm>
        </p:grpSpPr>
        <p:sp>
          <p:nvSpPr>
            <p:cNvPr id="275" name="object 275" descr=""/>
            <p:cNvSpPr/>
            <p:nvPr/>
          </p:nvSpPr>
          <p:spPr>
            <a:xfrm>
              <a:off x="3303269" y="8582408"/>
              <a:ext cx="1221105" cy="721360"/>
            </a:xfrm>
            <a:custGeom>
              <a:avLst/>
              <a:gdLst/>
              <a:ahLst/>
              <a:cxnLst/>
              <a:rect l="l" t="t" r="r" b="b"/>
              <a:pathLst>
                <a:path w="1221104" h="721359">
                  <a:moveTo>
                    <a:pt x="0" y="120141"/>
                  </a:moveTo>
                  <a:lnTo>
                    <a:pt x="9440" y="73375"/>
                  </a:lnTo>
                  <a:lnTo>
                    <a:pt x="35186" y="35186"/>
                  </a:lnTo>
                  <a:lnTo>
                    <a:pt x="73375" y="9440"/>
                  </a:lnTo>
                  <a:lnTo>
                    <a:pt x="120142" y="0"/>
                  </a:lnTo>
                  <a:lnTo>
                    <a:pt x="1100582" y="0"/>
                  </a:lnTo>
                  <a:lnTo>
                    <a:pt x="1147348" y="9440"/>
                  </a:lnTo>
                  <a:lnTo>
                    <a:pt x="1185537" y="35186"/>
                  </a:lnTo>
                  <a:lnTo>
                    <a:pt x="1211283" y="73375"/>
                  </a:lnTo>
                  <a:lnTo>
                    <a:pt x="1220724" y="120141"/>
                  </a:lnTo>
                  <a:lnTo>
                    <a:pt x="1220724" y="600709"/>
                  </a:lnTo>
                  <a:lnTo>
                    <a:pt x="1211283" y="647471"/>
                  </a:lnTo>
                  <a:lnTo>
                    <a:pt x="1185537" y="685660"/>
                  </a:lnTo>
                  <a:lnTo>
                    <a:pt x="1147348" y="711409"/>
                  </a:lnTo>
                  <a:lnTo>
                    <a:pt x="1100582" y="720851"/>
                  </a:lnTo>
                  <a:lnTo>
                    <a:pt x="120142" y="720851"/>
                  </a:lnTo>
                  <a:lnTo>
                    <a:pt x="73375" y="711409"/>
                  </a:lnTo>
                  <a:lnTo>
                    <a:pt x="35186" y="685660"/>
                  </a:lnTo>
                  <a:lnTo>
                    <a:pt x="9440" y="647471"/>
                  </a:lnTo>
                  <a:lnTo>
                    <a:pt x="0" y="600709"/>
                  </a:lnTo>
                  <a:lnTo>
                    <a:pt x="0" y="120141"/>
                  </a:lnTo>
                  <a:close/>
                </a:path>
              </a:pathLst>
            </a:custGeom>
            <a:ln w="38100">
              <a:solidFill>
                <a:srgbClr val="ACBCCE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6" name="object 276">
              <a:hlinkClick r:id="rId338"/>
            </p:cNvPr>
            <p:cNvPicPr/>
            <p:nvPr/>
          </p:nvPicPr>
          <p:blipFill>
            <a:blip r:embed="rId339" cstate="print"/>
            <a:stretch>
              <a:fillRect/>
            </a:stretch>
          </p:blipFill>
          <p:spPr>
            <a:xfrm>
              <a:off x="4062983" y="8906255"/>
              <a:ext cx="326136" cy="326136"/>
            </a:xfrm>
            <a:prstGeom prst="rect">
              <a:avLst/>
            </a:prstGeom>
          </p:spPr>
        </p:pic>
        <p:pic>
          <p:nvPicPr>
            <p:cNvPr id="277" name="object 277" descr="">
              <a:hlinkClick r:id="rId340"/>
            </p:cNvPr>
            <p:cNvPicPr/>
            <p:nvPr/>
          </p:nvPicPr>
          <p:blipFill>
            <a:blip r:embed="rId341" cstate="print"/>
            <a:stretch>
              <a:fillRect/>
            </a:stretch>
          </p:blipFill>
          <p:spPr>
            <a:xfrm>
              <a:off x="4049267" y="8730996"/>
              <a:ext cx="400799" cy="128015"/>
            </a:xfrm>
            <a:prstGeom prst="rect">
              <a:avLst/>
            </a:prstGeom>
          </p:spPr>
        </p:pic>
        <p:pic>
          <p:nvPicPr>
            <p:cNvPr id="278" name="object 278">
              <a:hlinkClick r:id="rId342"/>
            </p:cNvPr>
            <p:cNvPicPr/>
            <p:nvPr/>
          </p:nvPicPr>
          <p:blipFill>
            <a:blip r:embed="rId343" cstate="print"/>
            <a:stretch>
              <a:fillRect/>
            </a:stretch>
          </p:blipFill>
          <p:spPr>
            <a:xfrm>
              <a:off x="3372611" y="8787384"/>
              <a:ext cx="617219" cy="217931"/>
            </a:xfrm>
            <a:prstGeom prst="rect">
              <a:avLst/>
            </a:prstGeom>
          </p:spPr>
        </p:pic>
        <p:pic>
          <p:nvPicPr>
            <p:cNvPr id="279" name="object 279">
              <a:hlinkClick r:id="rId344"/>
            </p:cNvPr>
            <p:cNvPicPr/>
            <p:nvPr/>
          </p:nvPicPr>
          <p:blipFill>
            <a:blip r:embed="rId345" cstate="print"/>
            <a:stretch>
              <a:fillRect/>
            </a:stretch>
          </p:blipFill>
          <p:spPr>
            <a:xfrm>
              <a:off x="3372611" y="9073896"/>
              <a:ext cx="563879" cy="111251"/>
            </a:xfrm>
            <a:prstGeom prst="rect">
              <a:avLst/>
            </a:prstGeom>
          </p:spPr>
        </p:pic>
        <p:sp>
          <p:nvSpPr>
            <p:cNvPr id="280" name="object 280" descr=""/>
            <p:cNvSpPr/>
            <p:nvPr/>
          </p:nvSpPr>
          <p:spPr>
            <a:xfrm>
              <a:off x="2006345" y="8582408"/>
              <a:ext cx="1221105" cy="721360"/>
            </a:xfrm>
            <a:custGeom>
              <a:avLst/>
              <a:gdLst/>
              <a:ahLst/>
              <a:cxnLst/>
              <a:rect l="l" t="t" r="r" b="b"/>
              <a:pathLst>
                <a:path w="1221105" h="721359">
                  <a:moveTo>
                    <a:pt x="0" y="120141"/>
                  </a:moveTo>
                  <a:lnTo>
                    <a:pt x="9440" y="73375"/>
                  </a:lnTo>
                  <a:lnTo>
                    <a:pt x="35186" y="35186"/>
                  </a:lnTo>
                  <a:lnTo>
                    <a:pt x="73375" y="9440"/>
                  </a:lnTo>
                  <a:lnTo>
                    <a:pt x="120142" y="0"/>
                  </a:lnTo>
                  <a:lnTo>
                    <a:pt x="1100582" y="0"/>
                  </a:lnTo>
                  <a:lnTo>
                    <a:pt x="1147348" y="9440"/>
                  </a:lnTo>
                  <a:lnTo>
                    <a:pt x="1185537" y="35186"/>
                  </a:lnTo>
                  <a:lnTo>
                    <a:pt x="1211283" y="73375"/>
                  </a:lnTo>
                  <a:lnTo>
                    <a:pt x="1220724" y="120141"/>
                  </a:lnTo>
                  <a:lnTo>
                    <a:pt x="1220724" y="600709"/>
                  </a:lnTo>
                  <a:lnTo>
                    <a:pt x="1211283" y="647471"/>
                  </a:lnTo>
                  <a:lnTo>
                    <a:pt x="1185537" y="685660"/>
                  </a:lnTo>
                  <a:lnTo>
                    <a:pt x="1147348" y="711409"/>
                  </a:lnTo>
                  <a:lnTo>
                    <a:pt x="1100582" y="720851"/>
                  </a:lnTo>
                  <a:lnTo>
                    <a:pt x="120142" y="720851"/>
                  </a:lnTo>
                  <a:lnTo>
                    <a:pt x="73375" y="711409"/>
                  </a:lnTo>
                  <a:lnTo>
                    <a:pt x="35186" y="685660"/>
                  </a:lnTo>
                  <a:lnTo>
                    <a:pt x="9440" y="647471"/>
                  </a:lnTo>
                  <a:lnTo>
                    <a:pt x="0" y="600709"/>
                  </a:lnTo>
                  <a:lnTo>
                    <a:pt x="0" y="120141"/>
                  </a:lnTo>
                  <a:close/>
                </a:path>
              </a:pathLst>
            </a:custGeom>
            <a:ln w="38100">
              <a:solidFill>
                <a:srgbClr val="ACBCCE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1" name="object 281">
              <a:hlinkClick r:id="rId346"/>
            </p:cNvPr>
            <p:cNvPicPr/>
            <p:nvPr/>
          </p:nvPicPr>
          <p:blipFill>
            <a:blip r:embed="rId347" cstate="print"/>
            <a:stretch>
              <a:fillRect/>
            </a:stretch>
          </p:blipFill>
          <p:spPr>
            <a:xfrm>
              <a:off x="2147315" y="8729472"/>
              <a:ext cx="245351" cy="257555"/>
            </a:xfrm>
            <a:prstGeom prst="rect">
              <a:avLst/>
            </a:prstGeom>
          </p:spPr>
        </p:pic>
        <p:pic>
          <p:nvPicPr>
            <p:cNvPr id="282" name="object 282" descr="">
              <a:hlinkClick r:id="rId348"/>
            </p:cNvPr>
            <p:cNvPicPr/>
            <p:nvPr/>
          </p:nvPicPr>
          <p:blipFill>
            <a:blip r:embed="rId349" cstate="print"/>
            <a:stretch>
              <a:fillRect/>
            </a:stretch>
          </p:blipFill>
          <p:spPr>
            <a:xfrm>
              <a:off x="2683287" y="8795650"/>
              <a:ext cx="462713" cy="120903"/>
            </a:xfrm>
            <a:prstGeom prst="rect">
              <a:avLst/>
            </a:prstGeom>
          </p:spPr>
        </p:pic>
        <p:pic>
          <p:nvPicPr>
            <p:cNvPr id="283" name="object 283" descr="">
              <a:hlinkClick r:id="rId350"/>
            </p:cNvPr>
            <p:cNvPicPr/>
            <p:nvPr/>
          </p:nvPicPr>
          <p:blipFill>
            <a:blip r:embed="rId351" cstate="print"/>
            <a:stretch>
              <a:fillRect/>
            </a:stretch>
          </p:blipFill>
          <p:spPr>
            <a:xfrm>
              <a:off x="2230815" y="9005316"/>
              <a:ext cx="762320" cy="241922"/>
            </a:xfrm>
            <a:prstGeom prst="rect">
              <a:avLst/>
            </a:prstGeom>
          </p:spPr>
        </p:pic>
        <p:sp>
          <p:nvSpPr>
            <p:cNvPr id="284" name="object 284" descr=""/>
            <p:cNvSpPr/>
            <p:nvPr/>
          </p:nvSpPr>
          <p:spPr>
            <a:xfrm>
              <a:off x="4601717" y="8591552"/>
              <a:ext cx="1219200" cy="721360"/>
            </a:xfrm>
            <a:custGeom>
              <a:avLst/>
              <a:gdLst/>
              <a:ahLst/>
              <a:cxnLst/>
              <a:rect l="l" t="t" r="r" b="b"/>
              <a:pathLst>
                <a:path w="1219200" h="721359">
                  <a:moveTo>
                    <a:pt x="0" y="120142"/>
                  </a:moveTo>
                  <a:lnTo>
                    <a:pt x="9440" y="73375"/>
                  </a:lnTo>
                  <a:lnTo>
                    <a:pt x="35186" y="35186"/>
                  </a:lnTo>
                  <a:lnTo>
                    <a:pt x="73375" y="9440"/>
                  </a:lnTo>
                  <a:lnTo>
                    <a:pt x="120142" y="0"/>
                  </a:lnTo>
                  <a:lnTo>
                    <a:pt x="1099058" y="0"/>
                  </a:lnTo>
                  <a:lnTo>
                    <a:pt x="1145824" y="9440"/>
                  </a:lnTo>
                  <a:lnTo>
                    <a:pt x="1184013" y="35186"/>
                  </a:lnTo>
                  <a:lnTo>
                    <a:pt x="1209759" y="73375"/>
                  </a:lnTo>
                  <a:lnTo>
                    <a:pt x="1219200" y="120142"/>
                  </a:lnTo>
                  <a:lnTo>
                    <a:pt x="1219200" y="600710"/>
                  </a:lnTo>
                  <a:lnTo>
                    <a:pt x="1209759" y="647471"/>
                  </a:lnTo>
                  <a:lnTo>
                    <a:pt x="1184013" y="685660"/>
                  </a:lnTo>
                  <a:lnTo>
                    <a:pt x="1145824" y="711409"/>
                  </a:lnTo>
                  <a:lnTo>
                    <a:pt x="1099058" y="720852"/>
                  </a:lnTo>
                  <a:lnTo>
                    <a:pt x="120142" y="720852"/>
                  </a:lnTo>
                  <a:lnTo>
                    <a:pt x="73375" y="711409"/>
                  </a:lnTo>
                  <a:lnTo>
                    <a:pt x="35186" y="685660"/>
                  </a:lnTo>
                  <a:lnTo>
                    <a:pt x="9440" y="647471"/>
                  </a:lnTo>
                  <a:lnTo>
                    <a:pt x="0" y="600710"/>
                  </a:lnTo>
                  <a:lnTo>
                    <a:pt x="0" y="120142"/>
                  </a:lnTo>
                  <a:close/>
                </a:path>
              </a:pathLst>
            </a:custGeom>
            <a:ln w="38100">
              <a:solidFill>
                <a:srgbClr val="ACBCCE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5" name="object 285" descr=""/>
          <p:cNvSpPr txBox="1"/>
          <p:nvPr/>
        </p:nvSpPr>
        <p:spPr>
          <a:xfrm>
            <a:off x="4778475" y="8580920"/>
            <a:ext cx="87503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8435" marR="5080" indent="-166370">
              <a:lnSpc>
                <a:spcPct val="100000"/>
              </a:lnSpc>
              <a:spcBef>
                <a:spcPts val="100"/>
              </a:spcBef>
            </a:pPr>
            <a:r>
              <a:rPr dirty="0" u="sng" sz="8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Media</a:t>
            </a:r>
            <a:r>
              <a:rPr dirty="0" u="sng" sz="800" spc="-35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Planning</a:t>
            </a:r>
            <a:r>
              <a:rPr dirty="0" u="sng" sz="800" spc="-25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spc="-5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&amp;</a:t>
            </a:r>
            <a:r>
              <a:rPr dirty="0" u="none" sz="800" spc="-10" b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u="sng" sz="800" spc="-1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Attribution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86" name="object 286" descr=""/>
          <p:cNvGrpSpPr/>
          <p:nvPr/>
        </p:nvGrpSpPr>
        <p:grpSpPr>
          <a:xfrm>
            <a:off x="126492" y="8563357"/>
            <a:ext cx="5649595" cy="759460"/>
            <a:chOff x="126492" y="8563357"/>
            <a:chExt cx="5649595" cy="759460"/>
          </a:xfrm>
        </p:grpSpPr>
        <p:pic>
          <p:nvPicPr>
            <p:cNvPr id="287" name="object 287" descr="">
              <a:hlinkClick r:id="rId352"/>
            </p:cNvPr>
            <p:cNvPicPr/>
            <p:nvPr/>
          </p:nvPicPr>
          <p:blipFill>
            <a:blip r:embed="rId353" cstate="print"/>
            <a:stretch>
              <a:fillRect/>
            </a:stretch>
          </p:blipFill>
          <p:spPr>
            <a:xfrm>
              <a:off x="4649724" y="8836151"/>
              <a:ext cx="705611" cy="164591"/>
            </a:xfrm>
            <a:prstGeom prst="rect">
              <a:avLst/>
            </a:prstGeom>
          </p:spPr>
        </p:pic>
        <p:pic>
          <p:nvPicPr>
            <p:cNvPr id="288" name="object 288" descr="">
              <a:hlinkClick r:id="rId354"/>
            </p:cNvPr>
            <p:cNvPicPr/>
            <p:nvPr/>
          </p:nvPicPr>
          <p:blipFill>
            <a:blip r:embed="rId355" cstate="print"/>
            <a:stretch>
              <a:fillRect/>
            </a:stretch>
          </p:blipFill>
          <p:spPr>
            <a:xfrm>
              <a:off x="5143500" y="8974835"/>
              <a:ext cx="632459" cy="166115"/>
            </a:xfrm>
            <a:prstGeom prst="rect">
              <a:avLst/>
            </a:prstGeom>
          </p:spPr>
        </p:pic>
        <p:pic>
          <p:nvPicPr>
            <p:cNvPr id="289" name="object 289" descr="">
              <a:hlinkClick r:id="rId356"/>
            </p:cNvPr>
            <p:cNvPicPr/>
            <p:nvPr/>
          </p:nvPicPr>
          <p:blipFill>
            <a:blip r:embed="rId357" cstate="print"/>
            <a:stretch>
              <a:fillRect/>
            </a:stretch>
          </p:blipFill>
          <p:spPr>
            <a:xfrm>
              <a:off x="4718303" y="9151619"/>
              <a:ext cx="652271" cy="108191"/>
            </a:xfrm>
            <a:prstGeom prst="rect">
              <a:avLst/>
            </a:prstGeom>
          </p:spPr>
        </p:pic>
        <p:sp>
          <p:nvSpPr>
            <p:cNvPr id="290" name="object 290" descr=""/>
            <p:cNvSpPr/>
            <p:nvPr/>
          </p:nvSpPr>
          <p:spPr>
            <a:xfrm>
              <a:off x="145542" y="8582407"/>
              <a:ext cx="1783080" cy="721360"/>
            </a:xfrm>
            <a:custGeom>
              <a:avLst/>
              <a:gdLst/>
              <a:ahLst/>
              <a:cxnLst/>
              <a:rect l="l" t="t" r="r" b="b"/>
              <a:pathLst>
                <a:path w="1783080" h="721359">
                  <a:moveTo>
                    <a:pt x="0" y="120142"/>
                  </a:moveTo>
                  <a:lnTo>
                    <a:pt x="9440" y="73375"/>
                  </a:lnTo>
                  <a:lnTo>
                    <a:pt x="35186" y="35186"/>
                  </a:lnTo>
                  <a:lnTo>
                    <a:pt x="73375" y="9440"/>
                  </a:lnTo>
                  <a:lnTo>
                    <a:pt x="120142" y="0"/>
                  </a:lnTo>
                  <a:lnTo>
                    <a:pt x="1662938" y="0"/>
                  </a:lnTo>
                  <a:lnTo>
                    <a:pt x="1709704" y="9440"/>
                  </a:lnTo>
                  <a:lnTo>
                    <a:pt x="1747893" y="35186"/>
                  </a:lnTo>
                  <a:lnTo>
                    <a:pt x="1773639" y="73375"/>
                  </a:lnTo>
                  <a:lnTo>
                    <a:pt x="1783080" y="120142"/>
                  </a:lnTo>
                  <a:lnTo>
                    <a:pt x="1783080" y="600710"/>
                  </a:lnTo>
                  <a:lnTo>
                    <a:pt x="1773639" y="647471"/>
                  </a:lnTo>
                  <a:lnTo>
                    <a:pt x="1747893" y="685660"/>
                  </a:lnTo>
                  <a:lnTo>
                    <a:pt x="1709704" y="711409"/>
                  </a:lnTo>
                  <a:lnTo>
                    <a:pt x="1662938" y="720852"/>
                  </a:lnTo>
                  <a:lnTo>
                    <a:pt x="120142" y="720852"/>
                  </a:lnTo>
                  <a:lnTo>
                    <a:pt x="73375" y="711409"/>
                  </a:lnTo>
                  <a:lnTo>
                    <a:pt x="35186" y="685660"/>
                  </a:lnTo>
                  <a:lnTo>
                    <a:pt x="9440" y="647471"/>
                  </a:lnTo>
                  <a:lnTo>
                    <a:pt x="0" y="600710"/>
                  </a:lnTo>
                  <a:lnTo>
                    <a:pt x="0" y="120142"/>
                  </a:lnTo>
                  <a:close/>
                </a:path>
              </a:pathLst>
            </a:custGeom>
            <a:ln w="38100">
              <a:solidFill>
                <a:srgbClr val="ACBCCE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1" name="object 291" descr=""/>
          <p:cNvSpPr txBox="1"/>
          <p:nvPr/>
        </p:nvSpPr>
        <p:spPr>
          <a:xfrm>
            <a:off x="406204" y="8591080"/>
            <a:ext cx="3805554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65630" algn="l"/>
                <a:tab pos="3216275" algn="l"/>
              </a:tabLst>
            </a:pPr>
            <a:r>
              <a:rPr dirty="0" u="sng" sz="8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Measurement</a:t>
            </a:r>
            <a:r>
              <a:rPr dirty="0" u="sng" sz="800" spc="-3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&amp;</a:t>
            </a:r>
            <a:r>
              <a:rPr dirty="0" u="sng" sz="800" spc="-2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spc="-1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Analytics</a:t>
            </a:r>
            <a:r>
              <a:rPr dirty="0" u="none" sz="800" b="1">
                <a:solidFill>
                  <a:srgbClr val="1B1363"/>
                </a:solidFill>
                <a:latin typeface="Arial"/>
                <a:cs typeface="Arial"/>
              </a:rPr>
              <a:t>	</a:t>
            </a:r>
            <a:r>
              <a:rPr dirty="0" u="sng" sz="8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Creation</a:t>
            </a:r>
            <a:r>
              <a:rPr dirty="0" u="sng" sz="800" spc="-3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spc="-1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Tools</a:t>
            </a:r>
            <a:r>
              <a:rPr dirty="0" u="none" sz="800" b="1">
                <a:solidFill>
                  <a:srgbClr val="1B1363"/>
                </a:solidFill>
                <a:latin typeface="Arial"/>
                <a:cs typeface="Arial"/>
              </a:rPr>
              <a:t>	</a:t>
            </a:r>
            <a:r>
              <a:rPr dirty="0" u="sng" sz="8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Ad</a:t>
            </a:r>
            <a:r>
              <a:rPr dirty="0" u="sng" sz="800" spc="-25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spc="-1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Creation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92" name="object 292" descr=""/>
          <p:cNvGrpSpPr/>
          <p:nvPr/>
        </p:nvGrpSpPr>
        <p:grpSpPr>
          <a:xfrm>
            <a:off x="19811" y="2173223"/>
            <a:ext cx="1879600" cy="7039609"/>
            <a:chOff x="19811" y="2173223"/>
            <a:chExt cx="1879600" cy="7039609"/>
          </a:xfrm>
        </p:grpSpPr>
        <p:pic>
          <p:nvPicPr>
            <p:cNvPr id="293" name="object 293" descr="">
              <a:hlinkClick r:id="rId358"/>
            </p:cNvPr>
            <p:cNvPicPr/>
            <p:nvPr/>
          </p:nvPicPr>
          <p:blipFill>
            <a:blip r:embed="rId359" cstate="print"/>
            <a:stretch>
              <a:fillRect/>
            </a:stretch>
          </p:blipFill>
          <p:spPr>
            <a:xfrm>
              <a:off x="169163" y="8765920"/>
              <a:ext cx="609587" cy="96181"/>
            </a:xfrm>
            <a:prstGeom prst="rect">
              <a:avLst/>
            </a:prstGeom>
          </p:spPr>
        </p:pic>
        <p:pic>
          <p:nvPicPr>
            <p:cNvPr id="294" name="object 294" descr="">
              <a:hlinkClick r:id="rId360"/>
            </p:cNvPr>
            <p:cNvPicPr/>
            <p:nvPr/>
          </p:nvPicPr>
          <p:blipFill>
            <a:blip r:embed="rId361" cstate="print"/>
            <a:stretch>
              <a:fillRect/>
            </a:stretch>
          </p:blipFill>
          <p:spPr>
            <a:xfrm>
              <a:off x="854964" y="8948928"/>
              <a:ext cx="419099" cy="114299"/>
            </a:xfrm>
            <a:prstGeom prst="rect">
              <a:avLst/>
            </a:prstGeom>
          </p:spPr>
        </p:pic>
        <p:pic>
          <p:nvPicPr>
            <p:cNvPr id="295" name="object 295" descr="">
              <a:hlinkClick r:id="rId362"/>
            </p:cNvPr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173736" y="8944355"/>
              <a:ext cx="626363" cy="104883"/>
            </a:xfrm>
            <a:prstGeom prst="rect">
              <a:avLst/>
            </a:prstGeom>
          </p:spPr>
        </p:pic>
        <p:pic>
          <p:nvPicPr>
            <p:cNvPr id="296" name="object 296" descr="">
              <a:hlinkClick r:id="rId364"/>
            </p:cNvPr>
            <p:cNvPicPr/>
            <p:nvPr/>
          </p:nvPicPr>
          <p:blipFill>
            <a:blip r:embed="rId365" cstate="print"/>
            <a:stretch>
              <a:fillRect/>
            </a:stretch>
          </p:blipFill>
          <p:spPr>
            <a:xfrm>
              <a:off x="1367028" y="8755380"/>
              <a:ext cx="527303" cy="92963"/>
            </a:xfrm>
            <a:prstGeom prst="rect">
              <a:avLst/>
            </a:prstGeom>
          </p:spPr>
        </p:pic>
        <p:pic>
          <p:nvPicPr>
            <p:cNvPr id="297" name="object 297" descr="">
              <a:hlinkClick r:id="rId366"/>
            </p:cNvPr>
            <p:cNvPicPr/>
            <p:nvPr/>
          </p:nvPicPr>
          <p:blipFill>
            <a:blip r:embed="rId367" cstate="print"/>
            <a:stretch>
              <a:fillRect/>
            </a:stretch>
          </p:blipFill>
          <p:spPr>
            <a:xfrm>
              <a:off x="827504" y="8764276"/>
              <a:ext cx="492306" cy="94899"/>
            </a:xfrm>
            <a:prstGeom prst="rect">
              <a:avLst/>
            </a:prstGeom>
          </p:spPr>
        </p:pic>
        <p:pic>
          <p:nvPicPr>
            <p:cNvPr id="298" name="object 298" descr="">
              <a:hlinkClick r:id="rId368"/>
            </p:cNvPr>
            <p:cNvPicPr/>
            <p:nvPr/>
          </p:nvPicPr>
          <p:blipFill>
            <a:blip r:embed="rId369" cstate="print"/>
            <a:stretch>
              <a:fillRect/>
            </a:stretch>
          </p:blipFill>
          <p:spPr>
            <a:xfrm>
              <a:off x="1043939" y="9098280"/>
              <a:ext cx="656843" cy="106679"/>
            </a:xfrm>
            <a:prstGeom prst="rect">
              <a:avLst/>
            </a:prstGeom>
          </p:spPr>
        </p:pic>
        <p:pic>
          <p:nvPicPr>
            <p:cNvPr id="299" name="object 299" descr="">
              <a:hlinkClick r:id="rId370"/>
            </p:cNvPr>
            <p:cNvPicPr/>
            <p:nvPr/>
          </p:nvPicPr>
          <p:blipFill>
            <a:blip r:embed="rId371" cstate="print"/>
            <a:stretch>
              <a:fillRect/>
            </a:stretch>
          </p:blipFill>
          <p:spPr>
            <a:xfrm>
              <a:off x="1274064" y="8912352"/>
              <a:ext cx="624827" cy="182879"/>
            </a:xfrm>
            <a:prstGeom prst="rect">
              <a:avLst/>
            </a:prstGeom>
          </p:spPr>
        </p:pic>
        <p:pic>
          <p:nvPicPr>
            <p:cNvPr id="300" name="object 300" descr="">
              <a:hlinkClick r:id="rId372"/>
            </p:cNvPr>
            <p:cNvPicPr/>
            <p:nvPr/>
          </p:nvPicPr>
          <p:blipFill>
            <a:blip r:embed="rId373" cstate="print"/>
            <a:stretch>
              <a:fillRect/>
            </a:stretch>
          </p:blipFill>
          <p:spPr>
            <a:xfrm>
              <a:off x="315468" y="9093707"/>
              <a:ext cx="649266" cy="118871"/>
            </a:xfrm>
            <a:prstGeom prst="rect">
              <a:avLst/>
            </a:prstGeom>
          </p:spPr>
        </p:pic>
        <p:sp>
          <p:nvSpPr>
            <p:cNvPr id="301" name="object 301" descr=""/>
            <p:cNvSpPr/>
            <p:nvPr/>
          </p:nvSpPr>
          <p:spPr>
            <a:xfrm>
              <a:off x="38861" y="2192273"/>
              <a:ext cx="914400" cy="6096000"/>
            </a:xfrm>
            <a:custGeom>
              <a:avLst/>
              <a:gdLst/>
              <a:ahLst/>
              <a:cxnLst/>
              <a:rect l="l" t="t" r="r" b="b"/>
              <a:pathLst>
                <a:path w="914400" h="6096000">
                  <a:moveTo>
                    <a:pt x="0" y="152400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762000" y="0"/>
                  </a:lnTo>
                  <a:lnTo>
                    <a:pt x="810168" y="7769"/>
                  </a:lnTo>
                  <a:lnTo>
                    <a:pt x="852003" y="29405"/>
                  </a:lnTo>
                  <a:lnTo>
                    <a:pt x="884994" y="62396"/>
                  </a:lnTo>
                  <a:lnTo>
                    <a:pt x="906630" y="104231"/>
                  </a:lnTo>
                  <a:lnTo>
                    <a:pt x="914400" y="152400"/>
                  </a:lnTo>
                  <a:lnTo>
                    <a:pt x="914400" y="5943600"/>
                  </a:lnTo>
                  <a:lnTo>
                    <a:pt x="906630" y="5991768"/>
                  </a:lnTo>
                  <a:lnTo>
                    <a:pt x="884994" y="6033603"/>
                  </a:lnTo>
                  <a:lnTo>
                    <a:pt x="852003" y="6066594"/>
                  </a:lnTo>
                  <a:lnTo>
                    <a:pt x="810168" y="6088230"/>
                  </a:lnTo>
                  <a:lnTo>
                    <a:pt x="762000" y="6096000"/>
                  </a:lnTo>
                  <a:lnTo>
                    <a:pt x="152400" y="6096000"/>
                  </a:lnTo>
                  <a:lnTo>
                    <a:pt x="104231" y="6088230"/>
                  </a:lnTo>
                  <a:lnTo>
                    <a:pt x="62396" y="6066594"/>
                  </a:lnTo>
                  <a:lnTo>
                    <a:pt x="29405" y="6033603"/>
                  </a:lnTo>
                  <a:lnTo>
                    <a:pt x="7769" y="5991768"/>
                  </a:lnTo>
                  <a:lnTo>
                    <a:pt x="0" y="5943600"/>
                  </a:lnTo>
                  <a:lnTo>
                    <a:pt x="0" y="152400"/>
                  </a:lnTo>
                  <a:close/>
                </a:path>
              </a:pathLst>
            </a:custGeom>
            <a:ln w="38100">
              <a:solidFill>
                <a:srgbClr val="00BEF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2" name="object 302" descr=""/>
          <p:cNvSpPr txBox="1"/>
          <p:nvPr/>
        </p:nvSpPr>
        <p:spPr>
          <a:xfrm>
            <a:off x="360679" y="8350887"/>
            <a:ext cx="52438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i="1">
                <a:solidFill>
                  <a:srgbClr val="1B1363"/>
                </a:solidFill>
                <a:latin typeface="Arial"/>
                <a:cs typeface="Arial"/>
              </a:rPr>
              <a:t>Remaining</a:t>
            </a:r>
            <a:r>
              <a:rPr dirty="0" sz="900" spc="60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B1363"/>
                </a:solidFill>
                <a:latin typeface="Arial"/>
                <a:cs typeface="Arial"/>
              </a:rPr>
              <a:t>specialties</a:t>
            </a:r>
            <a:r>
              <a:rPr dirty="0" sz="900" spc="-15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B1363"/>
                </a:solidFill>
                <a:latin typeface="Arial"/>
                <a:cs typeface="Arial"/>
              </a:rPr>
              <a:t>that</a:t>
            </a:r>
            <a:r>
              <a:rPr dirty="0" sz="900" spc="25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B1363"/>
                </a:solidFill>
                <a:latin typeface="Arial"/>
                <a:cs typeface="Arial"/>
              </a:rPr>
              <a:t>can</a:t>
            </a:r>
            <a:r>
              <a:rPr dirty="0" sz="900" spc="25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B1363"/>
                </a:solidFill>
                <a:latin typeface="Arial"/>
                <a:cs typeface="Arial"/>
              </a:rPr>
              <a:t>serve</a:t>
            </a:r>
            <a:r>
              <a:rPr dirty="0" sz="900" spc="15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B1363"/>
                </a:solidFill>
                <a:latin typeface="Arial"/>
                <a:cs typeface="Arial"/>
              </a:rPr>
              <a:t>areas</a:t>
            </a:r>
            <a:r>
              <a:rPr dirty="0" sz="900" spc="30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B1363"/>
                </a:solidFill>
                <a:latin typeface="Arial"/>
                <a:cs typeface="Arial"/>
              </a:rPr>
              <a:t>throughout</a:t>
            </a:r>
            <a:r>
              <a:rPr dirty="0" sz="900" spc="-5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B1363"/>
                </a:solidFill>
                <a:latin typeface="Arial"/>
                <a:cs typeface="Arial"/>
              </a:rPr>
              <a:t>the</a:t>
            </a:r>
            <a:r>
              <a:rPr dirty="0" sz="900" spc="25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B1363"/>
                </a:solidFill>
                <a:latin typeface="Arial"/>
                <a:cs typeface="Arial"/>
              </a:rPr>
              <a:t>entire</a:t>
            </a:r>
            <a:r>
              <a:rPr dirty="0" sz="900" spc="15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B1363"/>
                </a:solidFill>
                <a:latin typeface="Arial"/>
                <a:cs typeface="Arial"/>
              </a:rPr>
              <a:t>digital</a:t>
            </a:r>
            <a:r>
              <a:rPr dirty="0" sz="900" spc="15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B1363"/>
                </a:solidFill>
                <a:latin typeface="Arial"/>
                <a:cs typeface="Arial"/>
              </a:rPr>
              <a:t>video</a:t>
            </a:r>
            <a:r>
              <a:rPr dirty="0" sz="900" spc="10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B1363"/>
                </a:solidFill>
                <a:latin typeface="Arial"/>
                <a:cs typeface="Arial"/>
              </a:rPr>
              <a:t>supply</a:t>
            </a:r>
            <a:r>
              <a:rPr dirty="0" sz="900" spc="15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B1363"/>
                </a:solidFill>
                <a:latin typeface="Arial"/>
                <a:cs typeface="Arial"/>
              </a:rPr>
              <a:t>chain</a:t>
            </a:r>
            <a:r>
              <a:rPr dirty="0" sz="900" spc="15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1B1363"/>
                </a:solidFill>
                <a:latin typeface="Arial"/>
                <a:cs typeface="Arial"/>
              </a:rPr>
              <a:t>ecosystem</a:t>
            </a:r>
            <a:endParaRPr sz="900">
              <a:latin typeface="Arial"/>
              <a:cs typeface="Arial"/>
            </a:endParaRPr>
          </a:p>
        </p:txBody>
      </p:sp>
      <p:sp>
        <p:nvSpPr>
          <p:cNvPr id="303" name="object 303" descr=""/>
          <p:cNvSpPr txBox="1"/>
          <p:nvPr/>
        </p:nvSpPr>
        <p:spPr>
          <a:xfrm>
            <a:off x="103755" y="2232760"/>
            <a:ext cx="79057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6364">
              <a:lnSpc>
                <a:spcPct val="100000"/>
              </a:lnSpc>
              <a:spcBef>
                <a:spcPts val="100"/>
              </a:spcBef>
            </a:pPr>
            <a:r>
              <a:rPr dirty="0" u="sng" sz="8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Agencies</a:t>
            </a:r>
            <a:r>
              <a:rPr dirty="0" u="sng" sz="800" spc="-3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spc="-5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/</a:t>
            </a:r>
            <a:r>
              <a:rPr dirty="0" u="none" sz="800" b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u="sng" sz="80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Media</a:t>
            </a:r>
            <a:r>
              <a:rPr dirty="0" u="sng" sz="800" spc="-25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spc="-10" b="1">
                <a:solidFill>
                  <a:srgbClr val="1B1363"/>
                </a:solidFill>
                <a:uFill>
                  <a:solidFill>
                    <a:srgbClr val="1B1363"/>
                  </a:solidFill>
                </a:uFill>
                <a:latin typeface="Arial"/>
                <a:cs typeface="Arial"/>
              </a:rPr>
              <a:t>Agencies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04" name="object 304" descr=""/>
          <p:cNvGrpSpPr/>
          <p:nvPr/>
        </p:nvGrpSpPr>
        <p:grpSpPr>
          <a:xfrm>
            <a:off x="0" y="-13525"/>
            <a:ext cx="7787640" cy="8165465"/>
            <a:chOff x="0" y="-13525"/>
            <a:chExt cx="7787640" cy="8165465"/>
          </a:xfrm>
        </p:grpSpPr>
        <p:pic>
          <p:nvPicPr>
            <p:cNvPr id="305" name="object 305" descr="">
              <a:hlinkClick r:id="rId374"/>
            </p:cNvPr>
            <p:cNvPicPr/>
            <p:nvPr/>
          </p:nvPicPr>
          <p:blipFill>
            <a:blip r:embed="rId375" cstate="print"/>
            <a:stretch>
              <a:fillRect/>
            </a:stretch>
          </p:blipFill>
          <p:spPr>
            <a:xfrm>
              <a:off x="137160" y="7685531"/>
              <a:ext cx="693419" cy="207263"/>
            </a:xfrm>
            <a:prstGeom prst="rect">
              <a:avLst/>
            </a:prstGeom>
          </p:spPr>
        </p:pic>
        <p:pic>
          <p:nvPicPr>
            <p:cNvPr id="306" name="object 306" descr="">
              <a:hlinkClick r:id="rId376"/>
            </p:cNvPr>
            <p:cNvPicPr/>
            <p:nvPr/>
          </p:nvPicPr>
          <p:blipFill>
            <a:blip r:embed="rId377" cstate="print"/>
            <a:stretch>
              <a:fillRect/>
            </a:stretch>
          </p:blipFill>
          <p:spPr>
            <a:xfrm>
              <a:off x="214771" y="6536322"/>
              <a:ext cx="583867" cy="535206"/>
            </a:xfrm>
            <a:prstGeom prst="rect">
              <a:avLst/>
            </a:prstGeom>
          </p:spPr>
        </p:pic>
        <p:pic>
          <p:nvPicPr>
            <p:cNvPr id="307" name="object 307" descr="">
              <a:hlinkClick r:id="rId378"/>
            </p:cNvPr>
            <p:cNvPicPr/>
            <p:nvPr/>
          </p:nvPicPr>
          <p:blipFill>
            <a:blip r:embed="rId379" cstate="print"/>
            <a:stretch>
              <a:fillRect/>
            </a:stretch>
          </p:blipFill>
          <p:spPr>
            <a:xfrm>
              <a:off x="281825" y="4572556"/>
              <a:ext cx="468929" cy="231149"/>
            </a:xfrm>
            <a:prstGeom prst="rect">
              <a:avLst/>
            </a:prstGeom>
          </p:spPr>
        </p:pic>
        <p:pic>
          <p:nvPicPr>
            <p:cNvPr id="308" name="object 308">
              <a:hlinkClick r:id="rId380"/>
            </p:cNvPr>
            <p:cNvPicPr/>
            <p:nvPr/>
          </p:nvPicPr>
          <p:blipFill>
            <a:blip r:embed="rId381" cstate="print"/>
            <a:stretch>
              <a:fillRect/>
            </a:stretch>
          </p:blipFill>
          <p:spPr>
            <a:xfrm>
              <a:off x="108204" y="7994904"/>
              <a:ext cx="751331" cy="156971"/>
            </a:xfrm>
            <a:prstGeom prst="rect">
              <a:avLst/>
            </a:prstGeom>
          </p:spPr>
        </p:pic>
        <p:pic>
          <p:nvPicPr>
            <p:cNvPr id="309" name="object 309">
              <a:hlinkClick r:id="rId382"/>
            </p:cNvPr>
            <p:cNvPicPr/>
            <p:nvPr/>
          </p:nvPicPr>
          <p:blipFill>
            <a:blip r:embed="rId383" cstate="print"/>
            <a:stretch>
              <a:fillRect/>
            </a:stretch>
          </p:blipFill>
          <p:spPr>
            <a:xfrm>
              <a:off x="158496" y="2580132"/>
              <a:ext cx="685799" cy="163067"/>
            </a:xfrm>
            <a:prstGeom prst="rect">
              <a:avLst/>
            </a:prstGeom>
          </p:spPr>
        </p:pic>
        <p:pic>
          <p:nvPicPr>
            <p:cNvPr id="310" name="object 310">
              <a:hlinkClick r:id="rId384"/>
            </p:cNvPr>
            <p:cNvPicPr/>
            <p:nvPr/>
          </p:nvPicPr>
          <p:blipFill>
            <a:blip r:embed="rId385" cstate="print"/>
            <a:stretch>
              <a:fillRect/>
            </a:stretch>
          </p:blipFill>
          <p:spPr>
            <a:xfrm>
              <a:off x="137160" y="6210300"/>
              <a:ext cx="778764" cy="268897"/>
            </a:xfrm>
            <a:prstGeom prst="rect">
              <a:avLst/>
            </a:prstGeom>
          </p:spPr>
        </p:pic>
        <p:pic>
          <p:nvPicPr>
            <p:cNvPr id="311" name="object 311">
              <a:hlinkClick r:id="rId386"/>
            </p:cNvPr>
            <p:cNvPicPr/>
            <p:nvPr/>
          </p:nvPicPr>
          <p:blipFill>
            <a:blip r:embed="rId387" cstate="print"/>
            <a:stretch>
              <a:fillRect/>
            </a:stretch>
          </p:blipFill>
          <p:spPr>
            <a:xfrm>
              <a:off x="423672" y="2950464"/>
              <a:ext cx="472439" cy="268223"/>
            </a:xfrm>
            <a:prstGeom prst="rect">
              <a:avLst/>
            </a:prstGeom>
          </p:spPr>
        </p:pic>
        <p:pic>
          <p:nvPicPr>
            <p:cNvPr id="312" name="object 312" descr="">
              <a:hlinkClick r:id="rId388"/>
            </p:cNvPr>
            <p:cNvPicPr/>
            <p:nvPr/>
          </p:nvPicPr>
          <p:blipFill>
            <a:blip r:embed="rId389" cstate="print"/>
            <a:stretch>
              <a:fillRect/>
            </a:stretch>
          </p:blipFill>
          <p:spPr>
            <a:xfrm>
              <a:off x="150876" y="6996683"/>
              <a:ext cx="656843" cy="655319"/>
            </a:xfrm>
            <a:prstGeom prst="rect">
              <a:avLst/>
            </a:prstGeom>
          </p:spPr>
        </p:pic>
        <p:pic>
          <p:nvPicPr>
            <p:cNvPr id="313" name="object 313">
              <a:hlinkClick r:id="rId390"/>
            </p:cNvPr>
            <p:cNvPicPr/>
            <p:nvPr/>
          </p:nvPicPr>
          <p:blipFill>
            <a:blip r:embed="rId391" cstate="print"/>
            <a:stretch>
              <a:fillRect/>
            </a:stretch>
          </p:blipFill>
          <p:spPr>
            <a:xfrm>
              <a:off x="79248" y="3874008"/>
              <a:ext cx="844295" cy="103631"/>
            </a:xfrm>
            <a:prstGeom prst="rect">
              <a:avLst/>
            </a:prstGeom>
          </p:spPr>
        </p:pic>
        <p:pic>
          <p:nvPicPr>
            <p:cNvPr id="314" name="object 314" descr="">
              <a:hlinkClick r:id="rId392"/>
            </p:cNvPr>
            <p:cNvPicPr/>
            <p:nvPr/>
          </p:nvPicPr>
          <p:blipFill>
            <a:blip r:embed="rId393" cstate="print"/>
            <a:stretch>
              <a:fillRect/>
            </a:stretch>
          </p:blipFill>
          <p:spPr>
            <a:xfrm>
              <a:off x="35051" y="5888736"/>
              <a:ext cx="844283" cy="248411"/>
            </a:xfrm>
            <a:prstGeom prst="rect">
              <a:avLst/>
            </a:prstGeom>
          </p:spPr>
        </p:pic>
        <p:pic>
          <p:nvPicPr>
            <p:cNvPr id="315" name="object 315" descr="">
              <a:hlinkClick r:id="rId394"/>
            </p:cNvPr>
            <p:cNvPicPr/>
            <p:nvPr/>
          </p:nvPicPr>
          <p:blipFill>
            <a:blip r:embed="rId395" cstate="print"/>
            <a:stretch>
              <a:fillRect/>
            </a:stretch>
          </p:blipFill>
          <p:spPr>
            <a:xfrm>
              <a:off x="109728" y="2820924"/>
              <a:ext cx="257555" cy="519683"/>
            </a:xfrm>
            <a:prstGeom prst="rect">
              <a:avLst/>
            </a:prstGeom>
          </p:spPr>
        </p:pic>
        <p:pic>
          <p:nvPicPr>
            <p:cNvPr id="316" name="object 316">
              <a:hlinkClick r:id="rId396"/>
            </p:cNvPr>
            <p:cNvPicPr/>
            <p:nvPr/>
          </p:nvPicPr>
          <p:blipFill>
            <a:blip r:embed="rId397" cstate="print"/>
            <a:stretch>
              <a:fillRect/>
            </a:stretch>
          </p:blipFill>
          <p:spPr>
            <a:xfrm>
              <a:off x="173736" y="5638800"/>
              <a:ext cx="643127" cy="146303"/>
            </a:xfrm>
            <a:prstGeom prst="rect">
              <a:avLst/>
            </a:prstGeom>
          </p:spPr>
        </p:pic>
        <p:pic>
          <p:nvPicPr>
            <p:cNvPr id="317" name="object 317">
              <a:hlinkClick r:id="rId398"/>
            </p:cNvPr>
            <p:cNvPicPr/>
            <p:nvPr/>
          </p:nvPicPr>
          <p:blipFill>
            <a:blip r:embed="rId399" cstate="print"/>
            <a:stretch>
              <a:fillRect/>
            </a:stretch>
          </p:blipFill>
          <p:spPr>
            <a:xfrm>
              <a:off x="102107" y="5350764"/>
              <a:ext cx="784504" cy="146303"/>
            </a:xfrm>
            <a:prstGeom prst="rect">
              <a:avLst/>
            </a:prstGeom>
          </p:spPr>
        </p:pic>
        <p:pic>
          <p:nvPicPr>
            <p:cNvPr id="318" name="object 318" descr="">
              <a:hlinkClick r:id="rId400"/>
            </p:cNvPr>
            <p:cNvPicPr/>
            <p:nvPr/>
          </p:nvPicPr>
          <p:blipFill>
            <a:blip r:embed="rId401" cstate="print"/>
            <a:stretch>
              <a:fillRect/>
            </a:stretch>
          </p:blipFill>
          <p:spPr>
            <a:xfrm>
              <a:off x="248411" y="4945380"/>
              <a:ext cx="492251" cy="289559"/>
            </a:xfrm>
            <a:prstGeom prst="rect">
              <a:avLst/>
            </a:prstGeom>
          </p:spPr>
        </p:pic>
        <p:pic>
          <p:nvPicPr>
            <p:cNvPr id="319" name="object 319">
              <a:hlinkClick r:id="rId402"/>
            </p:cNvPr>
            <p:cNvPicPr/>
            <p:nvPr/>
          </p:nvPicPr>
          <p:blipFill>
            <a:blip r:embed="rId403" cstate="print"/>
            <a:stretch>
              <a:fillRect/>
            </a:stretch>
          </p:blipFill>
          <p:spPr>
            <a:xfrm>
              <a:off x="115824" y="4072127"/>
              <a:ext cx="778763" cy="385572"/>
            </a:xfrm>
            <a:prstGeom prst="rect">
              <a:avLst/>
            </a:prstGeom>
          </p:spPr>
        </p:pic>
        <p:pic>
          <p:nvPicPr>
            <p:cNvPr id="320" name="object 320">
              <a:hlinkClick r:id="rId404"/>
            </p:cNvPr>
            <p:cNvPicPr/>
            <p:nvPr/>
          </p:nvPicPr>
          <p:blipFill>
            <a:blip r:embed="rId405" cstate="print"/>
            <a:stretch>
              <a:fillRect/>
            </a:stretch>
          </p:blipFill>
          <p:spPr>
            <a:xfrm>
              <a:off x="249936" y="3432047"/>
              <a:ext cx="589787" cy="318503"/>
            </a:xfrm>
            <a:prstGeom prst="rect">
              <a:avLst/>
            </a:prstGeom>
          </p:spPr>
        </p:pic>
        <p:pic>
          <p:nvPicPr>
            <p:cNvPr id="321" name="object 321">
              <a:hlinkClick r:id="rId406"/>
            </p:cNvPr>
            <p:cNvPicPr/>
            <p:nvPr/>
          </p:nvPicPr>
          <p:blipFill>
            <a:blip r:embed="rId407" cstate="print"/>
            <a:stretch>
              <a:fillRect/>
            </a:stretch>
          </p:blipFill>
          <p:spPr>
            <a:xfrm>
              <a:off x="4526279" y="7603235"/>
              <a:ext cx="621791" cy="176783"/>
            </a:xfrm>
            <a:prstGeom prst="rect">
              <a:avLst/>
            </a:prstGeom>
          </p:spPr>
        </p:pic>
        <p:sp>
          <p:nvSpPr>
            <p:cNvPr id="322" name="object 322" descr=""/>
            <p:cNvSpPr/>
            <p:nvPr/>
          </p:nvSpPr>
          <p:spPr>
            <a:xfrm>
              <a:off x="855725" y="1754885"/>
              <a:ext cx="254635" cy="207645"/>
            </a:xfrm>
            <a:custGeom>
              <a:avLst/>
              <a:gdLst/>
              <a:ahLst/>
              <a:cxnLst/>
              <a:rect l="l" t="t" r="r" b="b"/>
              <a:pathLst>
                <a:path w="254634" h="207644">
                  <a:moveTo>
                    <a:pt x="150876" y="0"/>
                  </a:moveTo>
                  <a:lnTo>
                    <a:pt x="150876" y="51816"/>
                  </a:lnTo>
                  <a:lnTo>
                    <a:pt x="0" y="51816"/>
                  </a:lnTo>
                  <a:lnTo>
                    <a:pt x="0" y="155448"/>
                  </a:lnTo>
                  <a:lnTo>
                    <a:pt x="150876" y="155448"/>
                  </a:lnTo>
                  <a:lnTo>
                    <a:pt x="150876" y="207264"/>
                  </a:lnTo>
                  <a:lnTo>
                    <a:pt x="254508" y="103632"/>
                  </a:lnTo>
                  <a:lnTo>
                    <a:pt x="150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855725" y="1754885"/>
              <a:ext cx="254635" cy="207645"/>
            </a:xfrm>
            <a:custGeom>
              <a:avLst/>
              <a:gdLst/>
              <a:ahLst/>
              <a:cxnLst/>
              <a:rect l="l" t="t" r="r" b="b"/>
              <a:pathLst>
                <a:path w="254634" h="207644">
                  <a:moveTo>
                    <a:pt x="0" y="51816"/>
                  </a:moveTo>
                  <a:lnTo>
                    <a:pt x="150876" y="51816"/>
                  </a:lnTo>
                  <a:lnTo>
                    <a:pt x="150876" y="0"/>
                  </a:lnTo>
                  <a:lnTo>
                    <a:pt x="254508" y="103632"/>
                  </a:lnTo>
                  <a:lnTo>
                    <a:pt x="150876" y="207264"/>
                  </a:lnTo>
                  <a:lnTo>
                    <a:pt x="150876" y="155448"/>
                  </a:lnTo>
                  <a:lnTo>
                    <a:pt x="0" y="155448"/>
                  </a:lnTo>
                  <a:lnTo>
                    <a:pt x="0" y="51816"/>
                  </a:lnTo>
                  <a:close/>
                </a:path>
              </a:pathLst>
            </a:custGeom>
            <a:ln w="19050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1722882" y="1754885"/>
              <a:ext cx="256540" cy="207645"/>
            </a:xfrm>
            <a:custGeom>
              <a:avLst/>
              <a:gdLst/>
              <a:ahLst/>
              <a:cxnLst/>
              <a:rect l="l" t="t" r="r" b="b"/>
              <a:pathLst>
                <a:path w="256539" h="207644">
                  <a:moveTo>
                    <a:pt x="152400" y="0"/>
                  </a:moveTo>
                  <a:lnTo>
                    <a:pt x="152400" y="51816"/>
                  </a:lnTo>
                  <a:lnTo>
                    <a:pt x="0" y="51816"/>
                  </a:lnTo>
                  <a:lnTo>
                    <a:pt x="0" y="155448"/>
                  </a:lnTo>
                  <a:lnTo>
                    <a:pt x="152400" y="155448"/>
                  </a:lnTo>
                  <a:lnTo>
                    <a:pt x="152400" y="207264"/>
                  </a:lnTo>
                  <a:lnTo>
                    <a:pt x="256032" y="103632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1722882" y="1754885"/>
              <a:ext cx="256540" cy="207645"/>
            </a:xfrm>
            <a:custGeom>
              <a:avLst/>
              <a:gdLst/>
              <a:ahLst/>
              <a:cxnLst/>
              <a:rect l="l" t="t" r="r" b="b"/>
              <a:pathLst>
                <a:path w="256539" h="207644">
                  <a:moveTo>
                    <a:pt x="0" y="51816"/>
                  </a:moveTo>
                  <a:lnTo>
                    <a:pt x="152400" y="51816"/>
                  </a:lnTo>
                  <a:lnTo>
                    <a:pt x="152400" y="0"/>
                  </a:lnTo>
                  <a:lnTo>
                    <a:pt x="256032" y="103632"/>
                  </a:lnTo>
                  <a:lnTo>
                    <a:pt x="152400" y="207264"/>
                  </a:lnTo>
                  <a:lnTo>
                    <a:pt x="152400" y="155448"/>
                  </a:lnTo>
                  <a:lnTo>
                    <a:pt x="0" y="155448"/>
                  </a:lnTo>
                  <a:lnTo>
                    <a:pt x="0" y="51816"/>
                  </a:lnTo>
                  <a:close/>
                </a:path>
              </a:pathLst>
            </a:custGeom>
            <a:ln w="19050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2690622" y="1754885"/>
              <a:ext cx="256540" cy="207645"/>
            </a:xfrm>
            <a:custGeom>
              <a:avLst/>
              <a:gdLst/>
              <a:ahLst/>
              <a:cxnLst/>
              <a:rect l="l" t="t" r="r" b="b"/>
              <a:pathLst>
                <a:path w="256539" h="207644">
                  <a:moveTo>
                    <a:pt x="152400" y="0"/>
                  </a:moveTo>
                  <a:lnTo>
                    <a:pt x="152400" y="51816"/>
                  </a:lnTo>
                  <a:lnTo>
                    <a:pt x="0" y="51816"/>
                  </a:lnTo>
                  <a:lnTo>
                    <a:pt x="0" y="155448"/>
                  </a:lnTo>
                  <a:lnTo>
                    <a:pt x="152400" y="155448"/>
                  </a:lnTo>
                  <a:lnTo>
                    <a:pt x="152400" y="207264"/>
                  </a:lnTo>
                  <a:lnTo>
                    <a:pt x="256032" y="103632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2690622" y="1754885"/>
              <a:ext cx="256540" cy="207645"/>
            </a:xfrm>
            <a:custGeom>
              <a:avLst/>
              <a:gdLst/>
              <a:ahLst/>
              <a:cxnLst/>
              <a:rect l="l" t="t" r="r" b="b"/>
              <a:pathLst>
                <a:path w="256539" h="207644">
                  <a:moveTo>
                    <a:pt x="0" y="51816"/>
                  </a:moveTo>
                  <a:lnTo>
                    <a:pt x="152400" y="51816"/>
                  </a:lnTo>
                  <a:lnTo>
                    <a:pt x="152400" y="0"/>
                  </a:lnTo>
                  <a:lnTo>
                    <a:pt x="256032" y="103632"/>
                  </a:lnTo>
                  <a:lnTo>
                    <a:pt x="152400" y="207264"/>
                  </a:lnTo>
                  <a:lnTo>
                    <a:pt x="152400" y="155448"/>
                  </a:lnTo>
                  <a:lnTo>
                    <a:pt x="0" y="155448"/>
                  </a:lnTo>
                  <a:lnTo>
                    <a:pt x="0" y="51816"/>
                  </a:lnTo>
                  <a:close/>
                </a:path>
              </a:pathLst>
            </a:custGeom>
            <a:ln w="19050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3615690" y="1754885"/>
              <a:ext cx="254635" cy="207645"/>
            </a:xfrm>
            <a:custGeom>
              <a:avLst/>
              <a:gdLst/>
              <a:ahLst/>
              <a:cxnLst/>
              <a:rect l="l" t="t" r="r" b="b"/>
              <a:pathLst>
                <a:path w="254635" h="207644">
                  <a:moveTo>
                    <a:pt x="150876" y="0"/>
                  </a:moveTo>
                  <a:lnTo>
                    <a:pt x="150876" y="51816"/>
                  </a:lnTo>
                  <a:lnTo>
                    <a:pt x="0" y="51816"/>
                  </a:lnTo>
                  <a:lnTo>
                    <a:pt x="0" y="155448"/>
                  </a:lnTo>
                  <a:lnTo>
                    <a:pt x="150876" y="155448"/>
                  </a:lnTo>
                  <a:lnTo>
                    <a:pt x="150876" y="207264"/>
                  </a:lnTo>
                  <a:lnTo>
                    <a:pt x="254508" y="103632"/>
                  </a:lnTo>
                  <a:lnTo>
                    <a:pt x="150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3615690" y="1754885"/>
              <a:ext cx="254635" cy="207645"/>
            </a:xfrm>
            <a:custGeom>
              <a:avLst/>
              <a:gdLst/>
              <a:ahLst/>
              <a:cxnLst/>
              <a:rect l="l" t="t" r="r" b="b"/>
              <a:pathLst>
                <a:path w="254635" h="207644">
                  <a:moveTo>
                    <a:pt x="0" y="51816"/>
                  </a:moveTo>
                  <a:lnTo>
                    <a:pt x="150876" y="51816"/>
                  </a:lnTo>
                  <a:lnTo>
                    <a:pt x="150876" y="0"/>
                  </a:lnTo>
                  <a:lnTo>
                    <a:pt x="254508" y="103632"/>
                  </a:lnTo>
                  <a:lnTo>
                    <a:pt x="150876" y="207264"/>
                  </a:lnTo>
                  <a:lnTo>
                    <a:pt x="150876" y="155448"/>
                  </a:lnTo>
                  <a:lnTo>
                    <a:pt x="0" y="155448"/>
                  </a:lnTo>
                  <a:lnTo>
                    <a:pt x="0" y="51816"/>
                  </a:lnTo>
                  <a:close/>
                </a:path>
              </a:pathLst>
            </a:custGeom>
            <a:ln w="19050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4543805" y="1754885"/>
              <a:ext cx="254635" cy="207645"/>
            </a:xfrm>
            <a:custGeom>
              <a:avLst/>
              <a:gdLst/>
              <a:ahLst/>
              <a:cxnLst/>
              <a:rect l="l" t="t" r="r" b="b"/>
              <a:pathLst>
                <a:path w="254635" h="207644">
                  <a:moveTo>
                    <a:pt x="150876" y="0"/>
                  </a:moveTo>
                  <a:lnTo>
                    <a:pt x="150876" y="51816"/>
                  </a:lnTo>
                  <a:lnTo>
                    <a:pt x="0" y="51816"/>
                  </a:lnTo>
                  <a:lnTo>
                    <a:pt x="0" y="155448"/>
                  </a:lnTo>
                  <a:lnTo>
                    <a:pt x="150876" y="155448"/>
                  </a:lnTo>
                  <a:lnTo>
                    <a:pt x="150876" y="207264"/>
                  </a:lnTo>
                  <a:lnTo>
                    <a:pt x="254508" y="103632"/>
                  </a:lnTo>
                  <a:lnTo>
                    <a:pt x="150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4543805" y="1754885"/>
              <a:ext cx="254635" cy="207645"/>
            </a:xfrm>
            <a:custGeom>
              <a:avLst/>
              <a:gdLst/>
              <a:ahLst/>
              <a:cxnLst/>
              <a:rect l="l" t="t" r="r" b="b"/>
              <a:pathLst>
                <a:path w="254635" h="207644">
                  <a:moveTo>
                    <a:pt x="0" y="51816"/>
                  </a:moveTo>
                  <a:lnTo>
                    <a:pt x="150876" y="51816"/>
                  </a:lnTo>
                  <a:lnTo>
                    <a:pt x="150876" y="0"/>
                  </a:lnTo>
                  <a:lnTo>
                    <a:pt x="254508" y="103632"/>
                  </a:lnTo>
                  <a:lnTo>
                    <a:pt x="150876" y="207264"/>
                  </a:lnTo>
                  <a:lnTo>
                    <a:pt x="150876" y="155448"/>
                  </a:lnTo>
                  <a:lnTo>
                    <a:pt x="0" y="155448"/>
                  </a:lnTo>
                  <a:lnTo>
                    <a:pt x="0" y="51816"/>
                  </a:lnTo>
                  <a:close/>
                </a:path>
              </a:pathLst>
            </a:custGeom>
            <a:ln w="19050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5580126" y="1754885"/>
              <a:ext cx="254635" cy="207645"/>
            </a:xfrm>
            <a:custGeom>
              <a:avLst/>
              <a:gdLst/>
              <a:ahLst/>
              <a:cxnLst/>
              <a:rect l="l" t="t" r="r" b="b"/>
              <a:pathLst>
                <a:path w="254635" h="207644">
                  <a:moveTo>
                    <a:pt x="150876" y="0"/>
                  </a:moveTo>
                  <a:lnTo>
                    <a:pt x="150876" y="51816"/>
                  </a:lnTo>
                  <a:lnTo>
                    <a:pt x="0" y="51816"/>
                  </a:lnTo>
                  <a:lnTo>
                    <a:pt x="0" y="155448"/>
                  </a:lnTo>
                  <a:lnTo>
                    <a:pt x="150876" y="155448"/>
                  </a:lnTo>
                  <a:lnTo>
                    <a:pt x="150876" y="207264"/>
                  </a:lnTo>
                  <a:lnTo>
                    <a:pt x="254508" y="103632"/>
                  </a:lnTo>
                  <a:lnTo>
                    <a:pt x="150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5580126" y="1754885"/>
              <a:ext cx="254635" cy="207645"/>
            </a:xfrm>
            <a:custGeom>
              <a:avLst/>
              <a:gdLst/>
              <a:ahLst/>
              <a:cxnLst/>
              <a:rect l="l" t="t" r="r" b="b"/>
              <a:pathLst>
                <a:path w="254635" h="207644">
                  <a:moveTo>
                    <a:pt x="0" y="51816"/>
                  </a:moveTo>
                  <a:lnTo>
                    <a:pt x="150876" y="51816"/>
                  </a:lnTo>
                  <a:lnTo>
                    <a:pt x="150876" y="0"/>
                  </a:lnTo>
                  <a:lnTo>
                    <a:pt x="254508" y="103632"/>
                  </a:lnTo>
                  <a:lnTo>
                    <a:pt x="150876" y="207264"/>
                  </a:lnTo>
                  <a:lnTo>
                    <a:pt x="150876" y="155448"/>
                  </a:lnTo>
                  <a:lnTo>
                    <a:pt x="0" y="155448"/>
                  </a:lnTo>
                  <a:lnTo>
                    <a:pt x="0" y="51816"/>
                  </a:lnTo>
                  <a:close/>
                </a:path>
              </a:pathLst>
            </a:custGeom>
            <a:ln w="19050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6444234" y="1754885"/>
              <a:ext cx="254635" cy="207645"/>
            </a:xfrm>
            <a:custGeom>
              <a:avLst/>
              <a:gdLst/>
              <a:ahLst/>
              <a:cxnLst/>
              <a:rect l="l" t="t" r="r" b="b"/>
              <a:pathLst>
                <a:path w="254634" h="207644">
                  <a:moveTo>
                    <a:pt x="150876" y="0"/>
                  </a:moveTo>
                  <a:lnTo>
                    <a:pt x="150876" y="51816"/>
                  </a:lnTo>
                  <a:lnTo>
                    <a:pt x="0" y="51816"/>
                  </a:lnTo>
                  <a:lnTo>
                    <a:pt x="0" y="155448"/>
                  </a:lnTo>
                  <a:lnTo>
                    <a:pt x="150876" y="155448"/>
                  </a:lnTo>
                  <a:lnTo>
                    <a:pt x="150876" y="207264"/>
                  </a:lnTo>
                  <a:lnTo>
                    <a:pt x="254508" y="103632"/>
                  </a:lnTo>
                  <a:lnTo>
                    <a:pt x="150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6444234" y="1754885"/>
              <a:ext cx="254635" cy="207645"/>
            </a:xfrm>
            <a:custGeom>
              <a:avLst/>
              <a:gdLst/>
              <a:ahLst/>
              <a:cxnLst/>
              <a:rect l="l" t="t" r="r" b="b"/>
              <a:pathLst>
                <a:path w="254634" h="207644">
                  <a:moveTo>
                    <a:pt x="0" y="51816"/>
                  </a:moveTo>
                  <a:lnTo>
                    <a:pt x="150876" y="51816"/>
                  </a:lnTo>
                  <a:lnTo>
                    <a:pt x="150876" y="0"/>
                  </a:lnTo>
                  <a:lnTo>
                    <a:pt x="254508" y="103632"/>
                  </a:lnTo>
                  <a:lnTo>
                    <a:pt x="150876" y="207264"/>
                  </a:lnTo>
                  <a:lnTo>
                    <a:pt x="150876" y="155448"/>
                  </a:lnTo>
                  <a:lnTo>
                    <a:pt x="0" y="155448"/>
                  </a:lnTo>
                  <a:lnTo>
                    <a:pt x="0" y="51816"/>
                  </a:lnTo>
                  <a:close/>
                </a:path>
              </a:pathLst>
            </a:custGeom>
            <a:ln w="19050">
              <a:solidFill>
                <a:srgbClr val="1B136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6" name="object 336" descr=""/>
            <p:cNvPicPr/>
            <p:nvPr/>
          </p:nvPicPr>
          <p:blipFill>
            <a:blip r:embed="rId408" cstate="print"/>
            <a:stretch>
              <a:fillRect/>
            </a:stretch>
          </p:blipFill>
          <p:spPr>
            <a:xfrm>
              <a:off x="2930046" y="4526291"/>
              <a:ext cx="671165" cy="147803"/>
            </a:xfrm>
            <a:prstGeom prst="rect">
              <a:avLst/>
            </a:prstGeom>
          </p:spPr>
        </p:pic>
        <p:pic>
          <p:nvPicPr>
            <p:cNvPr id="337" name="object 337" descr="">
              <a:hlinkClick r:id="rId409"/>
            </p:cNvPr>
            <p:cNvPicPr/>
            <p:nvPr/>
          </p:nvPicPr>
          <p:blipFill>
            <a:blip r:embed="rId410" cstate="print"/>
            <a:stretch>
              <a:fillRect/>
            </a:stretch>
          </p:blipFill>
          <p:spPr>
            <a:xfrm>
              <a:off x="6270842" y="407258"/>
              <a:ext cx="1079827" cy="1078721"/>
            </a:xfrm>
            <a:prstGeom prst="rect">
              <a:avLst/>
            </a:prstGeom>
          </p:spPr>
        </p:pic>
        <p:sp>
          <p:nvSpPr>
            <p:cNvPr id="338" name="object 338" descr=""/>
            <p:cNvSpPr/>
            <p:nvPr/>
          </p:nvSpPr>
          <p:spPr>
            <a:xfrm>
              <a:off x="5849873" y="761"/>
              <a:ext cx="1923414" cy="1557655"/>
            </a:xfrm>
            <a:custGeom>
              <a:avLst/>
              <a:gdLst/>
              <a:ahLst/>
              <a:cxnLst/>
              <a:rect l="l" t="t" r="r" b="b"/>
              <a:pathLst>
                <a:path w="1923415" h="1557655">
                  <a:moveTo>
                    <a:pt x="0" y="0"/>
                  </a:moveTo>
                  <a:lnTo>
                    <a:pt x="1923287" y="0"/>
                  </a:lnTo>
                  <a:lnTo>
                    <a:pt x="1923287" y="1557527"/>
                  </a:lnTo>
                  <a:lnTo>
                    <a:pt x="0" y="1557527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EC3B8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0" y="0"/>
              <a:ext cx="2943225" cy="327660"/>
            </a:xfrm>
            <a:custGeom>
              <a:avLst/>
              <a:gdLst/>
              <a:ahLst/>
              <a:cxnLst/>
              <a:rect l="l" t="t" r="r" b="b"/>
              <a:pathLst>
                <a:path w="2943225" h="327660">
                  <a:moveTo>
                    <a:pt x="2942844" y="0"/>
                  </a:moveTo>
                  <a:lnTo>
                    <a:pt x="0" y="0"/>
                  </a:lnTo>
                  <a:lnTo>
                    <a:pt x="0" y="327659"/>
                  </a:lnTo>
                  <a:lnTo>
                    <a:pt x="2942844" y="327659"/>
                  </a:lnTo>
                  <a:lnTo>
                    <a:pt x="2942844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0" name="object 340" descr=""/>
          <p:cNvSpPr txBox="1"/>
          <p:nvPr/>
        </p:nvSpPr>
        <p:spPr>
          <a:xfrm>
            <a:off x="262112" y="9348434"/>
            <a:ext cx="432625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i="1">
                <a:solidFill>
                  <a:srgbClr val="1B1363"/>
                </a:solidFill>
                <a:latin typeface="Arial"/>
                <a:cs typeface="Arial"/>
              </a:rPr>
              <a:t>Note:</a:t>
            </a:r>
            <a:r>
              <a:rPr dirty="0" sz="600" spc="-15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1B1363"/>
                </a:solidFill>
                <a:latin typeface="Arial"/>
                <a:cs typeface="Arial"/>
              </a:rPr>
              <a:t>Companies</a:t>
            </a:r>
            <a:r>
              <a:rPr dirty="0" sz="600" spc="-5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1B1363"/>
                </a:solidFill>
                <a:latin typeface="Arial"/>
                <a:cs typeface="Arial"/>
              </a:rPr>
              <a:t>illustrated</a:t>
            </a:r>
            <a:r>
              <a:rPr dirty="0" sz="600" spc="20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1B1363"/>
                </a:solidFill>
                <a:latin typeface="Arial"/>
                <a:cs typeface="Arial"/>
              </a:rPr>
              <a:t>are only</a:t>
            </a:r>
            <a:r>
              <a:rPr dirty="0" sz="600" spc="-5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1B1363"/>
                </a:solidFill>
                <a:latin typeface="Arial"/>
                <a:cs typeface="Arial"/>
              </a:rPr>
              <a:t>a</a:t>
            </a:r>
            <a:r>
              <a:rPr dirty="0" sz="600" spc="-5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1B1363"/>
                </a:solidFill>
                <a:latin typeface="Arial"/>
                <a:cs typeface="Arial"/>
              </a:rPr>
              <a:t>sampling;</a:t>
            </a:r>
            <a:r>
              <a:rPr dirty="0" sz="600" spc="-25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1B1363"/>
                </a:solidFill>
                <a:latin typeface="Arial"/>
                <a:cs typeface="Arial"/>
              </a:rPr>
              <a:t>many</a:t>
            </a:r>
            <a:r>
              <a:rPr dirty="0" sz="600" spc="-5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1B1363"/>
                </a:solidFill>
                <a:latin typeface="Arial"/>
                <a:cs typeface="Arial"/>
              </a:rPr>
              <a:t>companies</a:t>
            </a:r>
            <a:r>
              <a:rPr dirty="0" sz="600" spc="-15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1B1363"/>
                </a:solidFill>
                <a:latin typeface="Arial"/>
                <a:cs typeface="Arial"/>
              </a:rPr>
              <a:t>can</a:t>
            </a:r>
            <a:r>
              <a:rPr dirty="0" sz="600" spc="-5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1B1363"/>
                </a:solidFill>
                <a:latin typeface="Arial"/>
                <a:cs typeface="Arial"/>
              </a:rPr>
              <a:t>play</a:t>
            </a:r>
            <a:r>
              <a:rPr dirty="0" sz="600" spc="-20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1B1363"/>
                </a:solidFill>
                <a:latin typeface="Arial"/>
                <a:cs typeface="Arial"/>
              </a:rPr>
              <a:t>a role</a:t>
            </a:r>
            <a:r>
              <a:rPr dirty="0" sz="600" spc="-5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1B1363"/>
                </a:solidFill>
                <a:latin typeface="Arial"/>
                <a:cs typeface="Arial"/>
              </a:rPr>
              <a:t>in</a:t>
            </a:r>
            <a:r>
              <a:rPr dirty="0" sz="600" spc="-5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1B1363"/>
                </a:solidFill>
                <a:latin typeface="Arial"/>
                <a:cs typeface="Arial"/>
              </a:rPr>
              <a:t>multiple</a:t>
            </a:r>
            <a:r>
              <a:rPr dirty="0" sz="600" spc="-5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1B1363"/>
                </a:solidFill>
                <a:latin typeface="Arial"/>
                <a:cs typeface="Arial"/>
              </a:rPr>
              <a:t>verticals.</a:t>
            </a:r>
            <a:r>
              <a:rPr dirty="0" sz="600" spc="-10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1B1363"/>
                </a:solidFill>
                <a:latin typeface="Arial"/>
                <a:cs typeface="Arial"/>
              </a:rPr>
              <a:t>Click</a:t>
            </a:r>
            <a:r>
              <a:rPr dirty="0" sz="600" spc="5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1B1363"/>
                </a:solidFill>
                <a:latin typeface="Arial"/>
                <a:cs typeface="Arial"/>
              </a:rPr>
              <a:t>on</a:t>
            </a:r>
            <a:r>
              <a:rPr dirty="0" sz="600" spc="-5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1B1363"/>
                </a:solidFill>
                <a:latin typeface="Arial"/>
                <a:cs typeface="Arial"/>
              </a:rPr>
              <a:t>company</a:t>
            </a:r>
            <a:r>
              <a:rPr dirty="0" sz="600" spc="-15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600" spc="-20" i="1">
                <a:solidFill>
                  <a:srgbClr val="1B1363"/>
                </a:solidFill>
                <a:latin typeface="Arial"/>
                <a:cs typeface="Arial"/>
              </a:rPr>
              <a:t>logo</a:t>
            </a:r>
            <a:endParaRPr sz="600">
              <a:latin typeface="Arial"/>
              <a:cs typeface="Arial"/>
            </a:endParaRPr>
          </a:p>
        </p:txBody>
      </p:sp>
      <p:sp>
        <p:nvSpPr>
          <p:cNvPr id="341" name="object 341" descr=""/>
          <p:cNvSpPr txBox="1"/>
          <p:nvPr/>
        </p:nvSpPr>
        <p:spPr>
          <a:xfrm>
            <a:off x="274812" y="9459792"/>
            <a:ext cx="692150" cy="85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65"/>
              </a:lnSpc>
            </a:pPr>
            <a:r>
              <a:rPr dirty="0" sz="600" i="1">
                <a:solidFill>
                  <a:srgbClr val="1B1363"/>
                </a:solidFill>
                <a:latin typeface="Arial"/>
                <a:cs typeface="Arial"/>
              </a:rPr>
              <a:t>to</a:t>
            </a:r>
            <a:r>
              <a:rPr dirty="0" sz="600" spc="-25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1B1363"/>
                </a:solidFill>
                <a:latin typeface="Arial"/>
                <a:cs typeface="Arial"/>
              </a:rPr>
              <a:t>visit</a:t>
            </a:r>
            <a:r>
              <a:rPr dirty="0" sz="600" spc="-15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1B1363"/>
                </a:solidFill>
                <a:latin typeface="Arial"/>
                <a:cs typeface="Arial"/>
              </a:rPr>
              <a:t>their</a:t>
            </a:r>
            <a:r>
              <a:rPr dirty="0" sz="600" spc="-5" i="1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600" spc="-10" i="1">
                <a:solidFill>
                  <a:srgbClr val="1B1363"/>
                </a:solidFill>
                <a:latin typeface="Arial"/>
                <a:cs typeface="Arial"/>
              </a:rPr>
              <a:t>website.</a:t>
            </a:r>
            <a:endParaRPr sz="600">
              <a:latin typeface="Arial"/>
              <a:cs typeface="Arial"/>
            </a:endParaRPr>
          </a:p>
        </p:txBody>
      </p:sp>
      <p:sp>
        <p:nvSpPr>
          <p:cNvPr id="342" name="object 342" descr=""/>
          <p:cNvSpPr txBox="1"/>
          <p:nvPr/>
        </p:nvSpPr>
        <p:spPr>
          <a:xfrm>
            <a:off x="5873496" y="8804147"/>
            <a:ext cx="1865630" cy="553720"/>
          </a:xfrm>
          <a:prstGeom prst="rect">
            <a:avLst/>
          </a:prstGeom>
          <a:solidFill>
            <a:srgbClr val="1F1A61"/>
          </a:solidFill>
          <a:ln w="9525">
            <a:solidFill>
              <a:srgbClr val="1B1363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2075" marR="101600">
              <a:lnSpc>
                <a:spcPct val="100000"/>
              </a:lnSpc>
              <a:spcBef>
                <a:spcPts val="315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*The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ecosystem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comprised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200+</a:t>
            </a:r>
            <a:r>
              <a:rPr dirty="0" sz="10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companies</a:t>
            </a: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across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nearly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specialties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43" name="object 343" descr=""/>
          <p:cNvGrpSpPr/>
          <p:nvPr/>
        </p:nvGrpSpPr>
        <p:grpSpPr>
          <a:xfrm>
            <a:off x="-4762" y="9460801"/>
            <a:ext cx="7781925" cy="287020"/>
            <a:chOff x="-4762" y="9460801"/>
            <a:chExt cx="7781925" cy="287020"/>
          </a:xfrm>
        </p:grpSpPr>
        <p:sp>
          <p:nvSpPr>
            <p:cNvPr id="344" name="object 344" descr=""/>
            <p:cNvSpPr/>
            <p:nvPr/>
          </p:nvSpPr>
          <p:spPr>
            <a:xfrm>
              <a:off x="0" y="9465564"/>
              <a:ext cx="7772400" cy="277495"/>
            </a:xfrm>
            <a:custGeom>
              <a:avLst/>
              <a:gdLst/>
              <a:ahLst/>
              <a:cxnLst/>
              <a:rect l="l" t="t" r="r" b="b"/>
              <a:pathLst>
                <a:path w="7772400" h="277495">
                  <a:moveTo>
                    <a:pt x="7772400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7772400" y="277367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EC3B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0" y="9465564"/>
              <a:ext cx="7772400" cy="277495"/>
            </a:xfrm>
            <a:custGeom>
              <a:avLst/>
              <a:gdLst/>
              <a:ahLst/>
              <a:cxnLst/>
              <a:rect l="l" t="t" r="r" b="b"/>
              <a:pathLst>
                <a:path w="7772400" h="277495">
                  <a:moveTo>
                    <a:pt x="0" y="0"/>
                  </a:moveTo>
                  <a:lnTo>
                    <a:pt x="7772400" y="0"/>
                  </a:lnTo>
                </a:path>
                <a:path w="7772400" h="277495">
                  <a:moveTo>
                    <a:pt x="7772400" y="277367"/>
                  </a:moveTo>
                  <a:lnTo>
                    <a:pt x="0" y="277367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6" name="object 346" descr=""/>
          <p:cNvSpPr txBox="1"/>
          <p:nvPr/>
        </p:nvSpPr>
        <p:spPr>
          <a:xfrm>
            <a:off x="443515" y="9494177"/>
            <a:ext cx="6891020" cy="487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u="sng" sz="120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11"/>
              </a:rPr>
              <a:t>Click</a:t>
            </a:r>
            <a:r>
              <a:rPr dirty="0" u="sng" sz="1200" spc="-35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11"/>
              </a:rPr>
              <a:t> </a:t>
            </a:r>
            <a:r>
              <a:rPr dirty="0" u="sng" sz="120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11"/>
              </a:rPr>
              <a:t>here</a:t>
            </a:r>
            <a:r>
              <a:rPr dirty="0" u="sng" sz="1200" spc="-5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11"/>
              </a:rPr>
              <a:t> </a:t>
            </a:r>
            <a:r>
              <a:rPr dirty="0" u="sng" sz="120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11"/>
              </a:rPr>
              <a:t>to</a:t>
            </a:r>
            <a:r>
              <a:rPr dirty="0" u="sng" sz="1200" spc="-2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11"/>
              </a:rPr>
              <a:t> </a:t>
            </a:r>
            <a:r>
              <a:rPr dirty="0" u="sng" sz="120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11"/>
              </a:rPr>
              <a:t>download</a:t>
            </a:r>
            <a:r>
              <a:rPr dirty="0" u="sng" sz="1200" spc="-1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11"/>
              </a:rPr>
              <a:t> </a:t>
            </a:r>
            <a:r>
              <a:rPr dirty="0" u="sng" sz="120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11"/>
              </a:rPr>
              <a:t>the</a:t>
            </a:r>
            <a:r>
              <a:rPr dirty="0" u="sng" sz="1200" spc="-25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11"/>
              </a:rPr>
              <a:t> </a:t>
            </a:r>
            <a:r>
              <a:rPr dirty="0" u="sng" sz="120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11"/>
              </a:rPr>
              <a:t>full</a:t>
            </a:r>
            <a:r>
              <a:rPr dirty="0" u="sng" sz="1200" spc="-15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11"/>
              </a:rPr>
              <a:t> </a:t>
            </a:r>
            <a:r>
              <a:rPr dirty="0" u="sng" sz="120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11"/>
              </a:rPr>
              <a:t>report,</a:t>
            </a:r>
            <a:r>
              <a:rPr dirty="0" u="sng" sz="1200" spc="-25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11"/>
              </a:rPr>
              <a:t> </a:t>
            </a:r>
            <a:r>
              <a:rPr dirty="0" u="sng" sz="1200" b="1" i="1">
                <a:solidFill>
                  <a:srgbClr val="FFE600"/>
                </a:solidFill>
                <a:uFill>
                  <a:solidFill>
                    <a:srgbClr val="FFE600"/>
                  </a:solidFill>
                </a:uFill>
                <a:latin typeface="Arial"/>
                <a:cs typeface="Arial"/>
                <a:hlinkClick r:id="rId411"/>
              </a:rPr>
              <a:t>‘What</a:t>
            </a:r>
            <a:r>
              <a:rPr dirty="0" u="sng" sz="1200" spc="-15" b="1" i="1">
                <a:solidFill>
                  <a:srgbClr val="FFE600"/>
                </a:solidFill>
                <a:uFill>
                  <a:solidFill>
                    <a:srgbClr val="FFE600"/>
                  </a:solidFill>
                </a:uFill>
                <a:latin typeface="Arial"/>
                <a:cs typeface="Arial"/>
                <a:hlinkClick r:id="rId411"/>
              </a:rPr>
              <a:t> </a:t>
            </a:r>
            <a:r>
              <a:rPr dirty="0" u="sng" sz="1200" b="1" i="1">
                <a:solidFill>
                  <a:srgbClr val="FFE600"/>
                </a:solidFill>
                <a:uFill>
                  <a:solidFill>
                    <a:srgbClr val="FFE600"/>
                  </a:solidFill>
                </a:uFill>
                <a:latin typeface="Arial"/>
                <a:cs typeface="Arial"/>
                <a:hlinkClick r:id="rId411"/>
              </a:rPr>
              <a:t>Is…</a:t>
            </a:r>
            <a:r>
              <a:rPr dirty="0" u="sng" sz="1200" spc="-30" b="1" i="1">
                <a:solidFill>
                  <a:srgbClr val="FFE600"/>
                </a:solidFill>
                <a:uFill>
                  <a:solidFill>
                    <a:srgbClr val="FFE600"/>
                  </a:solidFill>
                </a:uFill>
                <a:latin typeface="Arial"/>
                <a:cs typeface="Arial"/>
                <a:hlinkClick r:id="rId411"/>
              </a:rPr>
              <a:t> </a:t>
            </a:r>
            <a:r>
              <a:rPr dirty="0" u="sng" sz="1200" b="1" i="1">
                <a:solidFill>
                  <a:srgbClr val="FFE600"/>
                </a:solidFill>
                <a:uFill>
                  <a:solidFill>
                    <a:srgbClr val="FFE600"/>
                  </a:solidFill>
                </a:uFill>
                <a:latin typeface="Arial"/>
                <a:cs typeface="Arial"/>
                <a:hlinkClick r:id="rId411"/>
              </a:rPr>
              <a:t>The</a:t>
            </a:r>
            <a:r>
              <a:rPr dirty="0" u="sng" sz="1200" spc="-25" b="1" i="1">
                <a:solidFill>
                  <a:srgbClr val="FFE600"/>
                </a:solidFill>
                <a:uFill>
                  <a:solidFill>
                    <a:srgbClr val="FFE600"/>
                  </a:solidFill>
                </a:uFill>
                <a:latin typeface="Arial"/>
                <a:cs typeface="Arial"/>
                <a:hlinkClick r:id="rId411"/>
              </a:rPr>
              <a:t> </a:t>
            </a:r>
            <a:r>
              <a:rPr dirty="0" u="sng" sz="1200" b="1" i="1">
                <a:solidFill>
                  <a:srgbClr val="FFE600"/>
                </a:solidFill>
                <a:uFill>
                  <a:solidFill>
                    <a:srgbClr val="FFE600"/>
                  </a:solidFill>
                </a:uFill>
                <a:latin typeface="Arial"/>
                <a:cs typeface="Arial"/>
                <a:hlinkClick r:id="rId411"/>
              </a:rPr>
              <a:t>Digital</a:t>
            </a:r>
            <a:r>
              <a:rPr dirty="0" u="sng" sz="1200" spc="-25" b="1" i="1">
                <a:solidFill>
                  <a:srgbClr val="FFE600"/>
                </a:solidFill>
                <a:uFill>
                  <a:solidFill>
                    <a:srgbClr val="FFE600"/>
                  </a:solidFill>
                </a:uFill>
                <a:latin typeface="Arial"/>
                <a:cs typeface="Arial"/>
                <a:hlinkClick r:id="rId411"/>
              </a:rPr>
              <a:t> </a:t>
            </a:r>
            <a:r>
              <a:rPr dirty="0" u="sng" sz="1200" b="1" i="1">
                <a:solidFill>
                  <a:srgbClr val="FFE600"/>
                </a:solidFill>
                <a:uFill>
                  <a:solidFill>
                    <a:srgbClr val="FFE600"/>
                  </a:solidFill>
                </a:uFill>
                <a:latin typeface="Arial"/>
                <a:cs typeface="Arial"/>
                <a:hlinkClick r:id="rId411"/>
              </a:rPr>
              <a:t>Video</a:t>
            </a:r>
            <a:r>
              <a:rPr dirty="0" u="sng" sz="1200" spc="-20" b="1" i="1">
                <a:solidFill>
                  <a:srgbClr val="FFE600"/>
                </a:solidFill>
                <a:uFill>
                  <a:solidFill>
                    <a:srgbClr val="FFE600"/>
                  </a:solidFill>
                </a:uFill>
                <a:latin typeface="Arial"/>
                <a:cs typeface="Arial"/>
                <a:hlinkClick r:id="rId411"/>
              </a:rPr>
              <a:t> </a:t>
            </a:r>
            <a:r>
              <a:rPr dirty="0" u="sng" sz="1200" b="1" i="1">
                <a:solidFill>
                  <a:srgbClr val="FFE600"/>
                </a:solidFill>
                <a:uFill>
                  <a:solidFill>
                    <a:srgbClr val="FFE600"/>
                  </a:solidFill>
                </a:uFill>
                <a:latin typeface="Arial"/>
                <a:cs typeface="Arial"/>
                <a:hlinkClick r:id="rId411"/>
              </a:rPr>
              <a:t>Supply</a:t>
            </a:r>
            <a:r>
              <a:rPr dirty="0" u="sng" sz="1200" spc="-25" b="1" i="1">
                <a:solidFill>
                  <a:srgbClr val="FFE600"/>
                </a:solidFill>
                <a:uFill>
                  <a:solidFill>
                    <a:srgbClr val="FFE600"/>
                  </a:solidFill>
                </a:uFill>
                <a:latin typeface="Arial"/>
                <a:cs typeface="Arial"/>
                <a:hlinkClick r:id="rId411"/>
              </a:rPr>
              <a:t> </a:t>
            </a:r>
            <a:r>
              <a:rPr dirty="0" u="sng" sz="1200" b="1" i="1">
                <a:solidFill>
                  <a:srgbClr val="FFE600"/>
                </a:solidFill>
                <a:uFill>
                  <a:solidFill>
                    <a:srgbClr val="FFE600"/>
                  </a:solidFill>
                </a:uFill>
                <a:latin typeface="Arial"/>
                <a:cs typeface="Arial"/>
                <a:hlinkClick r:id="rId411"/>
              </a:rPr>
              <a:t>Chain’</a:t>
            </a:r>
            <a:r>
              <a:rPr dirty="0" u="none" sz="1200" spc="-60" b="1" i="1">
                <a:solidFill>
                  <a:srgbClr val="FFE600"/>
                </a:solidFill>
                <a:latin typeface="Arial"/>
                <a:cs typeface="Arial"/>
                <a:hlinkClick r:id="rId411"/>
              </a:rPr>
              <a:t> </a:t>
            </a:r>
            <a:r>
              <a:rPr dirty="0" u="sng" sz="120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11"/>
              </a:rPr>
              <a:t>to</a:t>
            </a:r>
            <a:r>
              <a:rPr dirty="0" u="sng" sz="1200" spc="-2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11"/>
              </a:rPr>
              <a:t> </a:t>
            </a:r>
            <a:r>
              <a:rPr dirty="0" u="sng" sz="120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11"/>
              </a:rPr>
              <a:t>learn</a:t>
            </a:r>
            <a:r>
              <a:rPr dirty="0" u="sng" sz="1200" spc="-5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11"/>
              </a:rPr>
              <a:t> </a:t>
            </a:r>
            <a:r>
              <a:rPr dirty="0" u="sng" sz="1200" spc="-2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11"/>
              </a:rPr>
              <a:t>more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dirty="0" sz="1000" b="0">
                <a:solidFill>
                  <a:srgbClr val="FFFFFF"/>
                </a:solidFill>
                <a:latin typeface="Helvetica"/>
                <a:cs typeface="Helvetica"/>
              </a:rPr>
              <a:t>This</a:t>
            </a:r>
            <a:r>
              <a:rPr dirty="0" sz="1000" spc="-35" b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000" spc="-10" b="0">
                <a:solidFill>
                  <a:srgbClr val="FFFFFF"/>
                </a:solidFill>
                <a:latin typeface="Helvetica"/>
                <a:cs typeface="Helvetica"/>
              </a:rPr>
              <a:t>information</a:t>
            </a:r>
            <a:r>
              <a:rPr dirty="0" sz="1000" spc="-25" b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000" b="0">
                <a:solidFill>
                  <a:srgbClr val="FFFFFF"/>
                </a:solidFill>
                <a:latin typeface="Helvetica"/>
                <a:cs typeface="Helvetica"/>
              </a:rPr>
              <a:t>is</a:t>
            </a:r>
            <a:r>
              <a:rPr dirty="0" sz="1000" spc="-15" b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000" b="0">
                <a:solidFill>
                  <a:srgbClr val="FFFFFF"/>
                </a:solidFill>
                <a:latin typeface="Helvetica"/>
                <a:cs typeface="Helvetica"/>
              </a:rPr>
              <a:t>exclusively</a:t>
            </a:r>
            <a:r>
              <a:rPr dirty="0" sz="1000" spc="-30" b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000" b="0">
                <a:solidFill>
                  <a:srgbClr val="FFFFFF"/>
                </a:solidFill>
                <a:latin typeface="Helvetica"/>
                <a:cs typeface="Helvetica"/>
              </a:rPr>
              <a:t>provided</a:t>
            </a:r>
            <a:r>
              <a:rPr dirty="0" sz="1000" spc="-30" b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000" b="0">
                <a:solidFill>
                  <a:srgbClr val="FFFFFF"/>
                </a:solidFill>
                <a:latin typeface="Helvetica"/>
                <a:cs typeface="Helvetica"/>
              </a:rPr>
              <a:t>to</a:t>
            </a:r>
            <a:r>
              <a:rPr dirty="0" sz="1000" spc="-35" b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000" b="0">
                <a:solidFill>
                  <a:srgbClr val="FFFFFF"/>
                </a:solidFill>
                <a:latin typeface="Helvetica"/>
                <a:cs typeface="Helvetica"/>
              </a:rPr>
              <a:t>VAB</a:t>
            </a:r>
            <a:r>
              <a:rPr dirty="0" sz="1000" spc="-40" b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000" b="0">
                <a:solidFill>
                  <a:srgbClr val="FFFFFF"/>
                </a:solidFill>
                <a:latin typeface="Helvetica"/>
                <a:cs typeface="Helvetica"/>
              </a:rPr>
              <a:t>members</a:t>
            </a:r>
            <a:r>
              <a:rPr dirty="0" sz="1000" spc="-15" b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000" b="0">
                <a:solidFill>
                  <a:srgbClr val="FFFFFF"/>
                </a:solidFill>
                <a:latin typeface="Helvetica"/>
                <a:cs typeface="Helvetica"/>
              </a:rPr>
              <a:t>and</a:t>
            </a:r>
            <a:r>
              <a:rPr dirty="0" sz="1000" spc="-30" b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000" b="0">
                <a:solidFill>
                  <a:srgbClr val="FFFFFF"/>
                </a:solidFill>
                <a:latin typeface="Helvetica"/>
                <a:cs typeface="Helvetica"/>
              </a:rPr>
              <a:t>qualified</a:t>
            </a:r>
            <a:r>
              <a:rPr dirty="0" sz="1000" spc="-20" b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000" spc="-10" b="0">
                <a:solidFill>
                  <a:srgbClr val="FFFFFF"/>
                </a:solidFill>
                <a:latin typeface="Helvetica"/>
                <a:cs typeface="Helvetica"/>
              </a:rPr>
              <a:t>marketers.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347" name="object 347" descr=""/>
          <p:cNvSpPr txBox="1"/>
          <p:nvPr/>
        </p:nvSpPr>
        <p:spPr>
          <a:xfrm>
            <a:off x="0" y="0"/>
            <a:ext cx="2943225" cy="327660"/>
          </a:xfrm>
          <a:prstGeom prst="rect">
            <a:avLst/>
          </a:prstGeom>
          <a:ln w="12700">
            <a:solidFill>
              <a:srgbClr val="162C51"/>
            </a:solidFill>
          </a:ln>
        </p:spPr>
        <p:txBody>
          <a:bodyPr wrap="square" lIns="0" tIns="6604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52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Digital Video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Supply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Chain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Landscape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8" name="object 348" descr=""/>
          <p:cNvSpPr txBox="1"/>
          <p:nvPr/>
        </p:nvSpPr>
        <p:spPr>
          <a:xfrm>
            <a:off x="5932328" y="56028"/>
            <a:ext cx="175704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19710" marR="5080" indent="-207645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EC3B8D"/>
                </a:solidFill>
                <a:latin typeface="Arial"/>
                <a:cs typeface="Arial"/>
              </a:rPr>
              <a:t>Scan</a:t>
            </a:r>
            <a:r>
              <a:rPr dirty="0" sz="1000" spc="-20" b="1">
                <a:solidFill>
                  <a:srgbClr val="EC3B8D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EC3B8D"/>
                </a:solidFill>
                <a:latin typeface="Arial"/>
                <a:cs typeface="Arial"/>
              </a:rPr>
              <a:t>or</a:t>
            </a:r>
            <a:r>
              <a:rPr dirty="0" sz="1000" spc="-25" b="1">
                <a:solidFill>
                  <a:srgbClr val="EC3B8D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EC3B8D"/>
                </a:solidFill>
                <a:latin typeface="Arial"/>
                <a:cs typeface="Arial"/>
              </a:rPr>
              <a:t>click</a:t>
            </a:r>
            <a:r>
              <a:rPr dirty="0" sz="1000" spc="-35" b="1">
                <a:solidFill>
                  <a:srgbClr val="EC3B8D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EC3B8D"/>
                </a:solidFill>
                <a:latin typeface="Arial"/>
                <a:cs typeface="Arial"/>
              </a:rPr>
              <a:t>to</a:t>
            </a:r>
            <a:r>
              <a:rPr dirty="0" sz="1000" spc="-15" b="1">
                <a:solidFill>
                  <a:srgbClr val="EC3B8D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EC3B8D"/>
                </a:solidFill>
                <a:latin typeface="Arial"/>
                <a:cs typeface="Arial"/>
              </a:rPr>
              <a:t>access</a:t>
            </a:r>
            <a:r>
              <a:rPr dirty="0" sz="1000" spc="-35" b="1">
                <a:solidFill>
                  <a:srgbClr val="EC3B8D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EC3B8D"/>
                </a:solidFill>
                <a:latin typeface="Arial"/>
                <a:cs typeface="Arial"/>
              </a:rPr>
              <a:t>more </a:t>
            </a:r>
            <a:r>
              <a:rPr dirty="0" sz="1000" spc="-10" b="1">
                <a:solidFill>
                  <a:srgbClr val="EC3B8D"/>
                </a:solidFill>
                <a:latin typeface="Arial"/>
                <a:cs typeface="Arial"/>
              </a:rPr>
              <a:t>transparency</a:t>
            </a:r>
            <a:r>
              <a:rPr dirty="0" sz="1000" spc="35" b="1">
                <a:solidFill>
                  <a:srgbClr val="EC3B8D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EC3B8D"/>
                </a:solidFill>
                <a:latin typeface="Arial"/>
                <a:cs typeface="Arial"/>
              </a:rPr>
              <a:t>insights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9" name="object 349" descr=""/>
          <p:cNvSpPr txBox="1"/>
          <p:nvPr/>
        </p:nvSpPr>
        <p:spPr>
          <a:xfrm>
            <a:off x="76588" y="469664"/>
            <a:ext cx="5742305" cy="991235"/>
          </a:xfrm>
          <a:prstGeom prst="rect">
            <a:avLst/>
          </a:prstGeom>
        </p:spPr>
        <p:txBody>
          <a:bodyPr wrap="square" lIns="0" tIns="1111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dirty="0" u="sng" sz="1600" b="1">
                <a:solidFill>
                  <a:srgbClr val="1F1A61"/>
                </a:solidFill>
                <a:uFill>
                  <a:solidFill>
                    <a:srgbClr val="1F1A61"/>
                  </a:solidFill>
                </a:uFill>
                <a:latin typeface="Arial"/>
                <a:cs typeface="Arial"/>
              </a:rPr>
              <a:t>Complexities</a:t>
            </a:r>
            <a:r>
              <a:rPr dirty="0" u="sng" sz="1600" spc="-10" b="1">
                <a:solidFill>
                  <a:srgbClr val="1F1A61"/>
                </a:solidFill>
                <a:uFill>
                  <a:solidFill>
                    <a:srgbClr val="1F1A6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F1A61"/>
                </a:solidFill>
                <a:uFill>
                  <a:solidFill>
                    <a:srgbClr val="1F1A61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600" spc="-45" b="1">
                <a:solidFill>
                  <a:srgbClr val="1F1A61"/>
                </a:solidFill>
                <a:uFill>
                  <a:solidFill>
                    <a:srgbClr val="1F1A6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F1A61"/>
                </a:solidFill>
                <a:uFill>
                  <a:solidFill>
                    <a:srgbClr val="1F1A61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600" spc="-35" b="1">
                <a:solidFill>
                  <a:srgbClr val="1F1A61"/>
                </a:solidFill>
                <a:uFill>
                  <a:solidFill>
                    <a:srgbClr val="1F1A6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F1A61"/>
                </a:solidFill>
                <a:uFill>
                  <a:solidFill>
                    <a:srgbClr val="1F1A61"/>
                  </a:solidFill>
                </a:uFill>
                <a:latin typeface="Arial"/>
                <a:cs typeface="Arial"/>
              </a:rPr>
              <a:t>Digital</a:t>
            </a:r>
            <a:r>
              <a:rPr dirty="0" u="sng" sz="1600" spc="-15" b="1">
                <a:solidFill>
                  <a:srgbClr val="1F1A61"/>
                </a:solidFill>
                <a:uFill>
                  <a:solidFill>
                    <a:srgbClr val="1F1A6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F1A61"/>
                </a:solidFill>
                <a:uFill>
                  <a:solidFill>
                    <a:srgbClr val="1F1A61"/>
                  </a:solidFill>
                </a:uFill>
                <a:latin typeface="Arial"/>
                <a:cs typeface="Arial"/>
              </a:rPr>
              <a:t>Video</a:t>
            </a:r>
            <a:r>
              <a:rPr dirty="0" u="sng" sz="1600" spc="-55" b="1">
                <a:solidFill>
                  <a:srgbClr val="1F1A61"/>
                </a:solidFill>
                <a:uFill>
                  <a:solidFill>
                    <a:srgbClr val="1F1A6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F1A61"/>
                </a:solidFill>
                <a:uFill>
                  <a:solidFill>
                    <a:srgbClr val="1F1A61"/>
                  </a:solidFill>
                </a:uFill>
                <a:latin typeface="Arial"/>
                <a:cs typeface="Arial"/>
              </a:rPr>
              <a:t>Supply</a:t>
            </a:r>
            <a:r>
              <a:rPr dirty="0" u="sng" sz="1600" spc="-40" b="1">
                <a:solidFill>
                  <a:srgbClr val="1F1A61"/>
                </a:solidFill>
                <a:uFill>
                  <a:solidFill>
                    <a:srgbClr val="1F1A6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F1A61"/>
                </a:solidFill>
                <a:uFill>
                  <a:solidFill>
                    <a:srgbClr val="1F1A61"/>
                  </a:solidFill>
                </a:uFill>
                <a:latin typeface="Arial"/>
                <a:cs typeface="Arial"/>
              </a:rPr>
              <a:t>Chain</a:t>
            </a:r>
            <a:r>
              <a:rPr dirty="0" u="sng" sz="1600" spc="-35" b="1">
                <a:solidFill>
                  <a:srgbClr val="1F1A61"/>
                </a:solidFill>
                <a:uFill>
                  <a:solidFill>
                    <a:srgbClr val="1F1A6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spc="-10" b="1">
                <a:solidFill>
                  <a:srgbClr val="1F1A61"/>
                </a:solidFill>
                <a:uFill>
                  <a:solidFill>
                    <a:srgbClr val="1F1A61"/>
                  </a:solidFill>
                </a:uFill>
                <a:latin typeface="Arial"/>
                <a:cs typeface="Arial"/>
              </a:rPr>
              <a:t>Ecosystem*</a:t>
            </a:r>
            <a:endParaRPr sz="1600">
              <a:latin typeface="Arial"/>
              <a:cs typeface="Arial"/>
            </a:endParaRPr>
          </a:p>
          <a:p>
            <a:pPr marL="32384" marR="139065">
              <a:lnSpc>
                <a:spcPct val="100000"/>
              </a:lnSpc>
              <a:spcBef>
                <a:spcPts val="585"/>
              </a:spcBef>
            </a:pPr>
            <a:r>
              <a:rPr dirty="0" sz="1200">
                <a:solidFill>
                  <a:srgbClr val="1B1363"/>
                </a:solidFill>
                <a:latin typeface="Arial"/>
                <a:cs typeface="Arial"/>
              </a:rPr>
              <a:t>Each</a:t>
            </a:r>
            <a:r>
              <a:rPr dirty="0" sz="1200" spc="10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B1363"/>
                </a:solidFill>
                <a:latin typeface="Arial"/>
                <a:cs typeface="Arial"/>
              </a:rPr>
              <a:t>part</a:t>
            </a:r>
            <a:r>
              <a:rPr dirty="0" sz="1200" spc="45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B1363"/>
                </a:solidFill>
                <a:latin typeface="Arial"/>
                <a:cs typeface="Arial"/>
              </a:rPr>
              <a:t>of</a:t>
            </a:r>
            <a:r>
              <a:rPr dirty="0" sz="1200" spc="40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B1363"/>
                </a:solidFill>
                <a:latin typeface="Arial"/>
                <a:cs typeface="Arial"/>
              </a:rPr>
              <a:t>the</a:t>
            </a:r>
            <a:r>
              <a:rPr dirty="0" sz="1200" spc="35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B1363"/>
                </a:solidFill>
                <a:latin typeface="Arial"/>
                <a:cs typeface="Arial"/>
              </a:rPr>
              <a:t>supply</a:t>
            </a:r>
            <a:r>
              <a:rPr dirty="0" sz="1200" spc="35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B1363"/>
                </a:solidFill>
                <a:latin typeface="Arial"/>
                <a:cs typeface="Arial"/>
              </a:rPr>
              <a:t>chain</a:t>
            </a:r>
            <a:r>
              <a:rPr dirty="0" sz="1200" spc="30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B1363"/>
                </a:solidFill>
                <a:latin typeface="Arial"/>
                <a:cs typeface="Arial"/>
              </a:rPr>
              <a:t>is</a:t>
            </a:r>
            <a:r>
              <a:rPr dirty="0" sz="1200" spc="10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B1363"/>
                </a:solidFill>
                <a:latin typeface="Arial"/>
                <a:cs typeface="Arial"/>
              </a:rPr>
              <a:t>represented</a:t>
            </a:r>
            <a:r>
              <a:rPr dirty="0" sz="1200" spc="70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B1363"/>
                </a:solidFill>
                <a:latin typeface="Arial"/>
                <a:cs typeface="Arial"/>
              </a:rPr>
              <a:t>by</a:t>
            </a:r>
            <a:r>
              <a:rPr dirty="0" sz="1200" spc="50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B1363"/>
                </a:solidFill>
                <a:latin typeface="Arial"/>
                <a:cs typeface="Arial"/>
              </a:rPr>
              <a:t>a</a:t>
            </a:r>
            <a:r>
              <a:rPr dirty="0" sz="1200" spc="30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B1363"/>
                </a:solidFill>
                <a:latin typeface="Arial"/>
                <a:cs typeface="Arial"/>
              </a:rPr>
              <a:t>corresponding</a:t>
            </a:r>
            <a:r>
              <a:rPr dirty="0" sz="1200" spc="80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B1363"/>
                </a:solidFill>
                <a:latin typeface="Arial"/>
                <a:cs typeface="Arial"/>
              </a:rPr>
              <a:t>color.</a:t>
            </a:r>
            <a:r>
              <a:rPr dirty="0" sz="1200" spc="15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B1363"/>
                </a:solidFill>
                <a:latin typeface="Arial"/>
                <a:cs typeface="Arial"/>
              </a:rPr>
              <a:t>Solid</a:t>
            </a:r>
            <a:r>
              <a:rPr dirty="0" sz="1200" spc="110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B1363"/>
                </a:solidFill>
                <a:latin typeface="Arial"/>
                <a:cs typeface="Arial"/>
              </a:rPr>
              <a:t>lines </a:t>
            </a:r>
            <a:r>
              <a:rPr dirty="0" sz="1200">
                <a:solidFill>
                  <a:srgbClr val="1B1363"/>
                </a:solidFill>
                <a:latin typeface="Arial"/>
                <a:cs typeface="Arial"/>
              </a:rPr>
              <a:t>indicate</a:t>
            </a:r>
            <a:r>
              <a:rPr dirty="0" sz="1200" spc="30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B1363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B1363"/>
                </a:solidFill>
                <a:latin typeface="Arial"/>
                <a:cs typeface="Arial"/>
              </a:rPr>
              <a:t>direct</a:t>
            </a:r>
            <a:r>
              <a:rPr dirty="0" sz="1200" spc="55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B1363"/>
                </a:solidFill>
                <a:latin typeface="Arial"/>
                <a:cs typeface="Arial"/>
              </a:rPr>
              <a:t>piece</a:t>
            </a:r>
            <a:r>
              <a:rPr dirty="0" sz="1200" spc="40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B1363"/>
                </a:solidFill>
                <a:latin typeface="Arial"/>
                <a:cs typeface="Arial"/>
              </a:rPr>
              <a:t>of</a:t>
            </a:r>
            <a:r>
              <a:rPr dirty="0" sz="1200" spc="70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B1363"/>
                </a:solidFill>
                <a:latin typeface="Arial"/>
                <a:cs typeface="Arial"/>
              </a:rPr>
              <a:t>the</a:t>
            </a:r>
            <a:r>
              <a:rPr dirty="0" sz="1200" spc="45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B1363"/>
                </a:solidFill>
                <a:latin typeface="Arial"/>
                <a:cs typeface="Arial"/>
              </a:rPr>
              <a:t>corresponding</a:t>
            </a:r>
            <a:r>
              <a:rPr dirty="0" sz="1200" spc="100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B1363"/>
                </a:solidFill>
                <a:latin typeface="Arial"/>
                <a:cs typeface="Arial"/>
              </a:rPr>
              <a:t>stage</a:t>
            </a:r>
            <a:r>
              <a:rPr dirty="0" sz="1200" spc="70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B1363"/>
                </a:solidFill>
                <a:latin typeface="Arial"/>
                <a:cs typeface="Arial"/>
              </a:rPr>
              <a:t>while</a:t>
            </a:r>
            <a:r>
              <a:rPr dirty="0" sz="1200" spc="45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B1363"/>
                </a:solidFill>
                <a:latin typeface="Arial"/>
                <a:cs typeface="Arial"/>
              </a:rPr>
              <a:t>dashes</a:t>
            </a:r>
            <a:r>
              <a:rPr dirty="0" sz="1200" spc="35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B1363"/>
                </a:solidFill>
                <a:latin typeface="Arial"/>
                <a:cs typeface="Arial"/>
              </a:rPr>
              <a:t>indicate </a:t>
            </a:r>
            <a:r>
              <a:rPr dirty="0" sz="1200">
                <a:solidFill>
                  <a:srgbClr val="1B1363"/>
                </a:solidFill>
                <a:latin typeface="Arial"/>
                <a:cs typeface="Arial"/>
              </a:rPr>
              <a:t>supporting</a:t>
            </a:r>
            <a:r>
              <a:rPr dirty="0" sz="1200" spc="85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B1363"/>
                </a:solidFill>
                <a:latin typeface="Arial"/>
                <a:cs typeface="Arial"/>
              </a:rPr>
              <a:t>/</a:t>
            </a:r>
            <a:r>
              <a:rPr dirty="0" sz="1200" spc="40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B1363"/>
                </a:solidFill>
                <a:latin typeface="Arial"/>
                <a:cs typeface="Arial"/>
              </a:rPr>
              <a:t>related</a:t>
            </a:r>
            <a:r>
              <a:rPr dirty="0" sz="1200" spc="75">
                <a:solidFill>
                  <a:srgbClr val="1B1363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B1363"/>
                </a:solidFill>
                <a:latin typeface="Arial"/>
                <a:cs typeface="Arial"/>
              </a:rPr>
              <a:t>ones.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4291D3CFFFB3468A8BEBC160241642" ma:contentTypeVersion="18" ma:contentTypeDescription="Create a new document." ma:contentTypeScope="" ma:versionID="387be907f486394efa0aa922f6891cb4">
  <xsd:schema xmlns:xsd="http://www.w3.org/2001/XMLSchema" xmlns:xs="http://www.w3.org/2001/XMLSchema" xmlns:p="http://schemas.microsoft.com/office/2006/metadata/properties" xmlns:ns2="97cdb7a3-d8d8-4d5a-8559-ae518cf29f49" xmlns:ns3="8ffbcc2d-a520-42b9-8ca7-e090664160a6" targetNamespace="http://schemas.microsoft.com/office/2006/metadata/properties" ma:root="true" ma:fieldsID="5bf9659b688e4d2890b1db6b33d4e217" ns2:_="" ns3:_="">
    <xsd:import namespace="97cdb7a3-d8d8-4d5a-8559-ae518cf29f49"/>
    <xsd:import namespace="8ffbcc2d-a520-42b9-8ca7-e090664160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db7a3-d8d8-4d5a-8559-ae518cf29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bcc2d-a520-42b9-8ca7-e090664160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2ae5e6-0bf7-4809-94d2-b453c12df252}" ma:internalName="TaxCatchAll" ma:showField="CatchAllData" ma:web="8ffbcc2d-a520-42b9-8ca7-e090664160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0E43E4-9ECF-4C14-B411-E87FEAFDAE0A}"/>
</file>

<file path=customXml/itemProps2.xml><?xml version="1.0" encoding="utf-8"?>
<ds:datastoreItem xmlns:ds="http://schemas.openxmlformats.org/officeDocument/2006/customXml" ds:itemID="{0B6BC396-738C-4CED-9BC9-EF5D3A7497F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Leah Montner Dixon</dc:creator>
  <dc:title>PowerPoint Presentation</dc:title>
  <dcterms:created xsi:type="dcterms:W3CDTF">2024-05-01T17:54:41Z</dcterms:created>
  <dcterms:modified xsi:type="dcterms:W3CDTF">2024-05-01T17:54:41Z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  <property fmtid="{D5CDD505-2E9C-101B-9397-08002B2CF9AE}" pid="3" name="Created">
    <vt:filetime>2024-04-09T00:00:00Z</vt:filetime>
  </property>
  <property fmtid="{D5CDD505-2E9C-101B-9397-08002B2CF9AE}" pid="4" name="Creator">
    <vt:lpwstr>Acrobat PDFMaker 24 for PowerPoint</vt:lpwstr>
  </property>
  <property fmtid="{D5CDD505-2E9C-101B-9397-08002B2CF9AE}" pid="5" name="LastSaved">
    <vt:filetime>2024-05-01T00:00:00Z</vt:filetime>
  </property>
  <property fmtid="{D5CDD505-2E9C-101B-9397-08002B2CF9AE}" pid="6" name="Producer">
    <vt:lpwstr>Adobe PDF Library 24.1.163</vt:lpwstr>
  </property>
</Properties>
</file>