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1686305"/>
            <a:ext cx="12191365" cy="5172075"/>
          </a:xfrm>
          <a:custGeom>
            <a:avLst/>
            <a:gdLst/>
            <a:ahLst/>
            <a:cxnLst/>
            <a:rect l="l" t="t" r="r" b="b"/>
            <a:pathLst>
              <a:path w="12191365" h="5172075">
                <a:moveTo>
                  <a:pt x="12191238" y="0"/>
                </a:moveTo>
                <a:lnTo>
                  <a:pt x="0" y="0"/>
                </a:lnTo>
                <a:lnTo>
                  <a:pt x="0" y="5171694"/>
                </a:lnTo>
                <a:lnTo>
                  <a:pt x="12191238" y="5171694"/>
                </a:lnTo>
                <a:lnTo>
                  <a:pt x="12191238" y="0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3114294" y="2323338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2791968" y="0"/>
                </a:moveTo>
                <a:lnTo>
                  <a:pt x="0" y="0"/>
                </a:lnTo>
                <a:lnTo>
                  <a:pt x="0" y="1929383"/>
                </a:lnTo>
                <a:lnTo>
                  <a:pt x="2791968" y="1929383"/>
                </a:lnTo>
                <a:lnTo>
                  <a:pt x="27919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3114294" y="2323338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0" y="0"/>
                </a:moveTo>
                <a:lnTo>
                  <a:pt x="2791968" y="0"/>
                </a:lnTo>
                <a:lnTo>
                  <a:pt x="2791968" y="1929383"/>
                </a:lnTo>
                <a:lnTo>
                  <a:pt x="0" y="192938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4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6107429" y="2323338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2791968" y="0"/>
                </a:moveTo>
                <a:lnTo>
                  <a:pt x="0" y="0"/>
                </a:lnTo>
                <a:lnTo>
                  <a:pt x="0" y="1929383"/>
                </a:lnTo>
                <a:lnTo>
                  <a:pt x="2791968" y="1929383"/>
                </a:lnTo>
                <a:lnTo>
                  <a:pt x="27919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6107429" y="2323338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0" y="0"/>
                </a:moveTo>
                <a:lnTo>
                  <a:pt x="2791968" y="0"/>
                </a:lnTo>
                <a:lnTo>
                  <a:pt x="2791968" y="1929383"/>
                </a:lnTo>
                <a:lnTo>
                  <a:pt x="0" y="192938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4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9100566" y="2323338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2791968" y="0"/>
                </a:moveTo>
                <a:lnTo>
                  <a:pt x="0" y="0"/>
                </a:lnTo>
                <a:lnTo>
                  <a:pt x="0" y="1929383"/>
                </a:lnTo>
                <a:lnTo>
                  <a:pt x="2791968" y="1929383"/>
                </a:lnTo>
                <a:lnTo>
                  <a:pt x="27919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9100566" y="2323338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0" y="0"/>
                </a:moveTo>
                <a:lnTo>
                  <a:pt x="2791968" y="0"/>
                </a:lnTo>
                <a:lnTo>
                  <a:pt x="2791968" y="1929383"/>
                </a:lnTo>
                <a:lnTo>
                  <a:pt x="0" y="192938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4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21157" y="4331970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2791968" y="0"/>
                </a:moveTo>
                <a:lnTo>
                  <a:pt x="0" y="0"/>
                </a:lnTo>
                <a:lnTo>
                  <a:pt x="0" y="1929383"/>
                </a:lnTo>
                <a:lnTo>
                  <a:pt x="2791968" y="1929383"/>
                </a:lnTo>
                <a:lnTo>
                  <a:pt x="27919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121157" y="4331970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0" y="0"/>
                </a:moveTo>
                <a:lnTo>
                  <a:pt x="2791968" y="0"/>
                </a:lnTo>
                <a:lnTo>
                  <a:pt x="2791968" y="1929383"/>
                </a:lnTo>
                <a:lnTo>
                  <a:pt x="0" y="192938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4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g object 25"/>
          <p:cNvSpPr/>
          <p:nvPr/>
        </p:nvSpPr>
        <p:spPr>
          <a:xfrm>
            <a:off x="3114294" y="4331970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2791968" y="0"/>
                </a:moveTo>
                <a:lnTo>
                  <a:pt x="0" y="0"/>
                </a:lnTo>
                <a:lnTo>
                  <a:pt x="0" y="1929383"/>
                </a:lnTo>
                <a:lnTo>
                  <a:pt x="2791968" y="1929383"/>
                </a:lnTo>
                <a:lnTo>
                  <a:pt x="27919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g object 26"/>
          <p:cNvSpPr/>
          <p:nvPr/>
        </p:nvSpPr>
        <p:spPr>
          <a:xfrm>
            <a:off x="3114294" y="4331970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0" y="0"/>
                </a:moveTo>
                <a:lnTo>
                  <a:pt x="2791968" y="0"/>
                </a:lnTo>
                <a:lnTo>
                  <a:pt x="2791968" y="1929383"/>
                </a:lnTo>
                <a:lnTo>
                  <a:pt x="0" y="192938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4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g object 27"/>
          <p:cNvSpPr/>
          <p:nvPr/>
        </p:nvSpPr>
        <p:spPr>
          <a:xfrm>
            <a:off x="6107429" y="4331970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2791968" y="0"/>
                </a:moveTo>
                <a:lnTo>
                  <a:pt x="0" y="0"/>
                </a:lnTo>
                <a:lnTo>
                  <a:pt x="0" y="1929383"/>
                </a:lnTo>
                <a:lnTo>
                  <a:pt x="2791968" y="1929383"/>
                </a:lnTo>
                <a:lnTo>
                  <a:pt x="27919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g object 28"/>
          <p:cNvSpPr/>
          <p:nvPr/>
        </p:nvSpPr>
        <p:spPr>
          <a:xfrm>
            <a:off x="6107429" y="4331970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0" y="0"/>
                </a:moveTo>
                <a:lnTo>
                  <a:pt x="2791968" y="0"/>
                </a:lnTo>
                <a:lnTo>
                  <a:pt x="2791968" y="1929383"/>
                </a:lnTo>
                <a:lnTo>
                  <a:pt x="0" y="192938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4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g object 29"/>
          <p:cNvSpPr/>
          <p:nvPr/>
        </p:nvSpPr>
        <p:spPr>
          <a:xfrm>
            <a:off x="9100566" y="4331970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2791968" y="0"/>
                </a:moveTo>
                <a:lnTo>
                  <a:pt x="0" y="0"/>
                </a:lnTo>
                <a:lnTo>
                  <a:pt x="0" y="1929383"/>
                </a:lnTo>
                <a:lnTo>
                  <a:pt x="2791968" y="1929383"/>
                </a:lnTo>
                <a:lnTo>
                  <a:pt x="27919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g object 30"/>
          <p:cNvSpPr/>
          <p:nvPr/>
        </p:nvSpPr>
        <p:spPr>
          <a:xfrm>
            <a:off x="9100566" y="4331970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0" y="0"/>
                </a:moveTo>
                <a:lnTo>
                  <a:pt x="2791968" y="0"/>
                </a:lnTo>
                <a:lnTo>
                  <a:pt x="2791968" y="1929383"/>
                </a:lnTo>
                <a:lnTo>
                  <a:pt x="0" y="192938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4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g object 31"/>
          <p:cNvSpPr/>
          <p:nvPr/>
        </p:nvSpPr>
        <p:spPr>
          <a:xfrm>
            <a:off x="121157" y="2323338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2791968" y="0"/>
                </a:moveTo>
                <a:lnTo>
                  <a:pt x="0" y="0"/>
                </a:lnTo>
                <a:lnTo>
                  <a:pt x="0" y="1929383"/>
                </a:lnTo>
                <a:lnTo>
                  <a:pt x="2791968" y="1929383"/>
                </a:lnTo>
                <a:lnTo>
                  <a:pt x="27919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g object 32"/>
          <p:cNvSpPr/>
          <p:nvPr/>
        </p:nvSpPr>
        <p:spPr>
          <a:xfrm>
            <a:off x="121157" y="2323338"/>
            <a:ext cx="2792095" cy="1929764"/>
          </a:xfrm>
          <a:custGeom>
            <a:avLst/>
            <a:gdLst/>
            <a:ahLst/>
            <a:cxnLst/>
            <a:rect l="l" t="t" r="r" b="b"/>
            <a:pathLst>
              <a:path w="2792095" h="1929764">
                <a:moveTo>
                  <a:pt x="0" y="0"/>
                </a:moveTo>
                <a:lnTo>
                  <a:pt x="2791968" y="0"/>
                </a:lnTo>
                <a:lnTo>
                  <a:pt x="2791968" y="1929383"/>
                </a:lnTo>
                <a:lnTo>
                  <a:pt x="0" y="1929383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04233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33" name="bg object 3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?utm_source=website&amp;utm_medium=resource-center&amp;utm_campaign=grab-n-gos" TargetMode="External"/><Relationship Id="rId3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550787"/>
            <a:ext cx="910082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Concerns</a:t>
            </a:r>
            <a:r>
              <a:rPr dirty="0" sz="2600" spc="-7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over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content,</a:t>
            </a:r>
            <a:r>
              <a:rPr dirty="0" sz="26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privacy,</a:t>
            </a:r>
            <a:r>
              <a:rPr dirty="0" sz="26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wellbeing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driving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growing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discontent</a:t>
            </a:r>
            <a:r>
              <a:rPr dirty="0" sz="2600" spc="-5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with</a:t>
            </a:r>
            <a:r>
              <a:rPr dirty="0" sz="2600" spc="-3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social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media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4006903" y="6615405"/>
            <a:ext cx="463931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14300" marR="5080" indent="-102235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social</a:t>
            </a:r>
            <a:r>
              <a:rPr dirty="0" sz="1200" spc="-3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" name="object 5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6" name="object 6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86287" y="521208"/>
              <a:ext cx="1106424" cy="1109471"/>
            </a:xfrm>
            <a:prstGeom prst="rect">
              <a:avLst/>
            </a:prstGeom>
          </p:spPr>
        </p:pic>
        <p:sp>
          <p:nvSpPr>
            <p:cNvPr id="7" name="object 7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540119" y="6344046"/>
            <a:ext cx="251968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 Marigold,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r>
              <a:rPr dirty="0" sz="700" spc="-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United</a:t>
            </a:r>
            <a:r>
              <a:rPr dirty="0" sz="700" spc="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States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Consumer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Trends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 i="1">
                <a:solidFill>
                  <a:srgbClr val="1B1363"/>
                </a:solidFill>
                <a:latin typeface="Arial"/>
                <a:cs typeface="Arial"/>
              </a:rPr>
              <a:t>Index.</a:t>
            </a:r>
            <a:endParaRPr sz="700">
              <a:latin typeface="Arial"/>
              <a:cs typeface="Arial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761" y="761"/>
            <a:ext cx="2714625" cy="260985"/>
          </a:xfrm>
          <a:custGeom>
            <a:avLst/>
            <a:gdLst/>
            <a:ahLst/>
            <a:cxnLst/>
            <a:rect l="l" t="t" r="r" b="b"/>
            <a:pathLst>
              <a:path w="2714625" h="260985">
                <a:moveTo>
                  <a:pt x="2714231" y="0"/>
                </a:moveTo>
                <a:lnTo>
                  <a:pt x="0" y="0"/>
                </a:lnTo>
                <a:lnTo>
                  <a:pt x="0" y="260603"/>
                </a:lnTo>
                <a:lnTo>
                  <a:pt x="2714231" y="260603"/>
                </a:lnTo>
                <a:lnTo>
                  <a:pt x="2714231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761" y="761"/>
            <a:ext cx="2714625" cy="26098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32384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254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Consumer</a:t>
            </a:r>
            <a:r>
              <a:rPr dirty="0" sz="12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Opinions on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Social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Media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3001998" y="1748656"/>
            <a:ext cx="6166485" cy="48069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Thinking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about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your opinions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and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use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of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social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media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channels</a:t>
            </a:r>
            <a:endParaRPr sz="1600">
              <a:latin typeface="Arial"/>
              <a:cs typeface="Arial"/>
            </a:endParaRPr>
          </a:p>
          <a:p>
            <a:pPr algn="ctr" marR="1905">
              <a:lnSpc>
                <a:spcPts val="167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4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answering</a:t>
            </a:r>
            <a:r>
              <a:rPr dirty="0" sz="14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“agree”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12" name="object 12" descr=""/>
          <p:cNvGrpSpPr/>
          <p:nvPr/>
        </p:nvGrpSpPr>
        <p:grpSpPr>
          <a:xfrm>
            <a:off x="256230" y="2398193"/>
            <a:ext cx="1095375" cy="1095375"/>
            <a:chOff x="256230" y="2398193"/>
            <a:chExt cx="1095375" cy="1095375"/>
          </a:xfrm>
        </p:grpSpPr>
        <p:sp>
          <p:nvSpPr>
            <p:cNvPr id="13" name="object 13" descr=""/>
            <p:cNvSpPr/>
            <p:nvPr/>
          </p:nvSpPr>
          <p:spPr>
            <a:xfrm>
              <a:off x="275362" y="2407719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28510" y="134505"/>
                  </a:lnTo>
                  <a:lnTo>
                    <a:pt x="576309" y="137324"/>
                  </a:lnTo>
                  <a:lnTo>
                    <a:pt x="622612" y="145582"/>
                  </a:lnTo>
                  <a:lnTo>
                    <a:pt x="667063" y="158985"/>
                  </a:lnTo>
                  <a:lnTo>
                    <a:pt x="709304" y="177238"/>
                  </a:lnTo>
                  <a:lnTo>
                    <a:pt x="748979" y="200045"/>
                  </a:lnTo>
                  <a:lnTo>
                    <a:pt x="785731" y="227112"/>
                  </a:lnTo>
                  <a:lnTo>
                    <a:pt x="819204" y="258143"/>
                  </a:lnTo>
                  <a:lnTo>
                    <a:pt x="849040" y="292843"/>
                  </a:lnTo>
                  <a:lnTo>
                    <a:pt x="874884" y="330917"/>
                  </a:lnTo>
                  <a:lnTo>
                    <a:pt x="896378" y="372070"/>
                  </a:lnTo>
                  <a:lnTo>
                    <a:pt x="913165" y="416007"/>
                  </a:lnTo>
                  <a:lnTo>
                    <a:pt x="924890" y="462432"/>
                  </a:lnTo>
                  <a:lnTo>
                    <a:pt x="931043" y="509166"/>
                  </a:lnTo>
                  <a:lnTo>
                    <a:pt x="931762" y="555313"/>
                  </a:lnTo>
                  <a:lnTo>
                    <a:pt x="927286" y="600520"/>
                  </a:lnTo>
                  <a:lnTo>
                    <a:pt x="917858" y="644432"/>
                  </a:lnTo>
                  <a:lnTo>
                    <a:pt x="903718" y="686695"/>
                  </a:lnTo>
                  <a:lnTo>
                    <a:pt x="885106" y="726954"/>
                  </a:lnTo>
                  <a:lnTo>
                    <a:pt x="862263" y="764857"/>
                  </a:lnTo>
                  <a:lnTo>
                    <a:pt x="835430" y="800048"/>
                  </a:lnTo>
                  <a:lnTo>
                    <a:pt x="804848" y="832174"/>
                  </a:lnTo>
                  <a:lnTo>
                    <a:pt x="770757" y="860880"/>
                  </a:lnTo>
                  <a:lnTo>
                    <a:pt x="733399" y="885813"/>
                  </a:lnTo>
                  <a:lnTo>
                    <a:pt x="693014" y="906618"/>
                  </a:lnTo>
                  <a:lnTo>
                    <a:pt x="649843" y="922941"/>
                  </a:lnTo>
                  <a:lnTo>
                    <a:pt x="604126" y="934427"/>
                  </a:lnTo>
                  <a:lnTo>
                    <a:pt x="557389" y="940578"/>
                  </a:lnTo>
                  <a:lnTo>
                    <a:pt x="511240" y="941295"/>
                  </a:lnTo>
                  <a:lnTo>
                    <a:pt x="466031" y="936819"/>
                  </a:lnTo>
                  <a:lnTo>
                    <a:pt x="422118" y="927390"/>
                  </a:lnTo>
                  <a:lnTo>
                    <a:pt x="379854" y="913249"/>
                  </a:lnTo>
                  <a:lnTo>
                    <a:pt x="339594" y="894637"/>
                  </a:lnTo>
                  <a:lnTo>
                    <a:pt x="301691" y="871794"/>
                  </a:lnTo>
                  <a:lnTo>
                    <a:pt x="266500" y="844961"/>
                  </a:lnTo>
                  <a:lnTo>
                    <a:pt x="234375" y="814379"/>
                  </a:lnTo>
                  <a:lnTo>
                    <a:pt x="205670" y="780288"/>
                  </a:lnTo>
                  <a:lnTo>
                    <a:pt x="180738" y="742929"/>
                  </a:lnTo>
                  <a:lnTo>
                    <a:pt x="159935" y="702543"/>
                  </a:lnTo>
                  <a:lnTo>
                    <a:pt x="143615" y="659370"/>
                  </a:lnTo>
                  <a:lnTo>
                    <a:pt x="132130" y="613651"/>
                  </a:lnTo>
                  <a:lnTo>
                    <a:pt x="0" y="638860"/>
                  </a:lnTo>
                  <a:lnTo>
                    <a:pt x="11073" y="685578"/>
                  </a:lnTo>
                  <a:lnTo>
                    <a:pt x="26011" y="730485"/>
                  </a:lnTo>
                  <a:lnTo>
                    <a:pt x="44613" y="773416"/>
                  </a:lnTo>
                  <a:lnTo>
                    <a:pt x="66677" y="814204"/>
                  </a:lnTo>
                  <a:lnTo>
                    <a:pt x="92004" y="852683"/>
                  </a:lnTo>
                  <a:lnTo>
                    <a:pt x="120392" y="888688"/>
                  </a:lnTo>
                  <a:lnTo>
                    <a:pt x="151641" y="922051"/>
                  </a:lnTo>
                  <a:lnTo>
                    <a:pt x="185550" y="952607"/>
                  </a:lnTo>
                  <a:lnTo>
                    <a:pt x="221918" y="980191"/>
                  </a:lnTo>
                  <a:lnTo>
                    <a:pt x="260546" y="1004635"/>
                  </a:lnTo>
                  <a:lnTo>
                    <a:pt x="301231" y="1025775"/>
                  </a:lnTo>
                  <a:lnTo>
                    <a:pt x="343775" y="1043443"/>
                  </a:lnTo>
                  <a:lnTo>
                    <a:pt x="387975" y="1057474"/>
                  </a:lnTo>
                  <a:lnTo>
                    <a:pt x="433631" y="1067702"/>
                  </a:lnTo>
                  <a:lnTo>
                    <a:pt x="480543" y="1073960"/>
                  </a:lnTo>
                  <a:lnTo>
                    <a:pt x="528510" y="1076083"/>
                  </a:lnTo>
                  <a:lnTo>
                    <a:pt x="577483" y="1073884"/>
                  </a:lnTo>
                  <a:lnTo>
                    <a:pt x="625224" y="1067414"/>
                  </a:lnTo>
                  <a:lnTo>
                    <a:pt x="671543" y="1056864"/>
                  </a:lnTo>
                  <a:lnTo>
                    <a:pt x="716250" y="1042421"/>
                  </a:lnTo>
                  <a:lnTo>
                    <a:pt x="759156" y="1024278"/>
                  </a:lnTo>
                  <a:lnTo>
                    <a:pt x="800069" y="1002624"/>
                  </a:lnTo>
                  <a:lnTo>
                    <a:pt x="838801" y="977648"/>
                  </a:lnTo>
                  <a:lnTo>
                    <a:pt x="875162" y="949541"/>
                  </a:lnTo>
                  <a:lnTo>
                    <a:pt x="908961" y="918492"/>
                  </a:lnTo>
                  <a:lnTo>
                    <a:pt x="940008" y="884692"/>
                  </a:lnTo>
                  <a:lnTo>
                    <a:pt x="968114" y="848331"/>
                  </a:lnTo>
                  <a:lnTo>
                    <a:pt x="993089" y="809598"/>
                  </a:lnTo>
                  <a:lnTo>
                    <a:pt x="1014743" y="768683"/>
                  </a:lnTo>
                  <a:lnTo>
                    <a:pt x="1032885" y="725777"/>
                  </a:lnTo>
                  <a:lnTo>
                    <a:pt x="1047327" y="681069"/>
                  </a:lnTo>
                  <a:lnTo>
                    <a:pt x="1057877" y="634750"/>
                  </a:lnTo>
                  <a:lnTo>
                    <a:pt x="1064347" y="587008"/>
                  </a:lnTo>
                  <a:lnTo>
                    <a:pt x="1066546" y="538035"/>
                  </a:lnTo>
                  <a:lnTo>
                    <a:pt x="1064347" y="489064"/>
                  </a:lnTo>
                  <a:lnTo>
                    <a:pt x="1057877" y="441324"/>
                  </a:lnTo>
                  <a:lnTo>
                    <a:pt x="1047327" y="395006"/>
                  </a:lnTo>
                  <a:lnTo>
                    <a:pt x="1032885" y="350300"/>
                  </a:lnTo>
                  <a:lnTo>
                    <a:pt x="1014743" y="307395"/>
                  </a:lnTo>
                  <a:lnTo>
                    <a:pt x="993089" y="266481"/>
                  </a:lnTo>
                  <a:lnTo>
                    <a:pt x="968114" y="227749"/>
                  </a:lnTo>
                  <a:lnTo>
                    <a:pt x="940008" y="191388"/>
                  </a:lnTo>
                  <a:lnTo>
                    <a:pt x="908961" y="157589"/>
                  </a:lnTo>
                  <a:lnTo>
                    <a:pt x="875162" y="126541"/>
                  </a:lnTo>
                  <a:lnTo>
                    <a:pt x="838801" y="98434"/>
                  </a:lnTo>
                  <a:lnTo>
                    <a:pt x="800069" y="73459"/>
                  </a:lnTo>
                  <a:lnTo>
                    <a:pt x="759156" y="51804"/>
                  </a:lnTo>
                  <a:lnTo>
                    <a:pt x="716250" y="33661"/>
                  </a:lnTo>
                  <a:lnTo>
                    <a:pt x="671543" y="19219"/>
                  </a:lnTo>
                  <a:lnTo>
                    <a:pt x="625224" y="8668"/>
                  </a:lnTo>
                  <a:lnTo>
                    <a:pt x="577483" y="2198"/>
                  </a:lnTo>
                  <a:lnTo>
                    <a:pt x="528510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275362" y="2407719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77483" y="2198"/>
                  </a:lnTo>
                  <a:lnTo>
                    <a:pt x="625224" y="8668"/>
                  </a:lnTo>
                  <a:lnTo>
                    <a:pt x="671543" y="19219"/>
                  </a:lnTo>
                  <a:lnTo>
                    <a:pt x="716250" y="33661"/>
                  </a:lnTo>
                  <a:lnTo>
                    <a:pt x="759156" y="51804"/>
                  </a:lnTo>
                  <a:lnTo>
                    <a:pt x="800069" y="73459"/>
                  </a:lnTo>
                  <a:lnTo>
                    <a:pt x="838801" y="98434"/>
                  </a:lnTo>
                  <a:lnTo>
                    <a:pt x="875162" y="126541"/>
                  </a:lnTo>
                  <a:lnTo>
                    <a:pt x="908961" y="157589"/>
                  </a:lnTo>
                  <a:lnTo>
                    <a:pt x="940008" y="191388"/>
                  </a:lnTo>
                  <a:lnTo>
                    <a:pt x="968114" y="227749"/>
                  </a:lnTo>
                  <a:lnTo>
                    <a:pt x="993089" y="266481"/>
                  </a:lnTo>
                  <a:lnTo>
                    <a:pt x="1014743" y="307395"/>
                  </a:lnTo>
                  <a:lnTo>
                    <a:pt x="1032885" y="350300"/>
                  </a:lnTo>
                  <a:lnTo>
                    <a:pt x="1047327" y="395006"/>
                  </a:lnTo>
                  <a:lnTo>
                    <a:pt x="1057877" y="441324"/>
                  </a:lnTo>
                  <a:lnTo>
                    <a:pt x="1064347" y="489064"/>
                  </a:lnTo>
                  <a:lnTo>
                    <a:pt x="1066546" y="538035"/>
                  </a:lnTo>
                  <a:lnTo>
                    <a:pt x="1064347" y="587008"/>
                  </a:lnTo>
                  <a:lnTo>
                    <a:pt x="1057877" y="634750"/>
                  </a:lnTo>
                  <a:lnTo>
                    <a:pt x="1047327" y="681069"/>
                  </a:lnTo>
                  <a:lnTo>
                    <a:pt x="1032885" y="725777"/>
                  </a:lnTo>
                  <a:lnTo>
                    <a:pt x="1014743" y="768683"/>
                  </a:lnTo>
                  <a:lnTo>
                    <a:pt x="993089" y="809598"/>
                  </a:lnTo>
                  <a:lnTo>
                    <a:pt x="968114" y="848331"/>
                  </a:lnTo>
                  <a:lnTo>
                    <a:pt x="940008" y="884692"/>
                  </a:lnTo>
                  <a:lnTo>
                    <a:pt x="908961" y="918492"/>
                  </a:lnTo>
                  <a:lnTo>
                    <a:pt x="875162" y="949541"/>
                  </a:lnTo>
                  <a:lnTo>
                    <a:pt x="838801" y="977648"/>
                  </a:lnTo>
                  <a:lnTo>
                    <a:pt x="800069" y="1002624"/>
                  </a:lnTo>
                  <a:lnTo>
                    <a:pt x="759156" y="1024278"/>
                  </a:lnTo>
                  <a:lnTo>
                    <a:pt x="716250" y="1042421"/>
                  </a:lnTo>
                  <a:lnTo>
                    <a:pt x="671543" y="1056864"/>
                  </a:lnTo>
                  <a:lnTo>
                    <a:pt x="625224" y="1067414"/>
                  </a:lnTo>
                  <a:lnTo>
                    <a:pt x="577483" y="1073884"/>
                  </a:lnTo>
                  <a:lnTo>
                    <a:pt x="528510" y="1076083"/>
                  </a:lnTo>
                  <a:lnTo>
                    <a:pt x="480543" y="1073960"/>
                  </a:lnTo>
                  <a:lnTo>
                    <a:pt x="433631" y="1067702"/>
                  </a:lnTo>
                  <a:lnTo>
                    <a:pt x="387975" y="1057474"/>
                  </a:lnTo>
                  <a:lnTo>
                    <a:pt x="343775" y="1043443"/>
                  </a:lnTo>
                  <a:lnTo>
                    <a:pt x="301231" y="1025775"/>
                  </a:lnTo>
                  <a:lnTo>
                    <a:pt x="260546" y="1004635"/>
                  </a:lnTo>
                  <a:lnTo>
                    <a:pt x="221918" y="980191"/>
                  </a:lnTo>
                  <a:lnTo>
                    <a:pt x="185550" y="952607"/>
                  </a:lnTo>
                  <a:lnTo>
                    <a:pt x="151641" y="922051"/>
                  </a:lnTo>
                  <a:lnTo>
                    <a:pt x="120392" y="888688"/>
                  </a:lnTo>
                  <a:lnTo>
                    <a:pt x="92004" y="852683"/>
                  </a:lnTo>
                  <a:lnTo>
                    <a:pt x="66677" y="814204"/>
                  </a:lnTo>
                  <a:lnTo>
                    <a:pt x="44613" y="773416"/>
                  </a:lnTo>
                  <a:lnTo>
                    <a:pt x="26011" y="730485"/>
                  </a:lnTo>
                  <a:lnTo>
                    <a:pt x="11073" y="685578"/>
                  </a:lnTo>
                  <a:lnTo>
                    <a:pt x="0" y="638860"/>
                  </a:lnTo>
                  <a:lnTo>
                    <a:pt x="132130" y="613651"/>
                  </a:lnTo>
                  <a:lnTo>
                    <a:pt x="143615" y="659370"/>
                  </a:lnTo>
                  <a:lnTo>
                    <a:pt x="159935" y="702543"/>
                  </a:lnTo>
                  <a:lnTo>
                    <a:pt x="180738" y="742929"/>
                  </a:lnTo>
                  <a:lnTo>
                    <a:pt x="205670" y="780288"/>
                  </a:lnTo>
                  <a:lnTo>
                    <a:pt x="234375" y="814379"/>
                  </a:lnTo>
                  <a:lnTo>
                    <a:pt x="266500" y="844961"/>
                  </a:lnTo>
                  <a:lnTo>
                    <a:pt x="301691" y="871794"/>
                  </a:lnTo>
                  <a:lnTo>
                    <a:pt x="339594" y="894637"/>
                  </a:lnTo>
                  <a:lnTo>
                    <a:pt x="379854" y="913249"/>
                  </a:lnTo>
                  <a:lnTo>
                    <a:pt x="422118" y="927390"/>
                  </a:lnTo>
                  <a:lnTo>
                    <a:pt x="466031" y="936819"/>
                  </a:lnTo>
                  <a:lnTo>
                    <a:pt x="511240" y="941295"/>
                  </a:lnTo>
                  <a:lnTo>
                    <a:pt x="557389" y="940578"/>
                  </a:lnTo>
                  <a:lnTo>
                    <a:pt x="604126" y="934427"/>
                  </a:lnTo>
                  <a:lnTo>
                    <a:pt x="649843" y="922941"/>
                  </a:lnTo>
                  <a:lnTo>
                    <a:pt x="693014" y="906618"/>
                  </a:lnTo>
                  <a:lnTo>
                    <a:pt x="733399" y="885813"/>
                  </a:lnTo>
                  <a:lnTo>
                    <a:pt x="770757" y="860880"/>
                  </a:lnTo>
                  <a:lnTo>
                    <a:pt x="804848" y="832174"/>
                  </a:lnTo>
                  <a:lnTo>
                    <a:pt x="835430" y="800048"/>
                  </a:lnTo>
                  <a:lnTo>
                    <a:pt x="862263" y="764857"/>
                  </a:lnTo>
                  <a:lnTo>
                    <a:pt x="885106" y="726954"/>
                  </a:lnTo>
                  <a:lnTo>
                    <a:pt x="903718" y="686695"/>
                  </a:lnTo>
                  <a:lnTo>
                    <a:pt x="917858" y="644432"/>
                  </a:lnTo>
                  <a:lnTo>
                    <a:pt x="927286" y="600520"/>
                  </a:lnTo>
                  <a:lnTo>
                    <a:pt x="931762" y="555313"/>
                  </a:lnTo>
                  <a:lnTo>
                    <a:pt x="931043" y="509166"/>
                  </a:lnTo>
                  <a:lnTo>
                    <a:pt x="924890" y="462432"/>
                  </a:lnTo>
                  <a:lnTo>
                    <a:pt x="913165" y="416007"/>
                  </a:lnTo>
                  <a:lnTo>
                    <a:pt x="896378" y="372070"/>
                  </a:lnTo>
                  <a:lnTo>
                    <a:pt x="874884" y="330917"/>
                  </a:lnTo>
                  <a:lnTo>
                    <a:pt x="849040" y="292843"/>
                  </a:lnTo>
                  <a:lnTo>
                    <a:pt x="819204" y="258143"/>
                  </a:lnTo>
                  <a:lnTo>
                    <a:pt x="785731" y="227112"/>
                  </a:lnTo>
                  <a:lnTo>
                    <a:pt x="748979" y="200045"/>
                  </a:lnTo>
                  <a:lnTo>
                    <a:pt x="709304" y="177238"/>
                  </a:lnTo>
                  <a:lnTo>
                    <a:pt x="667063" y="158985"/>
                  </a:lnTo>
                  <a:lnTo>
                    <a:pt x="622612" y="145582"/>
                  </a:lnTo>
                  <a:lnTo>
                    <a:pt x="576309" y="137324"/>
                  </a:lnTo>
                  <a:lnTo>
                    <a:pt x="528510" y="134505"/>
                  </a:lnTo>
                  <a:lnTo>
                    <a:pt x="52851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265755" y="2407718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80" h="639444">
                  <a:moveTo>
                    <a:pt x="538116" y="0"/>
                  </a:moveTo>
                  <a:lnTo>
                    <a:pt x="487481" y="2386"/>
                  </a:lnTo>
                  <a:lnTo>
                    <a:pt x="437304" y="9524"/>
                  </a:lnTo>
                  <a:lnTo>
                    <a:pt x="389609" y="20862"/>
                  </a:lnTo>
                  <a:lnTo>
                    <a:pt x="343925" y="36165"/>
                  </a:lnTo>
                  <a:lnTo>
                    <a:pt x="300403" y="55209"/>
                  </a:lnTo>
                  <a:lnTo>
                    <a:pt x="259193" y="77773"/>
                  </a:lnTo>
                  <a:lnTo>
                    <a:pt x="220447" y="103635"/>
                  </a:lnTo>
                  <a:lnTo>
                    <a:pt x="184315" y="132573"/>
                  </a:lnTo>
                  <a:lnTo>
                    <a:pt x="150948" y="164365"/>
                  </a:lnTo>
                  <a:lnTo>
                    <a:pt x="120498" y="198788"/>
                  </a:lnTo>
                  <a:lnTo>
                    <a:pt x="93115" y="235619"/>
                  </a:lnTo>
                  <a:lnTo>
                    <a:pt x="68950" y="274638"/>
                  </a:lnTo>
                  <a:lnTo>
                    <a:pt x="48155" y="315622"/>
                  </a:lnTo>
                  <a:lnTo>
                    <a:pt x="30879" y="358348"/>
                  </a:lnTo>
                  <a:lnTo>
                    <a:pt x="17275" y="402595"/>
                  </a:lnTo>
                  <a:lnTo>
                    <a:pt x="7493" y="448140"/>
                  </a:lnTo>
                  <a:lnTo>
                    <a:pt x="1684" y="494762"/>
                  </a:lnTo>
                  <a:lnTo>
                    <a:pt x="0" y="542237"/>
                  </a:lnTo>
                  <a:lnTo>
                    <a:pt x="2590" y="590344"/>
                  </a:lnTo>
                  <a:lnTo>
                    <a:pt x="9606" y="638860"/>
                  </a:lnTo>
                  <a:lnTo>
                    <a:pt x="141737" y="613651"/>
                  </a:lnTo>
                  <a:lnTo>
                    <a:pt x="138610" y="594892"/>
                  </a:lnTo>
                  <a:lnTo>
                    <a:pt x="136376" y="576014"/>
                  </a:lnTo>
                  <a:lnTo>
                    <a:pt x="135034" y="557051"/>
                  </a:lnTo>
                  <a:lnTo>
                    <a:pt x="134587" y="538035"/>
                  </a:lnTo>
                  <a:lnTo>
                    <a:pt x="137301" y="490976"/>
                  </a:lnTo>
                  <a:lnTo>
                    <a:pt x="145244" y="445511"/>
                  </a:lnTo>
                  <a:lnTo>
                    <a:pt x="158112" y="401943"/>
                  </a:lnTo>
                  <a:lnTo>
                    <a:pt x="175602" y="360574"/>
                  </a:lnTo>
                  <a:lnTo>
                    <a:pt x="197412" y="321709"/>
                  </a:lnTo>
                  <a:lnTo>
                    <a:pt x="223239" y="285649"/>
                  </a:lnTo>
                  <a:lnTo>
                    <a:pt x="252779" y="252698"/>
                  </a:lnTo>
                  <a:lnTo>
                    <a:pt x="285731" y="223157"/>
                  </a:lnTo>
                  <a:lnTo>
                    <a:pt x="321790" y="197331"/>
                  </a:lnTo>
                  <a:lnTo>
                    <a:pt x="360656" y="175521"/>
                  </a:lnTo>
                  <a:lnTo>
                    <a:pt x="402024" y="158031"/>
                  </a:lnTo>
                  <a:lnTo>
                    <a:pt x="445592" y="145163"/>
                  </a:lnTo>
                  <a:lnTo>
                    <a:pt x="491057" y="137220"/>
                  </a:lnTo>
                  <a:lnTo>
                    <a:pt x="538116" y="134505"/>
                  </a:lnTo>
                  <a:lnTo>
                    <a:pt x="538116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265755" y="2407718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80" h="639444">
                  <a:moveTo>
                    <a:pt x="9606" y="638860"/>
                  </a:moveTo>
                  <a:lnTo>
                    <a:pt x="2590" y="590344"/>
                  </a:lnTo>
                  <a:lnTo>
                    <a:pt x="0" y="542237"/>
                  </a:lnTo>
                  <a:lnTo>
                    <a:pt x="1684" y="494762"/>
                  </a:lnTo>
                  <a:lnTo>
                    <a:pt x="7493" y="448140"/>
                  </a:lnTo>
                  <a:lnTo>
                    <a:pt x="17275" y="402595"/>
                  </a:lnTo>
                  <a:lnTo>
                    <a:pt x="30879" y="358348"/>
                  </a:lnTo>
                  <a:lnTo>
                    <a:pt x="48155" y="315622"/>
                  </a:lnTo>
                  <a:lnTo>
                    <a:pt x="68950" y="274638"/>
                  </a:lnTo>
                  <a:lnTo>
                    <a:pt x="93115" y="235619"/>
                  </a:lnTo>
                  <a:lnTo>
                    <a:pt x="120498" y="198788"/>
                  </a:lnTo>
                  <a:lnTo>
                    <a:pt x="150948" y="164365"/>
                  </a:lnTo>
                  <a:lnTo>
                    <a:pt x="184315" y="132573"/>
                  </a:lnTo>
                  <a:lnTo>
                    <a:pt x="220447" y="103635"/>
                  </a:lnTo>
                  <a:lnTo>
                    <a:pt x="259193" y="77773"/>
                  </a:lnTo>
                  <a:lnTo>
                    <a:pt x="300403" y="55209"/>
                  </a:lnTo>
                  <a:lnTo>
                    <a:pt x="343925" y="36165"/>
                  </a:lnTo>
                  <a:lnTo>
                    <a:pt x="389609" y="20862"/>
                  </a:lnTo>
                  <a:lnTo>
                    <a:pt x="437304" y="9524"/>
                  </a:lnTo>
                  <a:lnTo>
                    <a:pt x="487481" y="2386"/>
                  </a:lnTo>
                  <a:lnTo>
                    <a:pt x="538116" y="0"/>
                  </a:lnTo>
                  <a:lnTo>
                    <a:pt x="538116" y="134505"/>
                  </a:lnTo>
                  <a:lnTo>
                    <a:pt x="491057" y="137220"/>
                  </a:lnTo>
                  <a:lnTo>
                    <a:pt x="445592" y="145163"/>
                  </a:lnTo>
                  <a:lnTo>
                    <a:pt x="402024" y="158031"/>
                  </a:lnTo>
                  <a:lnTo>
                    <a:pt x="360656" y="175521"/>
                  </a:lnTo>
                  <a:lnTo>
                    <a:pt x="321790" y="197331"/>
                  </a:lnTo>
                  <a:lnTo>
                    <a:pt x="285731" y="223157"/>
                  </a:lnTo>
                  <a:lnTo>
                    <a:pt x="252779" y="252698"/>
                  </a:lnTo>
                  <a:lnTo>
                    <a:pt x="223239" y="285649"/>
                  </a:lnTo>
                  <a:lnTo>
                    <a:pt x="197412" y="321709"/>
                  </a:lnTo>
                  <a:lnTo>
                    <a:pt x="175602" y="360574"/>
                  </a:lnTo>
                  <a:lnTo>
                    <a:pt x="158112" y="401943"/>
                  </a:lnTo>
                  <a:lnTo>
                    <a:pt x="145244" y="445511"/>
                  </a:lnTo>
                  <a:lnTo>
                    <a:pt x="137301" y="490976"/>
                  </a:lnTo>
                  <a:lnTo>
                    <a:pt x="134587" y="538035"/>
                  </a:lnTo>
                  <a:lnTo>
                    <a:pt x="135034" y="557051"/>
                  </a:lnTo>
                  <a:lnTo>
                    <a:pt x="136376" y="576014"/>
                  </a:lnTo>
                  <a:lnTo>
                    <a:pt x="138610" y="594892"/>
                  </a:lnTo>
                  <a:lnTo>
                    <a:pt x="141737" y="613651"/>
                  </a:lnTo>
                  <a:lnTo>
                    <a:pt x="9606" y="63886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7" name="object 17" descr=""/>
          <p:cNvSpPr txBox="1"/>
          <p:nvPr/>
        </p:nvSpPr>
        <p:spPr>
          <a:xfrm>
            <a:off x="460145" y="2724139"/>
            <a:ext cx="68897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6525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72%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467064" y="2601394"/>
            <a:ext cx="1306830" cy="758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0299"/>
              </a:lnSpc>
              <a:spcBef>
                <a:spcPts val="95"/>
              </a:spcBef>
            </a:pP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I see</a:t>
            </a:r>
            <a:r>
              <a:rPr dirty="0" sz="1200" spc="-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a</a:t>
            </a:r>
            <a:r>
              <a:rPr dirty="0" sz="1200" spc="-5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lot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00BEF1"/>
                </a:solidFill>
                <a:latin typeface="Arial"/>
                <a:cs typeface="Arial"/>
              </a:rPr>
              <a:t>of </a:t>
            </a: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content</a:t>
            </a:r>
            <a:r>
              <a:rPr dirty="0" sz="1200" spc="-1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these</a:t>
            </a:r>
            <a:r>
              <a:rPr dirty="0" sz="1200" spc="1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00BEF1"/>
                </a:solidFill>
                <a:latin typeface="Arial"/>
                <a:cs typeface="Arial"/>
              </a:rPr>
              <a:t>days </a:t>
            </a:r>
            <a:r>
              <a:rPr dirty="0" sz="1200">
                <a:solidFill>
                  <a:srgbClr val="00BEF1"/>
                </a:solidFill>
                <a:latin typeface="Arial"/>
                <a:cs typeface="Arial"/>
              </a:rPr>
              <a:t>which</a:t>
            </a:r>
            <a:r>
              <a:rPr dirty="0" sz="1200" spc="30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00BEF1"/>
                </a:solidFill>
                <a:latin typeface="Arial"/>
                <a:cs typeface="Arial"/>
              </a:rPr>
              <a:t>doesn’t </a:t>
            </a:r>
            <a:r>
              <a:rPr dirty="0" sz="1200" b="1">
                <a:solidFill>
                  <a:srgbClr val="00BEF1"/>
                </a:solidFill>
                <a:latin typeface="Arial"/>
                <a:cs typeface="Arial"/>
              </a:rPr>
              <a:t>interest</a:t>
            </a:r>
            <a:r>
              <a:rPr dirty="0" sz="1200" spc="-45" b="1">
                <a:solidFill>
                  <a:srgbClr val="00BEF1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00BEF1"/>
                </a:solidFill>
                <a:latin typeface="Arial"/>
                <a:cs typeface="Arial"/>
              </a:rPr>
              <a:t>me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9" name="object 19" descr=""/>
          <p:cNvGrpSpPr/>
          <p:nvPr/>
        </p:nvGrpSpPr>
        <p:grpSpPr>
          <a:xfrm>
            <a:off x="3240051" y="2398193"/>
            <a:ext cx="1095375" cy="1095375"/>
            <a:chOff x="3240051" y="2398193"/>
            <a:chExt cx="1095375" cy="1095375"/>
          </a:xfrm>
        </p:grpSpPr>
        <p:sp>
          <p:nvSpPr>
            <p:cNvPr id="20" name="object 20" descr=""/>
            <p:cNvSpPr/>
            <p:nvPr/>
          </p:nvSpPr>
          <p:spPr>
            <a:xfrm>
              <a:off x="3259184" y="2407719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28510" y="134505"/>
                  </a:lnTo>
                  <a:lnTo>
                    <a:pt x="576309" y="137324"/>
                  </a:lnTo>
                  <a:lnTo>
                    <a:pt x="622612" y="145582"/>
                  </a:lnTo>
                  <a:lnTo>
                    <a:pt x="667063" y="158985"/>
                  </a:lnTo>
                  <a:lnTo>
                    <a:pt x="709304" y="177238"/>
                  </a:lnTo>
                  <a:lnTo>
                    <a:pt x="748979" y="200045"/>
                  </a:lnTo>
                  <a:lnTo>
                    <a:pt x="785731" y="227112"/>
                  </a:lnTo>
                  <a:lnTo>
                    <a:pt x="819204" y="258143"/>
                  </a:lnTo>
                  <a:lnTo>
                    <a:pt x="849040" y="292843"/>
                  </a:lnTo>
                  <a:lnTo>
                    <a:pt x="874884" y="330917"/>
                  </a:lnTo>
                  <a:lnTo>
                    <a:pt x="896378" y="372070"/>
                  </a:lnTo>
                  <a:lnTo>
                    <a:pt x="913165" y="416007"/>
                  </a:lnTo>
                  <a:lnTo>
                    <a:pt x="924890" y="462432"/>
                  </a:lnTo>
                  <a:lnTo>
                    <a:pt x="931043" y="509166"/>
                  </a:lnTo>
                  <a:lnTo>
                    <a:pt x="931762" y="555313"/>
                  </a:lnTo>
                  <a:lnTo>
                    <a:pt x="927286" y="600520"/>
                  </a:lnTo>
                  <a:lnTo>
                    <a:pt x="917858" y="644432"/>
                  </a:lnTo>
                  <a:lnTo>
                    <a:pt x="903718" y="686695"/>
                  </a:lnTo>
                  <a:lnTo>
                    <a:pt x="885106" y="726954"/>
                  </a:lnTo>
                  <a:lnTo>
                    <a:pt x="862263" y="764857"/>
                  </a:lnTo>
                  <a:lnTo>
                    <a:pt x="835430" y="800048"/>
                  </a:lnTo>
                  <a:lnTo>
                    <a:pt x="804848" y="832174"/>
                  </a:lnTo>
                  <a:lnTo>
                    <a:pt x="770757" y="860880"/>
                  </a:lnTo>
                  <a:lnTo>
                    <a:pt x="733399" y="885813"/>
                  </a:lnTo>
                  <a:lnTo>
                    <a:pt x="693014" y="906618"/>
                  </a:lnTo>
                  <a:lnTo>
                    <a:pt x="649843" y="922941"/>
                  </a:lnTo>
                  <a:lnTo>
                    <a:pt x="604126" y="934427"/>
                  </a:lnTo>
                  <a:lnTo>
                    <a:pt x="557389" y="940578"/>
                  </a:lnTo>
                  <a:lnTo>
                    <a:pt x="511240" y="941295"/>
                  </a:lnTo>
                  <a:lnTo>
                    <a:pt x="466031" y="936819"/>
                  </a:lnTo>
                  <a:lnTo>
                    <a:pt x="422118" y="927390"/>
                  </a:lnTo>
                  <a:lnTo>
                    <a:pt x="379854" y="913249"/>
                  </a:lnTo>
                  <a:lnTo>
                    <a:pt x="339594" y="894637"/>
                  </a:lnTo>
                  <a:lnTo>
                    <a:pt x="301691" y="871794"/>
                  </a:lnTo>
                  <a:lnTo>
                    <a:pt x="266500" y="844961"/>
                  </a:lnTo>
                  <a:lnTo>
                    <a:pt x="234375" y="814379"/>
                  </a:lnTo>
                  <a:lnTo>
                    <a:pt x="205670" y="780288"/>
                  </a:lnTo>
                  <a:lnTo>
                    <a:pt x="180738" y="742929"/>
                  </a:lnTo>
                  <a:lnTo>
                    <a:pt x="159935" y="702543"/>
                  </a:lnTo>
                  <a:lnTo>
                    <a:pt x="143615" y="659370"/>
                  </a:lnTo>
                  <a:lnTo>
                    <a:pt x="132130" y="613651"/>
                  </a:lnTo>
                  <a:lnTo>
                    <a:pt x="0" y="638860"/>
                  </a:lnTo>
                  <a:lnTo>
                    <a:pt x="11073" y="685578"/>
                  </a:lnTo>
                  <a:lnTo>
                    <a:pt x="26011" y="730485"/>
                  </a:lnTo>
                  <a:lnTo>
                    <a:pt x="44613" y="773416"/>
                  </a:lnTo>
                  <a:lnTo>
                    <a:pt x="66677" y="814204"/>
                  </a:lnTo>
                  <a:lnTo>
                    <a:pt x="92004" y="852683"/>
                  </a:lnTo>
                  <a:lnTo>
                    <a:pt x="120392" y="888688"/>
                  </a:lnTo>
                  <a:lnTo>
                    <a:pt x="151641" y="922051"/>
                  </a:lnTo>
                  <a:lnTo>
                    <a:pt x="185550" y="952607"/>
                  </a:lnTo>
                  <a:lnTo>
                    <a:pt x="221918" y="980191"/>
                  </a:lnTo>
                  <a:lnTo>
                    <a:pt x="260546" y="1004635"/>
                  </a:lnTo>
                  <a:lnTo>
                    <a:pt x="301231" y="1025775"/>
                  </a:lnTo>
                  <a:lnTo>
                    <a:pt x="343775" y="1043443"/>
                  </a:lnTo>
                  <a:lnTo>
                    <a:pt x="387975" y="1057474"/>
                  </a:lnTo>
                  <a:lnTo>
                    <a:pt x="433631" y="1067702"/>
                  </a:lnTo>
                  <a:lnTo>
                    <a:pt x="480543" y="1073960"/>
                  </a:lnTo>
                  <a:lnTo>
                    <a:pt x="528510" y="1076083"/>
                  </a:lnTo>
                  <a:lnTo>
                    <a:pt x="577483" y="1073884"/>
                  </a:lnTo>
                  <a:lnTo>
                    <a:pt x="625224" y="1067414"/>
                  </a:lnTo>
                  <a:lnTo>
                    <a:pt x="671543" y="1056864"/>
                  </a:lnTo>
                  <a:lnTo>
                    <a:pt x="716250" y="1042421"/>
                  </a:lnTo>
                  <a:lnTo>
                    <a:pt x="759156" y="1024278"/>
                  </a:lnTo>
                  <a:lnTo>
                    <a:pt x="800069" y="1002624"/>
                  </a:lnTo>
                  <a:lnTo>
                    <a:pt x="838801" y="977648"/>
                  </a:lnTo>
                  <a:lnTo>
                    <a:pt x="875162" y="949541"/>
                  </a:lnTo>
                  <a:lnTo>
                    <a:pt x="908961" y="918492"/>
                  </a:lnTo>
                  <a:lnTo>
                    <a:pt x="940008" y="884692"/>
                  </a:lnTo>
                  <a:lnTo>
                    <a:pt x="968114" y="848331"/>
                  </a:lnTo>
                  <a:lnTo>
                    <a:pt x="993089" y="809598"/>
                  </a:lnTo>
                  <a:lnTo>
                    <a:pt x="1014743" y="768683"/>
                  </a:lnTo>
                  <a:lnTo>
                    <a:pt x="1032885" y="725777"/>
                  </a:lnTo>
                  <a:lnTo>
                    <a:pt x="1047327" y="681069"/>
                  </a:lnTo>
                  <a:lnTo>
                    <a:pt x="1057877" y="634750"/>
                  </a:lnTo>
                  <a:lnTo>
                    <a:pt x="1064347" y="587008"/>
                  </a:lnTo>
                  <a:lnTo>
                    <a:pt x="1066546" y="538035"/>
                  </a:lnTo>
                  <a:lnTo>
                    <a:pt x="1064347" y="489064"/>
                  </a:lnTo>
                  <a:lnTo>
                    <a:pt x="1057877" y="441324"/>
                  </a:lnTo>
                  <a:lnTo>
                    <a:pt x="1047327" y="395006"/>
                  </a:lnTo>
                  <a:lnTo>
                    <a:pt x="1032885" y="350300"/>
                  </a:lnTo>
                  <a:lnTo>
                    <a:pt x="1014743" y="307395"/>
                  </a:lnTo>
                  <a:lnTo>
                    <a:pt x="993089" y="266481"/>
                  </a:lnTo>
                  <a:lnTo>
                    <a:pt x="968114" y="227749"/>
                  </a:lnTo>
                  <a:lnTo>
                    <a:pt x="940008" y="191388"/>
                  </a:lnTo>
                  <a:lnTo>
                    <a:pt x="908961" y="157589"/>
                  </a:lnTo>
                  <a:lnTo>
                    <a:pt x="875162" y="126541"/>
                  </a:lnTo>
                  <a:lnTo>
                    <a:pt x="838801" y="98434"/>
                  </a:lnTo>
                  <a:lnTo>
                    <a:pt x="800069" y="73459"/>
                  </a:lnTo>
                  <a:lnTo>
                    <a:pt x="759156" y="51804"/>
                  </a:lnTo>
                  <a:lnTo>
                    <a:pt x="716250" y="33661"/>
                  </a:lnTo>
                  <a:lnTo>
                    <a:pt x="671543" y="19219"/>
                  </a:lnTo>
                  <a:lnTo>
                    <a:pt x="625224" y="8668"/>
                  </a:lnTo>
                  <a:lnTo>
                    <a:pt x="577483" y="2198"/>
                  </a:lnTo>
                  <a:lnTo>
                    <a:pt x="52851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3259183" y="2407719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77483" y="2198"/>
                  </a:lnTo>
                  <a:lnTo>
                    <a:pt x="625224" y="8668"/>
                  </a:lnTo>
                  <a:lnTo>
                    <a:pt x="671543" y="19219"/>
                  </a:lnTo>
                  <a:lnTo>
                    <a:pt x="716250" y="33661"/>
                  </a:lnTo>
                  <a:lnTo>
                    <a:pt x="759156" y="51804"/>
                  </a:lnTo>
                  <a:lnTo>
                    <a:pt x="800069" y="73459"/>
                  </a:lnTo>
                  <a:lnTo>
                    <a:pt x="838801" y="98434"/>
                  </a:lnTo>
                  <a:lnTo>
                    <a:pt x="875162" y="126541"/>
                  </a:lnTo>
                  <a:lnTo>
                    <a:pt x="908961" y="157589"/>
                  </a:lnTo>
                  <a:lnTo>
                    <a:pt x="940008" y="191388"/>
                  </a:lnTo>
                  <a:lnTo>
                    <a:pt x="968114" y="227749"/>
                  </a:lnTo>
                  <a:lnTo>
                    <a:pt x="993089" y="266481"/>
                  </a:lnTo>
                  <a:lnTo>
                    <a:pt x="1014743" y="307395"/>
                  </a:lnTo>
                  <a:lnTo>
                    <a:pt x="1032885" y="350300"/>
                  </a:lnTo>
                  <a:lnTo>
                    <a:pt x="1047327" y="395006"/>
                  </a:lnTo>
                  <a:lnTo>
                    <a:pt x="1057877" y="441324"/>
                  </a:lnTo>
                  <a:lnTo>
                    <a:pt x="1064347" y="489064"/>
                  </a:lnTo>
                  <a:lnTo>
                    <a:pt x="1066546" y="538035"/>
                  </a:lnTo>
                  <a:lnTo>
                    <a:pt x="1064347" y="587008"/>
                  </a:lnTo>
                  <a:lnTo>
                    <a:pt x="1057877" y="634750"/>
                  </a:lnTo>
                  <a:lnTo>
                    <a:pt x="1047327" y="681069"/>
                  </a:lnTo>
                  <a:lnTo>
                    <a:pt x="1032885" y="725777"/>
                  </a:lnTo>
                  <a:lnTo>
                    <a:pt x="1014743" y="768683"/>
                  </a:lnTo>
                  <a:lnTo>
                    <a:pt x="993089" y="809598"/>
                  </a:lnTo>
                  <a:lnTo>
                    <a:pt x="968114" y="848331"/>
                  </a:lnTo>
                  <a:lnTo>
                    <a:pt x="940008" y="884692"/>
                  </a:lnTo>
                  <a:lnTo>
                    <a:pt x="908961" y="918492"/>
                  </a:lnTo>
                  <a:lnTo>
                    <a:pt x="875162" y="949541"/>
                  </a:lnTo>
                  <a:lnTo>
                    <a:pt x="838801" y="977648"/>
                  </a:lnTo>
                  <a:lnTo>
                    <a:pt x="800069" y="1002624"/>
                  </a:lnTo>
                  <a:lnTo>
                    <a:pt x="759156" y="1024278"/>
                  </a:lnTo>
                  <a:lnTo>
                    <a:pt x="716250" y="1042421"/>
                  </a:lnTo>
                  <a:lnTo>
                    <a:pt x="671543" y="1056864"/>
                  </a:lnTo>
                  <a:lnTo>
                    <a:pt x="625224" y="1067414"/>
                  </a:lnTo>
                  <a:lnTo>
                    <a:pt x="577483" y="1073884"/>
                  </a:lnTo>
                  <a:lnTo>
                    <a:pt x="528510" y="1076083"/>
                  </a:lnTo>
                  <a:lnTo>
                    <a:pt x="480543" y="1073960"/>
                  </a:lnTo>
                  <a:lnTo>
                    <a:pt x="433631" y="1067702"/>
                  </a:lnTo>
                  <a:lnTo>
                    <a:pt x="387975" y="1057474"/>
                  </a:lnTo>
                  <a:lnTo>
                    <a:pt x="343775" y="1043443"/>
                  </a:lnTo>
                  <a:lnTo>
                    <a:pt x="301231" y="1025775"/>
                  </a:lnTo>
                  <a:lnTo>
                    <a:pt x="260546" y="1004635"/>
                  </a:lnTo>
                  <a:lnTo>
                    <a:pt x="221918" y="980191"/>
                  </a:lnTo>
                  <a:lnTo>
                    <a:pt x="185550" y="952607"/>
                  </a:lnTo>
                  <a:lnTo>
                    <a:pt x="151641" y="922051"/>
                  </a:lnTo>
                  <a:lnTo>
                    <a:pt x="120392" y="888688"/>
                  </a:lnTo>
                  <a:lnTo>
                    <a:pt x="92004" y="852683"/>
                  </a:lnTo>
                  <a:lnTo>
                    <a:pt x="66677" y="814204"/>
                  </a:lnTo>
                  <a:lnTo>
                    <a:pt x="44613" y="773416"/>
                  </a:lnTo>
                  <a:lnTo>
                    <a:pt x="26011" y="730485"/>
                  </a:lnTo>
                  <a:lnTo>
                    <a:pt x="11073" y="685578"/>
                  </a:lnTo>
                  <a:lnTo>
                    <a:pt x="0" y="638860"/>
                  </a:lnTo>
                  <a:lnTo>
                    <a:pt x="132130" y="613651"/>
                  </a:lnTo>
                  <a:lnTo>
                    <a:pt x="143615" y="659370"/>
                  </a:lnTo>
                  <a:lnTo>
                    <a:pt x="159935" y="702543"/>
                  </a:lnTo>
                  <a:lnTo>
                    <a:pt x="180738" y="742929"/>
                  </a:lnTo>
                  <a:lnTo>
                    <a:pt x="205670" y="780288"/>
                  </a:lnTo>
                  <a:lnTo>
                    <a:pt x="234375" y="814379"/>
                  </a:lnTo>
                  <a:lnTo>
                    <a:pt x="266500" y="844961"/>
                  </a:lnTo>
                  <a:lnTo>
                    <a:pt x="301691" y="871794"/>
                  </a:lnTo>
                  <a:lnTo>
                    <a:pt x="339594" y="894637"/>
                  </a:lnTo>
                  <a:lnTo>
                    <a:pt x="379854" y="913249"/>
                  </a:lnTo>
                  <a:lnTo>
                    <a:pt x="422118" y="927390"/>
                  </a:lnTo>
                  <a:lnTo>
                    <a:pt x="466031" y="936819"/>
                  </a:lnTo>
                  <a:lnTo>
                    <a:pt x="511240" y="941295"/>
                  </a:lnTo>
                  <a:lnTo>
                    <a:pt x="557389" y="940578"/>
                  </a:lnTo>
                  <a:lnTo>
                    <a:pt x="604126" y="934427"/>
                  </a:lnTo>
                  <a:lnTo>
                    <a:pt x="649843" y="922941"/>
                  </a:lnTo>
                  <a:lnTo>
                    <a:pt x="693014" y="906618"/>
                  </a:lnTo>
                  <a:lnTo>
                    <a:pt x="733399" y="885813"/>
                  </a:lnTo>
                  <a:lnTo>
                    <a:pt x="770757" y="860880"/>
                  </a:lnTo>
                  <a:lnTo>
                    <a:pt x="804848" y="832174"/>
                  </a:lnTo>
                  <a:lnTo>
                    <a:pt x="835430" y="800048"/>
                  </a:lnTo>
                  <a:lnTo>
                    <a:pt x="862263" y="764857"/>
                  </a:lnTo>
                  <a:lnTo>
                    <a:pt x="885106" y="726954"/>
                  </a:lnTo>
                  <a:lnTo>
                    <a:pt x="903718" y="686695"/>
                  </a:lnTo>
                  <a:lnTo>
                    <a:pt x="917858" y="644432"/>
                  </a:lnTo>
                  <a:lnTo>
                    <a:pt x="927286" y="600520"/>
                  </a:lnTo>
                  <a:lnTo>
                    <a:pt x="931762" y="555313"/>
                  </a:lnTo>
                  <a:lnTo>
                    <a:pt x="931043" y="509166"/>
                  </a:lnTo>
                  <a:lnTo>
                    <a:pt x="924890" y="462432"/>
                  </a:lnTo>
                  <a:lnTo>
                    <a:pt x="913165" y="416007"/>
                  </a:lnTo>
                  <a:lnTo>
                    <a:pt x="896378" y="372070"/>
                  </a:lnTo>
                  <a:lnTo>
                    <a:pt x="874884" y="330917"/>
                  </a:lnTo>
                  <a:lnTo>
                    <a:pt x="849040" y="292843"/>
                  </a:lnTo>
                  <a:lnTo>
                    <a:pt x="819204" y="258143"/>
                  </a:lnTo>
                  <a:lnTo>
                    <a:pt x="785731" y="227112"/>
                  </a:lnTo>
                  <a:lnTo>
                    <a:pt x="748979" y="200045"/>
                  </a:lnTo>
                  <a:lnTo>
                    <a:pt x="709304" y="177238"/>
                  </a:lnTo>
                  <a:lnTo>
                    <a:pt x="667063" y="158985"/>
                  </a:lnTo>
                  <a:lnTo>
                    <a:pt x="622612" y="145582"/>
                  </a:lnTo>
                  <a:lnTo>
                    <a:pt x="576309" y="137324"/>
                  </a:lnTo>
                  <a:lnTo>
                    <a:pt x="528510" y="134505"/>
                  </a:lnTo>
                  <a:lnTo>
                    <a:pt x="52851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3249576" y="2407718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4">
                  <a:moveTo>
                    <a:pt x="538116" y="0"/>
                  </a:moveTo>
                  <a:lnTo>
                    <a:pt x="487481" y="2386"/>
                  </a:lnTo>
                  <a:lnTo>
                    <a:pt x="437304" y="9524"/>
                  </a:lnTo>
                  <a:lnTo>
                    <a:pt x="389609" y="20862"/>
                  </a:lnTo>
                  <a:lnTo>
                    <a:pt x="343925" y="36165"/>
                  </a:lnTo>
                  <a:lnTo>
                    <a:pt x="300403" y="55209"/>
                  </a:lnTo>
                  <a:lnTo>
                    <a:pt x="259193" y="77773"/>
                  </a:lnTo>
                  <a:lnTo>
                    <a:pt x="220447" y="103635"/>
                  </a:lnTo>
                  <a:lnTo>
                    <a:pt x="184315" y="132573"/>
                  </a:lnTo>
                  <a:lnTo>
                    <a:pt x="150948" y="164365"/>
                  </a:lnTo>
                  <a:lnTo>
                    <a:pt x="120498" y="198788"/>
                  </a:lnTo>
                  <a:lnTo>
                    <a:pt x="93115" y="235619"/>
                  </a:lnTo>
                  <a:lnTo>
                    <a:pt x="68950" y="274638"/>
                  </a:lnTo>
                  <a:lnTo>
                    <a:pt x="48155" y="315622"/>
                  </a:lnTo>
                  <a:lnTo>
                    <a:pt x="30879" y="358348"/>
                  </a:lnTo>
                  <a:lnTo>
                    <a:pt x="17275" y="402595"/>
                  </a:lnTo>
                  <a:lnTo>
                    <a:pt x="7493" y="448140"/>
                  </a:lnTo>
                  <a:lnTo>
                    <a:pt x="1684" y="494762"/>
                  </a:lnTo>
                  <a:lnTo>
                    <a:pt x="0" y="542237"/>
                  </a:lnTo>
                  <a:lnTo>
                    <a:pt x="2590" y="590344"/>
                  </a:lnTo>
                  <a:lnTo>
                    <a:pt x="9606" y="638860"/>
                  </a:lnTo>
                  <a:lnTo>
                    <a:pt x="141737" y="613651"/>
                  </a:lnTo>
                  <a:lnTo>
                    <a:pt x="138610" y="594892"/>
                  </a:lnTo>
                  <a:lnTo>
                    <a:pt x="136376" y="576014"/>
                  </a:lnTo>
                  <a:lnTo>
                    <a:pt x="135034" y="557051"/>
                  </a:lnTo>
                  <a:lnTo>
                    <a:pt x="134587" y="538035"/>
                  </a:lnTo>
                  <a:lnTo>
                    <a:pt x="137301" y="490976"/>
                  </a:lnTo>
                  <a:lnTo>
                    <a:pt x="145244" y="445511"/>
                  </a:lnTo>
                  <a:lnTo>
                    <a:pt x="158112" y="401943"/>
                  </a:lnTo>
                  <a:lnTo>
                    <a:pt x="175602" y="360574"/>
                  </a:lnTo>
                  <a:lnTo>
                    <a:pt x="197412" y="321709"/>
                  </a:lnTo>
                  <a:lnTo>
                    <a:pt x="223239" y="285649"/>
                  </a:lnTo>
                  <a:lnTo>
                    <a:pt x="252779" y="252698"/>
                  </a:lnTo>
                  <a:lnTo>
                    <a:pt x="285731" y="223157"/>
                  </a:lnTo>
                  <a:lnTo>
                    <a:pt x="321790" y="197331"/>
                  </a:lnTo>
                  <a:lnTo>
                    <a:pt x="360656" y="175521"/>
                  </a:lnTo>
                  <a:lnTo>
                    <a:pt x="402024" y="158031"/>
                  </a:lnTo>
                  <a:lnTo>
                    <a:pt x="445592" y="145163"/>
                  </a:lnTo>
                  <a:lnTo>
                    <a:pt x="491057" y="137220"/>
                  </a:lnTo>
                  <a:lnTo>
                    <a:pt x="538116" y="134505"/>
                  </a:lnTo>
                  <a:lnTo>
                    <a:pt x="538116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3249576" y="2407718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4">
                  <a:moveTo>
                    <a:pt x="9606" y="638860"/>
                  </a:moveTo>
                  <a:lnTo>
                    <a:pt x="2590" y="590344"/>
                  </a:lnTo>
                  <a:lnTo>
                    <a:pt x="0" y="542237"/>
                  </a:lnTo>
                  <a:lnTo>
                    <a:pt x="1684" y="494762"/>
                  </a:lnTo>
                  <a:lnTo>
                    <a:pt x="7493" y="448140"/>
                  </a:lnTo>
                  <a:lnTo>
                    <a:pt x="17275" y="402595"/>
                  </a:lnTo>
                  <a:lnTo>
                    <a:pt x="30879" y="358348"/>
                  </a:lnTo>
                  <a:lnTo>
                    <a:pt x="48155" y="315622"/>
                  </a:lnTo>
                  <a:lnTo>
                    <a:pt x="68950" y="274638"/>
                  </a:lnTo>
                  <a:lnTo>
                    <a:pt x="93115" y="235619"/>
                  </a:lnTo>
                  <a:lnTo>
                    <a:pt x="120498" y="198788"/>
                  </a:lnTo>
                  <a:lnTo>
                    <a:pt x="150948" y="164365"/>
                  </a:lnTo>
                  <a:lnTo>
                    <a:pt x="184315" y="132573"/>
                  </a:lnTo>
                  <a:lnTo>
                    <a:pt x="220447" y="103635"/>
                  </a:lnTo>
                  <a:lnTo>
                    <a:pt x="259193" y="77773"/>
                  </a:lnTo>
                  <a:lnTo>
                    <a:pt x="300403" y="55209"/>
                  </a:lnTo>
                  <a:lnTo>
                    <a:pt x="343925" y="36165"/>
                  </a:lnTo>
                  <a:lnTo>
                    <a:pt x="389609" y="20862"/>
                  </a:lnTo>
                  <a:lnTo>
                    <a:pt x="437304" y="9524"/>
                  </a:lnTo>
                  <a:lnTo>
                    <a:pt x="487481" y="2386"/>
                  </a:lnTo>
                  <a:lnTo>
                    <a:pt x="538116" y="0"/>
                  </a:lnTo>
                  <a:lnTo>
                    <a:pt x="538116" y="134505"/>
                  </a:lnTo>
                  <a:lnTo>
                    <a:pt x="491057" y="137220"/>
                  </a:lnTo>
                  <a:lnTo>
                    <a:pt x="445592" y="145163"/>
                  </a:lnTo>
                  <a:lnTo>
                    <a:pt x="402024" y="158031"/>
                  </a:lnTo>
                  <a:lnTo>
                    <a:pt x="360656" y="175521"/>
                  </a:lnTo>
                  <a:lnTo>
                    <a:pt x="321790" y="197331"/>
                  </a:lnTo>
                  <a:lnTo>
                    <a:pt x="285731" y="223157"/>
                  </a:lnTo>
                  <a:lnTo>
                    <a:pt x="252779" y="252698"/>
                  </a:lnTo>
                  <a:lnTo>
                    <a:pt x="223239" y="285649"/>
                  </a:lnTo>
                  <a:lnTo>
                    <a:pt x="197412" y="321709"/>
                  </a:lnTo>
                  <a:lnTo>
                    <a:pt x="175602" y="360574"/>
                  </a:lnTo>
                  <a:lnTo>
                    <a:pt x="158112" y="401943"/>
                  </a:lnTo>
                  <a:lnTo>
                    <a:pt x="145244" y="445511"/>
                  </a:lnTo>
                  <a:lnTo>
                    <a:pt x="137301" y="490976"/>
                  </a:lnTo>
                  <a:lnTo>
                    <a:pt x="134587" y="538035"/>
                  </a:lnTo>
                  <a:lnTo>
                    <a:pt x="135034" y="557051"/>
                  </a:lnTo>
                  <a:lnTo>
                    <a:pt x="136376" y="576014"/>
                  </a:lnTo>
                  <a:lnTo>
                    <a:pt x="138610" y="594892"/>
                  </a:lnTo>
                  <a:lnTo>
                    <a:pt x="141737" y="613651"/>
                  </a:lnTo>
                  <a:lnTo>
                    <a:pt x="9606" y="63886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24" name="object 24" descr=""/>
          <p:cNvSpPr txBox="1"/>
          <p:nvPr/>
        </p:nvSpPr>
        <p:spPr>
          <a:xfrm>
            <a:off x="3443965" y="2724139"/>
            <a:ext cx="68897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716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69%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4413177" y="2523697"/>
            <a:ext cx="118364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I’m</a:t>
            </a:r>
            <a:r>
              <a:rPr dirty="0" sz="1200" spc="-25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concerned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about</a:t>
            </a:r>
            <a:r>
              <a:rPr dirty="0" sz="120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the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polarization</a:t>
            </a:r>
            <a:r>
              <a:rPr dirty="0" sz="1200" spc="-6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of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political</a:t>
            </a:r>
            <a:r>
              <a:rPr dirty="0" sz="1200" spc="-5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opinion </a:t>
            </a: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on</a:t>
            </a:r>
            <a:r>
              <a:rPr dirty="0" sz="1200" spc="3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EC3B8D"/>
                </a:solidFill>
                <a:latin typeface="Arial"/>
                <a:cs typeface="Arial"/>
              </a:rPr>
              <a:t>social</a:t>
            </a:r>
            <a:r>
              <a:rPr dirty="0" sz="1200" spc="-10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EC3B8D"/>
                </a:solidFill>
                <a:latin typeface="Arial"/>
                <a:cs typeface="Arial"/>
              </a:rPr>
              <a:t>media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26" name="object 26" descr=""/>
          <p:cNvGrpSpPr/>
          <p:nvPr/>
        </p:nvGrpSpPr>
        <p:grpSpPr>
          <a:xfrm>
            <a:off x="6233299" y="2398193"/>
            <a:ext cx="1095375" cy="1095375"/>
            <a:chOff x="6233299" y="2398193"/>
            <a:chExt cx="1095375" cy="1095375"/>
          </a:xfrm>
        </p:grpSpPr>
        <p:sp>
          <p:nvSpPr>
            <p:cNvPr id="27" name="object 27" descr=""/>
            <p:cNvSpPr/>
            <p:nvPr/>
          </p:nvSpPr>
          <p:spPr>
            <a:xfrm>
              <a:off x="6252431" y="2407719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28510" y="134505"/>
                  </a:lnTo>
                  <a:lnTo>
                    <a:pt x="576309" y="137324"/>
                  </a:lnTo>
                  <a:lnTo>
                    <a:pt x="622612" y="145582"/>
                  </a:lnTo>
                  <a:lnTo>
                    <a:pt x="667063" y="158985"/>
                  </a:lnTo>
                  <a:lnTo>
                    <a:pt x="709304" y="177238"/>
                  </a:lnTo>
                  <a:lnTo>
                    <a:pt x="748979" y="200045"/>
                  </a:lnTo>
                  <a:lnTo>
                    <a:pt x="785731" y="227112"/>
                  </a:lnTo>
                  <a:lnTo>
                    <a:pt x="819204" y="258143"/>
                  </a:lnTo>
                  <a:lnTo>
                    <a:pt x="849040" y="292843"/>
                  </a:lnTo>
                  <a:lnTo>
                    <a:pt x="874884" y="330917"/>
                  </a:lnTo>
                  <a:lnTo>
                    <a:pt x="896378" y="372070"/>
                  </a:lnTo>
                  <a:lnTo>
                    <a:pt x="913165" y="416007"/>
                  </a:lnTo>
                  <a:lnTo>
                    <a:pt x="924890" y="462432"/>
                  </a:lnTo>
                  <a:lnTo>
                    <a:pt x="931043" y="509166"/>
                  </a:lnTo>
                  <a:lnTo>
                    <a:pt x="931762" y="555313"/>
                  </a:lnTo>
                  <a:lnTo>
                    <a:pt x="927286" y="600520"/>
                  </a:lnTo>
                  <a:lnTo>
                    <a:pt x="917858" y="644432"/>
                  </a:lnTo>
                  <a:lnTo>
                    <a:pt x="903718" y="686695"/>
                  </a:lnTo>
                  <a:lnTo>
                    <a:pt x="885106" y="726954"/>
                  </a:lnTo>
                  <a:lnTo>
                    <a:pt x="862263" y="764857"/>
                  </a:lnTo>
                  <a:lnTo>
                    <a:pt x="835430" y="800048"/>
                  </a:lnTo>
                  <a:lnTo>
                    <a:pt x="804848" y="832174"/>
                  </a:lnTo>
                  <a:lnTo>
                    <a:pt x="770757" y="860880"/>
                  </a:lnTo>
                  <a:lnTo>
                    <a:pt x="733399" y="885813"/>
                  </a:lnTo>
                  <a:lnTo>
                    <a:pt x="693014" y="906618"/>
                  </a:lnTo>
                  <a:lnTo>
                    <a:pt x="649843" y="922941"/>
                  </a:lnTo>
                  <a:lnTo>
                    <a:pt x="604126" y="934427"/>
                  </a:lnTo>
                  <a:lnTo>
                    <a:pt x="557389" y="940578"/>
                  </a:lnTo>
                  <a:lnTo>
                    <a:pt x="511240" y="941295"/>
                  </a:lnTo>
                  <a:lnTo>
                    <a:pt x="466031" y="936819"/>
                  </a:lnTo>
                  <a:lnTo>
                    <a:pt x="422118" y="927390"/>
                  </a:lnTo>
                  <a:lnTo>
                    <a:pt x="379854" y="913249"/>
                  </a:lnTo>
                  <a:lnTo>
                    <a:pt x="339594" y="894637"/>
                  </a:lnTo>
                  <a:lnTo>
                    <a:pt x="301691" y="871794"/>
                  </a:lnTo>
                  <a:lnTo>
                    <a:pt x="266500" y="844961"/>
                  </a:lnTo>
                  <a:lnTo>
                    <a:pt x="234375" y="814379"/>
                  </a:lnTo>
                  <a:lnTo>
                    <a:pt x="205670" y="780288"/>
                  </a:lnTo>
                  <a:lnTo>
                    <a:pt x="180738" y="742929"/>
                  </a:lnTo>
                  <a:lnTo>
                    <a:pt x="159935" y="702543"/>
                  </a:lnTo>
                  <a:lnTo>
                    <a:pt x="143615" y="659370"/>
                  </a:lnTo>
                  <a:lnTo>
                    <a:pt x="132130" y="613651"/>
                  </a:lnTo>
                  <a:lnTo>
                    <a:pt x="0" y="638860"/>
                  </a:lnTo>
                  <a:lnTo>
                    <a:pt x="11073" y="685578"/>
                  </a:lnTo>
                  <a:lnTo>
                    <a:pt x="26011" y="730485"/>
                  </a:lnTo>
                  <a:lnTo>
                    <a:pt x="44613" y="773416"/>
                  </a:lnTo>
                  <a:lnTo>
                    <a:pt x="66677" y="814204"/>
                  </a:lnTo>
                  <a:lnTo>
                    <a:pt x="92004" y="852683"/>
                  </a:lnTo>
                  <a:lnTo>
                    <a:pt x="120392" y="888688"/>
                  </a:lnTo>
                  <a:lnTo>
                    <a:pt x="151641" y="922051"/>
                  </a:lnTo>
                  <a:lnTo>
                    <a:pt x="185550" y="952607"/>
                  </a:lnTo>
                  <a:lnTo>
                    <a:pt x="221918" y="980191"/>
                  </a:lnTo>
                  <a:lnTo>
                    <a:pt x="260546" y="1004635"/>
                  </a:lnTo>
                  <a:lnTo>
                    <a:pt x="301231" y="1025775"/>
                  </a:lnTo>
                  <a:lnTo>
                    <a:pt x="343775" y="1043443"/>
                  </a:lnTo>
                  <a:lnTo>
                    <a:pt x="387975" y="1057474"/>
                  </a:lnTo>
                  <a:lnTo>
                    <a:pt x="433631" y="1067702"/>
                  </a:lnTo>
                  <a:lnTo>
                    <a:pt x="480543" y="1073960"/>
                  </a:lnTo>
                  <a:lnTo>
                    <a:pt x="528510" y="1076083"/>
                  </a:lnTo>
                  <a:lnTo>
                    <a:pt x="577483" y="1073884"/>
                  </a:lnTo>
                  <a:lnTo>
                    <a:pt x="625224" y="1067414"/>
                  </a:lnTo>
                  <a:lnTo>
                    <a:pt x="671543" y="1056864"/>
                  </a:lnTo>
                  <a:lnTo>
                    <a:pt x="716250" y="1042421"/>
                  </a:lnTo>
                  <a:lnTo>
                    <a:pt x="759156" y="1024278"/>
                  </a:lnTo>
                  <a:lnTo>
                    <a:pt x="800069" y="1002624"/>
                  </a:lnTo>
                  <a:lnTo>
                    <a:pt x="838801" y="977648"/>
                  </a:lnTo>
                  <a:lnTo>
                    <a:pt x="875162" y="949541"/>
                  </a:lnTo>
                  <a:lnTo>
                    <a:pt x="908961" y="918492"/>
                  </a:lnTo>
                  <a:lnTo>
                    <a:pt x="940008" y="884692"/>
                  </a:lnTo>
                  <a:lnTo>
                    <a:pt x="968114" y="848331"/>
                  </a:lnTo>
                  <a:lnTo>
                    <a:pt x="993089" y="809598"/>
                  </a:lnTo>
                  <a:lnTo>
                    <a:pt x="1014743" y="768683"/>
                  </a:lnTo>
                  <a:lnTo>
                    <a:pt x="1032885" y="725777"/>
                  </a:lnTo>
                  <a:lnTo>
                    <a:pt x="1047327" y="681069"/>
                  </a:lnTo>
                  <a:lnTo>
                    <a:pt x="1057877" y="634750"/>
                  </a:lnTo>
                  <a:lnTo>
                    <a:pt x="1064347" y="587008"/>
                  </a:lnTo>
                  <a:lnTo>
                    <a:pt x="1066546" y="538035"/>
                  </a:lnTo>
                  <a:lnTo>
                    <a:pt x="1064347" y="489064"/>
                  </a:lnTo>
                  <a:lnTo>
                    <a:pt x="1057877" y="441324"/>
                  </a:lnTo>
                  <a:lnTo>
                    <a:pt x="1047327" y="395006"/>
                  </a:lnTo>
                  <a:lnTo>
                    <a:pt x="1032885" y="350300"/>
                  </a:lnTo>
                  <a:lnTo>
                    <a:pt x="1014743" y="307395"/>
                  </a:lnTo>
                  <a:lnTo>
                    <a:pt x="993089" y="266481"/>
                  </a:lnTo>
                  <a:lnTo>
                    <a:pt x="968114" y="227749"/>
                  </a:lnTo>
                  <a:lnTo>
                    <a:pt x="940008" y="191388"/>
                  </a:lnTo>
                  <a:lnTo>
                    <a:pt x="908961" y="157589"/>
                  </a:lnTo>
                  <a:lnTo>
                    <a:pt x="875162" y="126541"/>
                  </a:lnTo>
                  <a:lnTo>
                    <a:pt x="838801" y="98434"/>
                  </a:lnTo>
                  <a:lnTo>
                    <a:pt x="800069" y="73459"/>
                  </a:lnTo>
                  <a:lnTo>
                    <a:pt x="759156" y="51804"/>
                  </a:lnTo>
                  <a:lnTo>
                    <a:pt x="716250" y="33661"/>
                  </a:lnTo>
                  <a:lnTo>
                    <a:pt x="671543" y="19219"/>
                  </a:lnTo>
                  <a:lnTo>
                    <a:pt x="625224" y="8668"/>
                  </a:lnTo>
                  <a:lnTo>
                    <a:pt x="577483" y="2198"/>
                  </a:lnTo>
                  <a:lnTo>
                    <a:pt x="528510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6252431" y="2407719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77483" y="2198"/>
                  </a:lnTo>
                  <a:lnTo>
                    <a:pt x="625224" y="8668"/>
                  </a:lnTo>
                  <a:lnTo>
                    <a:pt x="671543" y="19219"/>
                  </a:lnTo>
                  <a:lnTo>
                    <a:pt x="716250" y="33661"/>
                  </a:lnTo>
                  <a:lnTo>
                    <a:pt x="759156" y="51804"/>
                  </a:lnTo>
                  <a:lnTo>
                    <a:pt x="800069" y="73459"/>
                  </a:lnTo>
                  <a:lnTo>
                    <a:pt x="838801" y="98434"/>
                  </a:lnTo>
                  <a:lnTo>
                    <a:pt x="875162" y="126541"/>
                  </a:lnTo>
                  <a:lnTo>
                    <a:pt x="908961" y="157589"/>
                  </a:lnTo>
                  <a:lnTo>
                    <a:pt x="940008" y="191388"/>
                  </a:lnTo>
                  <a:lnTo>
                    <a:pt x="968114" y="227749"/>
                  </a:lnTo>
                  <a:lnTo>
                    <a:pt x="993089" y="266481"/>
                  </a:lnTo>
                  <a:lnTo>
                    <a:pt x="1014743" y="307395"/>
                  </a:lnTo>
                  <a:lnTo>
                    <a:pt x="1032885" y="350300"/>
                  </a:lnTo>
                  <a:lnTo>
                    <a:pt x="1047327" y="395006"/>
                  </a:lnTo>
                  <a:lnTo>
                    <a:pt x="1057877" y="441324"/>
                  </a:lnTo>
                  <a:lnTo>
                    <a:pt x="1064347" y="489064"/>
                  </a:lnTo>
                  <a:lnTo>
                    <a:pt x="1066546" y="538035"/>
                  </a:lnTo>
                  <a:lnTo>
                    <a:pt x="1064347" y="587008"/>
                  </a:lnTo>
                  <a:lnTo>
                    <a:pt x="1057877" y="634750"/>
                  </a:lnTo>
                  <a:lnTo>
                    <a:pt x="1047327" y="681069"/>
                  </a:lnTo>
                  <a:lnTo>
                    <a:pt x="1032885" y="725777"/>
                  </a:lnTo>
                  <a:lnTo>
                    <a:pt x="1014743" y="768683"/>
                  </a:lnTo>
                  <a:lnTo>
                    <a:pt x="993089" y="809598"/>
                  </a:lnTo>
                  <a:lnTo>
                    <a:pt x="968114" y="848331"/>
                  </a:lnTo>
                  <a:lnTo>
                    <a:pt x="940008" y="884692"/>
                  </a:lnTo>
                  <a:lnTo>
                    <a:pt x="908961" y="918492"/>
                  </a:lnTo>
                  <a:lnTo>
                    <a:pt x="875162" y="949541"/>
                  </a:lnTo>
                  <a:lnTo>
                    <a:pt x="838801" y="977648"/>
                  </a:lnTo>
                  <a:lnTo>
                    <a:pt x="800069" y="1002624"/>
                  </a:lnTo>
                  <a:lnTo>
                    <a:pt x="759156" y="1024278"/>
                  </a:lnTo>
                  <a:lnTo>
                    <a:pt x="716250" y="1042421"/>
                  </a:lnTo>
                  <a:lnTo>
                    <a:pt x="671543" y="1056864"/>
                  </a:lnTo>
                  <a:lnTo>
                    <a:pt x="625224" y="1067414"/>
                  </a:lnTo>
                  <a:lnTo>
                    <a:pt x="577483" y="1073884"/>
                  </a:lnTo>
                  <a:lnTo>
                    <a:pt x="528510" y="1076083"/>
                  </a:lnTo>
                  <a:lnTo>
                    <a:pt x="480543" y="1073960"/>
                  </a:lnTo>
                  <a:lnTo>
                    <a:pt x="433631" y="1067702"/>
                  </a:lnTo>
                  <a:lnTo>
                    <a:pt x="387975" y="1057474"/>
                  </a:lnTo>
                  <a:lnTo>
                    <a:pt x="343775" y="1043443"/>
                  </a:lnTo>
                  <a:lnTo>
                    <a:pt x="301231" y="1025775"/>
                  </a:lnTo>
                  <a:lnTo>
                    <a:pt x="260546" y="1004635"/>
                  </a:lnTo>
                  <a:lnTo>
                    <a:pt x="221918" y="980191"/>
                  </a:lnTo>
                  <a:lnTo>
                    <a:pt x="185550" y="952607"/>
                  </a:lnTo>
                  <a:lnTo>
                    <a:pt x="151641" y="922051"/>
                  </a:lnTo>
                  <a:lnTo>
                    <a:pt x="120392" y="888688"/>
                  </a:lnTo>
                  <a:lnTo>
                    <a:pt x="92004" y="852683"/>
                  </a:lnTo>
                  <a:lnTo>
                    <a:pt x="66677" y="814204"/>
                  </a:lnTo>
                  <a:lnTo>
                    <a:pt x="44613" y="773416"/>
                  </a:lnTo>
                  <a:lnTo>
                    <a:pt x="26011" y="730485"/>
                  </a:lnTo>
                  <a:lnTo>
                    <a:pt x="11073" y="685578"/>
                  </a:lnTo>
                  <a:lnTo>
                    <a:pt x="0" y="638860"/>
                  </a:lnTo>
                  <a:lnTo>
                    <a:pt x="132130" y="613651"/>
                  </a:lnTo>
                  <a:lnTo>
                    <a:pt x="143615" y="659370"/>
                  </a:lnTo>
                  <a:lnTo>
                    <a:pt x="159935" y="702543"/>
                  </a:lnTo>
                  <a:lnTo>
                    <a:pt x="180738" y="742929"/>
                  </a:lnTo>
                  <a:lnTo>
                    <a:pt x="205670" y="780288"/>
                  </a:lnTo>
                  <a:lnTo>
                    <a:pt x="234375" y="814379"/>
                  </a:lnTo>
                  <a:lnTo>
                    <a:pt x="266500" y="844961"/>
                  </a:lnTo>
                  <a:lnTo>
                    <a:pt x="301691" y="871794"/>
                  </a:lnTo>
                  <a:lnTo>
                    <a:pt x="339594" y="894637"/>
                  </a:lnTo>
                  <a:lnTo>
                    <a:pt x="379854" y="913249"/>
                  </a:lnTo>
                  <a:lnTo>
                    <a:pt x="422118" y="927390"/>
                  </a:lnTo>
                  <a:lnTo>
                    <a:pt x="466031" y="936819"/>
                  </a:lnTo>
                  <a:lnTo>
                    <a:pt x="511240" y="941295"/>
                  </a:lnTo>
                  <a:lnTo>
                    <a:pt x="557389" y="940578"/>
                  </a:lnTo>
                  <a:lnTo>
                    <a:pt x="604126" y="934427"/>
                  </a:lnTo>
                  <a:lnTo>
                    <a:pt x="649843" y="922941"/>
                  </a:lnTo>
                  <a:lnTo>
                    <a:pt x="693014" y="906618"/>
                  </a:lnTo>
                  <a:lnTo>
                    <a:pt x="733399" y="885813"/>
                  </a:lnTo>
                  <a:lnTo>
                    <a:pt x="770757" y="860880"/>
                  </a:lnTo>
                  <a:lnTo>
                    <a:pt x="804848" y="832174"/>
                  </a:lnTo>
                  <a:lnTo>
                    <a:pt x="835430" y="800048"/>
                  </a:lnTo>
                  <a:lnTo>
                    <a:pt x="862263" y="764857"/>
                  </a:lnTo>
                  <a:lnTo>
                    <a:pt x="885106" y="726954"/>
                  </a:lnTo>
                  <a:lnTo>
                    <a:pt x="903718" y="686695"/>
                  </a:lnTo>
                  <a:lnTo>
                    <a:pt x="917858" y="644432"/>
                  </a:lnTo>
                  <a:lnTo>
                    <a:pt x="927286" y="600520"/>
                  </a:lnTo>
                  <a:lnTo>
                    <a:pt x="931762" y="555313"/>
                  </a:lnTo>
                  <a:lnTo>
                    <a:pt x="931043" y="509166"/>
                  </a:lnTo>
                  <a:lnTo>
                    <a:pt x="924890" y="462432"/>
                  </a:lnTo>
                  <a:lnTo>
                    <a:pt x="913165" y="416007"/>
                  </a:lnTo>
                  <a:lnTo>
                    <a:pt x="896378" y="372070"/>
                  </a:lnTo>
                  <a:lnTo>
                    <a:pt x="874884" y="330917"/>
                  </a:lnTo>
                  <a:lnTo>
                    <a:pt x="849040" y="292843"/>
                  </a:lnTo>
                  <a:lnTo>
                    <a:pt x="819204" y="258143"/>
                  </a:lnTo>
                  <a:lnTo>
                    <a:pt x="785731" y="227112"/>
                  </a:lnTo>
                  <a:lnTo>
                    <a:pt x="748979" y="200045"/>
                  </a:lnTo>
                  <a:lnTo>
                    <a:pt x="709304" y="177238"/>
                  </a:lnTo>
                  <a:lnTo>
                    <a:pt x="667063" y="158985"/>
                  </a:lnTo>
                  <a:lnTo>
                    <a:pt x="622612" y="145582"/>
                  </a:lnTo>
                  <a:lnTo>
                    <a:pt x="576309" y="137324"/>
                  </a:lnTo>
                  <a:lnTo>
                    <a:pt x="528510" y="134505"/>
                  </a:lnTo>
                  <a:lnTo>
                    <a:pt x="52851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6242824" y="2407718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4">
                  <a:moveTo>
                    <a:pt x="538116" y="0"/>
                  </a:moveTo>
                  <a:lnTo>
                    <a:pt x="487481" y="2386"/>
                  </a:lnTo>
                  <a:lnTo>
                    <a:pt x="437304" y="9524"/>
                  </a:lnTo>
                  <a:lnTo>
                    <a:pt x="389609" y="20862"/>
                  </a:lnTo>
                  <a:lnTo>
                    <a:pt x="343925" y="36165"/>
                  </a:lnTo>
                  <a:lnTo>
                    <a:pt x="300403" y="55209"/>
                  </a:lnTo>
                  <a:lnTo>
                    <a:pt x="259193" y="77773"/>
                  </a:lnTo>
                  <a:lnTo>
                    <a:pt x="220447" y="103635"/>
                  </a:lnTo>
                  <a:lnTo>
                    <a:pt x="184315" y="132573"/>
                  </a:lnTo>
                  <a:lnTo>
                    <a:pt x="150948" y="164365"/>
                  </a:lnTo>
                  <a:lnTo>
                    <a:pt x="120498" y="198788"/>
                  </a:lnTo>
                  <a:lnTo>
                    <a:pt x="93115" y="235619"/>
                  </a:lnTo>
                  <a:lnTo>
                    <a:pt x="68950" y="274638"/>
                  </a:lnTo>
                  <a:lnTo>
                    <a:pt x="48155" y="315622"/>
                  </a:lnTo>
                  <a:lnTo>
                    <a:pt x="30879" y="358348"/>
                  </a:lnTo>
                  <a:lnTo>
                    <a:pt x="17275" y="402595"/>
                  </a:lnTo>
                  <a:lnTo>
                    <a:pt x="7493" y="448140"/>
                  </a:lnTo>
                  <a:lnTo>
                    <a:pt x="1684" y="494762"/>
                  </a:lnTo>
                  <a:lnTo>
                    <a:pt x="0" y="542237"/>
                  </a:lnTo>
                  <a:lnTo>
                    <a:pt x="2590" y="590344"/>
                  </a:lnTo>
                  <a:lnTo>
                    <a:pt x="9606" y="638860"/>
                  </a:lnTo>
                  <a:lnTo>
                    <a:pt x="141737" y="613651"/>
                  </a:lnTo>
                  <a:lnTo>
                    <a:pt x="138610" y="594892"/>
                  </a:lnTo>
                  <a:lnTo>
                    <a:pt x="136376" y="576014"/>
                  </a:lnTo>
                  <a:lnTo>
                    <a:pt x="135034" y="557051"/>
                  </a:lnTo>
                  <a:lnTo>
                    <a:pt x="134587" y="538035"/>
                  </a:lnTo>
                  <a:lnTo>
                    <a:pt x="137301" y="490976"/>
                  </a:lnTo>
                  <a:lnTo>
                    <a:pt x="145244" y="445511"/>
                  </a:lnTo>
                  <a:lnTo>
                    <a:pt x="158112" y="401943"/>
                  </a:lnTo>
                  <a:lnTo>
                    <a:pt x="175602" y="360574"/>
                  </a:lnTo>
                  <a:lnTo>
                    <a:pt x="197412" y="321709"/>
                  </a:lnTo>
                  <a:lnTo>
                    <a:pt x="223239" y="285649"/>
                  </a:lnTo>
                  <a:lnTo>
                    <a:pt x="252779" y="252698"/>
                  </a:lnTo>
                  <a:lnTo>
                    <a:pt x="285731" y="223157"/>
                  </a:lnTo>
                  <a:lnTo>
                    <a:pt x="321790" y="197331"/>
                  </a:lnTo>
                  <a:lnTo>
                    <a:pt x="360656" y="175521"/>
                  </a:lnTo>
                  <a:lnTo>
                    <a:pt x="402024" y="158031"/>
                  </a:lnTo>
                  <a:lnTo>
                    <a:pt x="445592" y="145163"/>
                  </a:lnTo>
                  <a:lnTo>
                    <a:pt x="491057" y="137220"/>
                  </a:lnTo>
                  <a:lnTo>
                    <a:pt x="538116" y="134505"/>
                  </a:lnTo>
                  <a:lnTo>
                    <a:pt x="538116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6242824" y="2407718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4">
                  <a:moveTo>
                    <a:pt x="9606" y="638860"/>
                  </a:moveTo>
                  <a:lnTo>
                    <a:pt x="2590" y="590344"/>
                  </a:lnTo>
                  <a:lnTo>
                    <a:pt x="0" y="542237"/>
                  </a:lnTo>
                  <a:lnTo>
                    <a:pt x="1684" y="494762"/>
                  </a:lnTo>
                  <a:lnTo>
                    <a:pt x="7493" y="448140"/>
                  </a:lnTo>
                  <a:lnTo>
                    <a:pt x="17275" y="402595"/>
                  </a:lnTo>
                  <a:lnTo>
                    <a:pt x="30879" y="358348"/>
                  </a:lnTo>
                  <a:lnTo>
                    <a:pt x="48155" y="315622"/>
                  </a:lnTo>
                  <a:lnTo>
                    <a:pt x="68950" y="274638"/>
                  </a:lnTo>
                  <a:lnTo>
                    <a:pt x="93115" y="235619"/>
                  </a:lnTo>
                  <a:lnTo>
                    <a:pt x="120498" y="198788"/>
                  </a:lnTo>
                  <a:lnTo>
                    <a:pt x="150948" y="164365"/>
                  </a:lnTo>
                  <a:lnTo>
                    <a:pt x="184315" y="132573"/>
                  </a:lnTo>
                  <a:lnTo>
                    <a:pt x="220447" y="103635"/>
                  </a:lnTo>
                  <a:lnTo>
                    <a:pt x="259193" y="77773"/>
                  </a:lnTo>
                  <a:lnTo>
                    <a:pt x="300403" y="55209"/>
                  </a:lnTo>
                  <a:lnTo>
                    <a:pt x="343925" y="36165"/>
                  </a:lnTo>
                  <a:lnTo>
                    <a:pt x="389609" y="20862"/>
                  </a:lnTo>
                  <a:lnTo>
                    <a:pt x="437304" y="9524"/>
                  </a:lnTo>
                  <a:lnTo>
                    <a:pt x="487481" y="2386"/>
                  </a:lnTo>
                  <a:lnTo>
                    <a:pt x="538116" y="0"/>
                  </a:lnTo>
                  <a:lnTo>
                    <a:pt x="538116" y="134505"/>
                  </a:lnTo>
                  <a:lnTo>
                    <a:pt x="491057" y="137220"/>
                  </a:lnTo>
                  <a:lnTo>
                    <a:pt x="445592" y="145163"/>
                  </a:lnTo>
                  <a:lnTo>
                    <a:pt x="402024" y="158031"/>
                  </a:lnTo>
                  <a:lnTo>
                    <a:pt x="360656" y="175521"/>
                  </a:lnTo>
                  <a:lnTo>
                    <a:pt x="321790" y="197331"/>
                  </a:lnTo>
                  <a:lnTo>
                    <a:pt x="285731" y="223157"/>
                  </a:lnTo>
                  <a:lnTo>
                    <a:pt x="252779" y="252698"/>
                  </a:lnTo>
                  <a:lnTo>
                    <a:pt x="223239" y="285649"/>
                  </a:lnTo>
                  <a:lnTo>
                    <a:pt x="197412" y="321709"/>
                  </a:lnTo>
                  <a:lnTo>
                    <a:pt x="175602" y="360574"/>
                  </a:lnTo>
                  <a:lnTo>
                    <a:pt x="158112" y="401943"/>
                  </a:lnTo>
                  <a:lnTo>
                    <a:pt x="145244" y="445511"/>
                  </a:lnTo>
                  <a:lnTo>
                    <a:pt x="137301" y="490976"/>
                  </a:lnTo>
                  <a:lnTo>
                    <a:pt x="134587" y="538035"/>
                  </a:lnTo>
                  <a:lnTo>
                    <a:pt x="135034" y="557051"/>
                  </a:lnTo>
                  <a:lnTo>
                    <a:pt x="136376" y="576014"/>
                  </a:lnTo>
                  <a:lnTo>
                    <a:pt x="138610" y="594892"/>
                  </a:lnTo>
                  <a:lnTo>
                    <a:pt x="141737" y="613651"/>
                  </a:lnTo>
                  <a:lnTo>
                    <a:pt x="9606" y="63886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1" name="object 31" descr=""/>
          <p:cNvSpPr txBox="1"/>
          <p:nvPr/>
        </p:nvSpPr>
        <p:spPr>
          <a:xfrm>
            <a:off x="6437213" y="2724139"/>
            <a:ext cx="68897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6525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66%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 descr=""/>
          <p:cNvSpPr txBox="1"/>
          <p:nvPr/>
        </p:nvSpPr>
        <p:spPr>
          <a:xfrm>
            <a:off x="7441467" y="2601394"/>
            <a:ext cx="1341755" cy="75882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0299"/>
              </a:lnSpc>
              <a:spcBef>
                <a:spcPts val="95"/>
              </a:spcBef>
            </a:pPr>
            <a:r>
              <a:rPr dirty="0" sz="1200">
                <a:solidFill>
                  <a:srgbClr val="4EBDA3"/>
                </a:solidFill>
                <a:latin typeface="Arial"/>
                <a:cs typeface="Arial"/>
              </a:rPr>
              <a:t>I</a:t>
            </a:r>
            <a:r>
              <a:rPr dirty="0" sz="1200" spc="15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4EBDA3"/>
                </a:solidFill>
                <a:latin typeface="Arial"/>
                <a:cs typeface="Arial"/>
              </a:rPr>
              <a:t>don’t think</a:t>
            </a:r>
            <a:r>
              <a:rPr dirty="0" sz="1200" spc="-5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4EBDA3"/>
                </a:solidFill>
                <a:latin typeface="Arial"/>
                <a:cs typeface="Arial"/>
              </a:rPr>
              <a:t>social </a:t>
            </a:r>
            <a:r>
              <a:rPr dirty="0" sz="1200">
                <a:solidFill>
                  <a:srgbClr val="4EBDA3"/>
                </a:solidFill>
                <a:latin typeface="Arial"/>
                <a:cs typeface="Arial"/>
              </a:rPr>
              <a:t>media</a:t>
            </a:r>
            <a:r>
              <a:rPr dirty="0" sz="1200" spc="30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4EBDA3"/>
                </a:solidFill>
                <a:latin typeface="Arial"/>
                <a:cs typeface="Arial"/>
              </a:rPr>
              <a:t>platforms</a:t>
            </a:r>
            <a:r>
              <a:rPr dirty="0" sz="1200" spc="40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4EBDA3"/>
                </a:solidFill>
                <a:latin typeface="Arial"/>
                <a:cs typeface="Arial"/>
              </a:rPr>
              <a:t>do </a:t>
            </a:r>
            <a:r>
              <a:rPr dirty="0" sz="1200" b="1">
                <a:solidFill>
                  <a:srgbClr val="4EBDA3"/>
                </a:solidFill>
                <a:latin typeface="Arial"/>
                <a:cs typeface="Arial"/>
              </a:rPr>
              <a:t>enough</a:t>
            </a:r>
            <a:r>
              <a:rPr dirty="0" sz="1200" spc="-15" b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4EBDA3"/>
                </a:solidFill>
                <a:latin typeface="Arial"/>
                <a:cs typeface="Arial"/>
              </a:rPr>
              <a:t>to</a:t>
            </a:r>
            <a:r>
              <a:rPr dirty="0" sz="1200" spc="-25" b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4EBDA3"/>
                </a:solidFill>
                <a:latin typeface="Arial"/>
                <a:cs typeface="Arial"/>
              </a:rPr>
              <a:t>delete </a:t>
            </a:r>
            <a:r>
              <a:rPr dirty="0" sz="1200" b="1">
                <a:solidFill>
                  <a:srgbClr val="4EBDA3"/>
                </a:solidFill>
                <a:latin typeface="Arial"/>
                <a:cs typeface="Arial"/>
              </a:rPr>
              <a:t>harmful</a:t>
            </a:r>
            <a:r>
              <a:rPr dirty="0" sz="1200" spc="-25" b="1">
                <a:solidFill>
                  <a:srgbClr val="4EBDA3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4EBDA3"/>
                </a:solidFill>
                <a:latin typeface="Arial"/>
                <a:cs typeface="Arial"/>
              </a:rPr>
              <a:t>content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33" name="object 33" descr=""/>
          <p:cNvGrpSpPr/>
          <p:nvPr/>
        </p:nvGrpSpPr>
        <p:grpSpPr>
          <a:xfrm>
            <a:off x="9169984" y="2398193"/>
            <a:ext cx="1095375" cy="1095375"/>
            <a:chOff x="9169984" y="2398193"/>
            <a:chExt cx="1095375" cy="1095375"/>
          </a:xfrm>
        </p:grpSpPr>
        <p:sp>
          <p:nvSpPr>
            <p:cNvPr id="34" name="object 34" descr=""/>
            <p:cNvSpPr/>
            <p:nvPr/>
          </p:nvSpPr>
          <p:spPr>
            <a:xfrm>
              <a:off x="9189117" y="2407719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28510" y="134505"/>
                  </a:lnTo>
                  <a:lnTo>
                    <a:pt x="576309" y="137324"/>
                  </a:lnTo>
                  <a:lnTo>
                    <a:pt x="622612" y="145582"/>
                  </a:lnTo>
                  <a:lnTo>
                    <a:pt x="667063" y="158985"/>
                  </a:lnTo>
                  <a:lnTo>
                    <a:pt x="709304" y="177238"/>
                  </a:lnTo>
                  <a:lnTo>
                    <a:pt x="748979" y="200045"/>
                  </a:lnTo>
                  <a:lnTo>
                    <a:pt x="785731" y="227112"/>
                  </a:lnTo>
                  <a:lnTo>
                    <a:pt x="819204" y="258143"/>
                  </a:lnTo>
                  <a:lnTo>
                    <a:pt x="849040" y="292843"/>
                  </a:lnTo>
                  <a:lnTo>
                    <a:pt x="874884" y="330917"/>
                  </a:lnTo>
                  <a:lnTo>
                    <a:pt x="896378" y="372070"/>
                  </a:lnTo>
                  <a:lnTo>
                    <a:pt x="913165" y="416007"/>
                  </a:lnTo>
                  <a:lnTo>
                    <a:pt x="924890" y="462432"/>
                  </a:lnTo>
                  <a:lnTo>
                    <a:pt x="931043" y="509166"/>
                  </a:lnTo>
                  <a:lnTo>
                    <a:pt x="931762" y="555313"/>
                  </a:lnTo>
                  <a:lnTo>
                    <a:pt x="927286" y="600520"/>
                  </a:lnTo>
                  <a:lnTo>
                    <a:pt x="917858" y="644432"/>
                  </a:lnTo>
                  <a:lnTo>
                    <a:pt x="903718" y="686695"/>
                  </a:lnTo>
                  <a:lnTo>
                    <a:pt x="885106" y="726954"/>
                  </a:lnTo>
                  <a:lnTo>
                    <a:pt x="862263" y="764857"/>
                  </a:lnTo>
                  <a:lnTo>
                    <a:pt x="835430" y="800048"/>
                  </a:lnTo>
                  <a:lnTo>
                    <a:pt x="804848" y="832174"/>
                  </a:lnTo>
                  <a:lnTo>
                    <a:pt x="770757" y="860880"/>
                  </a:lnTo>
                  <a:lnTo>
                    <a:pt x="733399" y="885813"/>
                  </a:lnTo>
                  <a:lnTo>
                    <a:pt x="693014" y="906618"/>
                  </a:lnTo>
                  <a:lnTo>
                    <a:pt x="649843" y="922941"/>
                  </a:lnTo>
                  <a:lnTo>
                    <a:pt x="604126" y="934427"/>
                  </a:lnTo>
                  <a:lnTo>
                    <a:pt x="557389" y="940578"/>
                  </a:lnTo>
                  <a:lnTo>
                    <a:pt x="511240" y="941295"/>
                  </a:lnTo>
                  <a:lnTo>
                    <a:pt x="466031" y="936819"/>
                  </a:lnTo>
                  <a:lnTo>
                    <a:pt x="422118" y="927390"/>
                  </a:lnTo>
                  <a:lnTo>
                    <a:pt x="379854" y="913249"/>
                  </a:lnTo>
                  <a:lnTo>
                    <a:pt x="339594" y="894637"/>
                  </a:lnTo>
                  <a:lnTo>
                    <a:pt x="301691" y="871794"/>
                  </a:lnTo>
                  <a:lnTo>
                    <a:pt x="266500" y="844961"/>
                  </a:lnTo>
                  <a:lnTo>
                    <a:pt x="234375" y="814379"/>
                  </a:lnTo>
                  <a:lnTo>
                    <a:pt x="205670" y="780288"/>
                  </a:lnTo>
                  <a:lnTo>
                    <a:pt x="180738" y="742929"/>
                  </a:lnTo>
                  <a:lnTo>
                    <a:pt x="159935" y="702543"/>
                  </a:lnTo>
                  <a:lnTo>
                    <a:pt x="143615" y="659370"/>
                  </a:lnTo>
                  <a:lnTo>
                    <a:pt x="132130" y="613651"/>
                  </a:lnTo>
                  <a:lnTo>
                    <a:pt x="0" y="638860"/>
                  </a:lnTo>
                  <a:lnTo>
                    <a:pt x="11073" y="685578"/>
                  </a:lnTo>
                  <a:lnTo>
                    <a:pt x="26011" y="730485"/>
                  </a:lnTo>
                  <a:lnTo>
                    <a:pt x="44613" y="773416"/>
                  </a:lnTo>
                  <a:lnTo>
                    <a:pt x="66677" y="814204"/>
                  </a:lnTo>
                  <a:lnTo>
                    <a:pt x="92004" y="852683"/>
                  </a:lnTo>
                  <a:lnTo>
                    <a:pt x="120392" y="888688"/>
                  </a:lnTo>
                  <a:lnTo>
                    <a:pt x="151641" y="922051"/>
                  </a:lnTo>
                  <a:lnTo>
                    <a:pt x="185550" y="952607"/>
                  </a:lnTo>
                  <a:lnTo>
                    <a:pt x="221918" y="980191"/>
                  </a:lnTo>
                  <a:lnTo>
                    <a:pt x="260546" y="1004635"/>
                  </a:lnTo>
                  <a:lnTo>
                    <a:pt x="301231" y="1025775"/>
                  </a:lnTo>
                  <a:lnTo>
                    <a:pt x="343775" y="1043443"/>
                  </a:lnTo>
                  <a:lnTo>
                    <a:pt x="387975" y="1057474"/>
                  </a:lnTo>
                  <a:lnTo>
                    <a:pt x="433631" y="1067702"/>
                  </a:lnTo>
                  <a:lnTo>
                    <a:pt x="480543" y="1073960"/>
                  </a:lnTo>
                  <a:lnTo>
                    <a:pt x="528510" y="1076083"/>
                  </a:lnTo>
                  <a:lnTo>
                    <a:pt x="577483" y="1073884"/>
                  </a:lnTo>
                  <a:lnTo>
                    <a:pt x="625224" y="1067414"/>
                  </a:lnTo>
                  <a:lnTo>
                    <a:pt x="671543" y="1056864"/>
                  </a:lnTo>
                  <a:lnTo>
                    <a:pt x="716250" y="1042421"/>
                  </a:lnTo>
                  <a:lnTo>
                    <a:pt x="759156" y="1024278"/>
                  </a:lnTo>
                  <a:lnTo>
                    <a:pt x="800069" y="1002624"/>
                  </a:lnTo>
                  <a:lnTo>
                    <a:pt x="838801" y="977648"/>
                  </a:lnTo>
                  <a:lnTo>
                    <a:pt x="875162" y="949541"/>
                  </a:lnTo>
                  <a:lnTo>
                    <a:pt x="908961" y="918492"/>
                  </a:lnTo>
                  <a:lnTo>
                    <a:pt x="940008" y="884692"/>
                  </a:lnTo>
                  <a:lnTo>
                    <a:pt x="968114" y="848331"/>
                  </a:lnTo>
                  <a:lnTo>
                    <a:pt x="993089" y="809598"/>
                  </a:lnTo>
                  <a:lnTo>
                    <a:pt x="1014743" y="768683"/>
                  </a:lnTo>
                  <a:lnTo>
                    <a:pt x="1032885" y="725777"/>
                  </a:lnTo>
                  <a:lnTo>
                    <a:pt x="1047327" y="681069"/>
                  </a:lnTo>
                  <a:lnTo>
                    <a:pt x="1057877" y="634750"/>
                  </a:lnTo>
                  <a:lnTo>
                    <a:pt x="1064347" y="587008"/>
                  </a:lnTo>
                  <a:lnTo>
                    <a:pt x="1066546" y="538035"/>
                  </a:lnTo>
                  <a:lnTo>
                    <a:pt x="1064347" y="489064"/>
                  </a:lnTo>
                  <a:lnTo>
                    <a:pt x="1057877" y="441324"/>
                  </a:lnTo>
                  <a:lnTo>
                    <a:pt x="1047327" y="395006"/>
                  </a:lnTo>
                  <a:lnTo>
                    <a:pt x="1032885" y="350300"/>
                  </a:lnTo>
                  <a:lnTo>
                    <a:pt x="1014743" y="307395"/>
                  </a:lnTo>
                  <a:lnTo>
                    <a:pt x="993089" y="266481"/>
                  </a:lnTo>
                  <a:lnTo>
                    <a:pt x="968114" y="227749"/>
                  </a:lnTo>
                  <a:lnTo>
                    <a:pt x="940008" y="191388"/>
                  </a:lnTo>
                  <a:lnTo>
                    <a:pt x="908961" y="157589"/>
                  </a:lnTo>
                  <a:lnTo>
                    <a:pt x="875162" y="126541"/>
                  </a:lnTo>
                  <a:lnTo>
                    <a:pt x="838801" y="98434"/>
                  </a:lnTo>
                  <a:lnTo>
                    <a:pt x="800069" y="73459"/>
                  </a:lnTo>
                  <a:lnTo>
                    <a:pt x="759156" y="51804"/>
                  </a:lnTo>
                  <a:lnTo>
                    <a:pt x="716250" y="33661"/>
                  </a:lnTo>
                  <a:lnTo>
                    <a:pt x="671543" y="19219"/>
                  </a:lnTo>
                  <a:lnTo>
                    <a:pt x="625224" y="8668"/>
                  </a:lnTo>
                  <a:lnTo>
                    <a:pt x="577483" y="2198"/>
                  </a:lnTo>
                  <a:lnTo>
                    <a:pt x="528510" y="0"/>
                  </a:lnTo>
                  <a:close/>
                </a:path>
              </a:pathLst>
            </a:custGeom>
            <a:solidFill>
              <a:srgbClr val="A24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9189117" y="2407719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77483" y="2198"/>
                  </a:lnTo>
                  <a:lnTo>
                    <a:pt x="625224" y="8668"/>
                  </a:lnTo>
                  <a:lnTo>
                    <a:pt x="671543" y="19219"/>
                  </a:lnTo>
                  <a:lnTo>
                    <a:pt x="716250" y="33661"/>
                  </a:lnTo>
                  <a:lnTo>
                    <a:pt x="759156" y="51804"/>
                  </a:lnTo>
                  <a:lnTo>
                    <a:pt x="800069" y="73459"/>
                  </a:lnTo>
                  <a:lnTo>
                    <a:pt x="838801" y="98434"/>
                  </a:lnTo>
                  <a:lnTo>
                    <a:pt x="875162" y="126541"/>
                  </a:lnTo>
                  <a:lnTo>
                    <a:pt x="908961" y="157589"/>
                  </a:lnTo>
                  <a:lnTo>
                    <a:pt x="940008" y="191388"/>
                  </a:lnTo>
                  <a:lnTo>
                    <a:pt x="968114" y="227749"/>
                  </a:lnTo>
                  <a:lnTo>
                    <a:pt x="993089" y="266481"/>
                  </a:lnTo>
                  <a:lnTo>
                    <a:pt x="1014743" y="307395"/>
                  </a:lnTo>
                  <a:lnTo>
                    <a:pt x="1032885" y="350300"/>
                  </a:lnTo>
                  <a:lnTo>
                    <a:pt x="1047327" y="395006"/>
                  </a:lnTo>
                  <a:lnTo>
                    <a:pt x="1057877" y="441324"/>
                  </a:lnTo>
                  <a:lnTo>
                    <a:pt x="1064347" y="489064"/>
                  </a:lnTo>
                  <a:lnTo>
                    <a:pt x="1066546" y="538035"/>
                  </a:lnTo>
                  <a:lnTo>
                    <a:pt x="1064347" y="587008"/>
                  </a:lnTo>
                  <a:lnTo>
                    <a:pt x="1057877" y="634750"/>
                  </a:lnTo>
                  <a:lnTo>
                    <a:pt x="1047327" y="681069"/>
                  </a:lnTo>
                  <a:lnTo>
                    <a:pt x="1032885" y="725777"/>
                  </a:lnTo>
                  <a:lnTo>
                    <a:pt x="1014743" y="768683"/>
                  </a:lnTo>
                  <a:lnTo>
                    <a:pt x="993089" y="809598"/>
                  </a:lnTo>
                  <a:lnTo>
                    <a:pt x="968114" y="848331"/>
                  </a:lnTo>
                  <a:lnTo>
                    <a:pt x="940008" y="884692"/>
                  </a:lnTo>
                  <a:lnTo>
                    <a:pt x="908961" y="918492"/>
                  </a:lnTo>
                  <a:lnTo>
                    <a:pt x="875162" y="949541"/>
                  </a:lnTo>
                  <a:lnTo>
                    <a:pt x="838801" y="977648"/>
                  </a:lnTo>
                  <a:lnTo>
                    <a:pt x="800069" y="1002624"/>
                  </a:lnTo>
                  <a:lnTo>
                    <a:pt x="759156" y="1024278"/>
                  </a:lnTo>
                  <a:lnTo>
                    <a:pt x="716250" y="1042421"/>
                  </a:lnTo>
                  <a:lnTo>
                    <a:pt x="671543" y="1056864"/>
                  </a:lnTo>
                  <a:lnTo>
                    <a:pt x="625224" y="1067414"/>
                  </a:lnTo>
                  <a:lnTo>
                    <a:pt x="577483" y="1073884"/>
                  </a:lnTo>
                  <a:lnTo>
                    <a:pt x="528510" y="1076083"/>
                  </a:lnTo>
                  <a:lnTo>
                    <a:pt x="480543" y="1073960"/>
                  </a:lnTo>
                  <a:lnTo>
                    <a:pt x="433631" y="1067702"/>
                  </a:lnTo>
                  <a:lnTo>
                    <a:pt x="387975" y="1057474"/>
                  </a:lnTo>
                  <a:lnTo>
                    <a:pt x="343775" y="1043443"/>
                  </a:lnTo>
                  <a:lnTo>
                    <a:pt x="301231" y="1025775"/>
                  </a:lnTo>
                  <a:lnTo>
                    <a:pt x="260546" y="1004635"/>
                  </a:lnTo>
                  <a:lnTo>
                    <a:pt x="221918" y="980191"/>
                  </a:lnTo>
                  <a:lnTo>
                    <a:pt x="185550" y="952607"/>
                  </a:lnTo>
                  <a:lnTo>
                    <a:pt x="151641" y="922051"/>
                  </a:lnTo>
                  <a:lnTo>
                    <a:pt x="120392" y="888688"/>
                  </a:lnTo>
                  <a:lnTo>
                    <a:pt x="92004" y="852683"/>
                  </a:lnTo>
                  <a:lnTo>
                    <a:pt x="66677" y="814204"/>
                  </a:lnTo>
                  <a:lnTo>
                    <a:pt x="44613" y="773416"/>
                  </a:lnTo>
                  <a:lnTo>
                    <a:pt x="26011" y="730485"/>
                  </a:lnTo>
                  <a:lnTo>
                    <a:pt x="11073" y="685578"/>
                  </a:lnTo>
                  <a:lnTo>
                    <a:pt x="0" y="638860"/>
                  </a:lnTo>
                  <a:lnTo>
                    <a:pt x="132130" y="613651"/>
                  </a:lnTo>
                  <a:lnTo>
                    <a:pt x="143615" y="659370"/>
                  </a:lnTo>
                  <a:lnTo>
                    <a:pt x="159935" y="702543"/>
                  </a:lnTo>
                  <a:lnTo>
                    <a:pt x="180738" y="742929"/>
                  </a:lnTo>
                  <a:lnTo>
                    <a:pt x="205670" y="780288"/>
                  </a:lnTo>
                  <a:lnTo>
                    <a:pt x="234375" y="814379"/>
                  </a:lnTo>
                  <a:lnTo>
                    <a:pt x="266500" y="844961"/>
                  </a:lnTo>
                  <a:lnTo>
                    <a:pt x="301691" y="871794"/>
                  </a:lnTo>
                  <a:lnTo>
                    <a:pt x="339594" y="894637"/>
                  </a:lnTo>
                  <a:lnTo>
                    <a:pt x="379854" y="913249"/>
                  </a:lnTo>
                  <a:lnTo>
                    <a:pt x="422118" y="927390"/>
                  </a:lnTo>
                  <a:lnTo>
                    <a:pt x="466031" y="936819"/>
                  </a:lnTo>
                  <a:lnTo>
                    <a:pt x="511240" y="941295"/>
                  </a:lnTo>
                  <a:lnTo>
                    <a:pt x="557389" y="940578"/>
                  </a:lnTo>
                  <a:lnTo>
                    <a:pt x="604126" y="934427"/>
                  </a:lnTo>
                  <a:lnTo>
                    <a:pt x="649843" y="922941"/>
                  </a:lnTo>
                  <a:lnTo>
                    <a:pt x="693014" y="906618"/>
                  </a:lnTo>
                  <a:lnTo>
                    <a:pt x="733399" y="885813"/>
                  </a:lnTo>
                  <a:lnTo>
                    <a:pt x="770757" y="860880"/>
                  </a:lnTo>
                  <a:lnTo>
                    <a:pt x="804848" y="832174"/>
                  </a:lnTo>
                  <a:lnTo>
                    <a:pt x="835430" y="800048"/>
                  </a:lnTo>
                  <a:lnTo>
                    <a:pt x="862263" y="764857"/>
                  </a:lnTo>
                  <a:lnTo>
                    <a:pt x="885106" y="726954"/>
                  </a:lnTo>
                  <a:lnTo>
                    <a:pt x="903718" y="686695"/>
                  </a:lnTo>
                  <a:lnTo>
                    <a:pt x="917858" y="644432"/>
                  </a:lnTo>
                  <a:lnTo>
                    <a:pt x="927286" y="600520"/>
                  </a:lnTo>
                  <a:lnTo>
                    <a:pt x="931762" y="555313"/>
                  </a:lnTo>
                  <a:lnTo>
                    <a:pt x="931043" y="509166"/>
                  </a:lnTo>
                  <a:lnTo>
                    <a:pt x="924890" y="462432"/>
                  </a:lnTo>
                  <a:lnTo>
                    <a:pt x="913165" y="416007"/>
                  </a:lnTo>
                  <a:lnTo>
                    <a:pt x="896378" y="372070"/>
                  </a:lnTo>
                  <a:lnTo>
                    <a:pt x="874884" y="330917"/>
                  </a:lnTo>
                  <a:lnTo>
                    <a:pt x="849040" y="292843"/>
                  </a:lnTo>
                  <a:lnTo>
                    <a:pt x="819204" y="258143"/>
                  </a:lnTo>
                  <a:lnTo>
                    <a:pt x="785731" y="227112"/>
                  </a:lnTo>
                  <a:lnTo>
                    <a:pt x="748979" y="200045"/>
                  </a:lnTo>
                  <a:lnTo>
                    <a:pt x="709304" y="177238"/>
                  </a:lnTo>
                  <a:lnTo>
                    <a:pt x="667063" y="158985"/>
                  </a:lnTo>
                  <a:lnTo>
                    <a:pt x="622612" y="145582"/>
                  </a:lnTo>
                  <a:lnTo>
                    <a:pt x="576309" y="137324"/>
                  </a:lnTo>
                  <a:lnTo>
                    <a:pt x="528510" y="134505"/>
                  </a:lnTo>
                  <a:lnTo>
                    <a:pt x="52851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9179509" y="2407718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4">
                  <a:moveTo>
                    <a:pt x="538116" y="0"/>
                  </a:moveTo>
                  <a:lnTo>
                    <a:pt x="487481" y="2386"/>
                  </a:lnTo>
                  <a:lnTo>
                    <a:pt x="437304" y="9524"/>
                  </a:lnTo>
                  <a:lnTo>
                    <a:pt x="389609" y="20862"/>
                  </a:lnTo>
                  <a:lnTo>
                    <a:pt x="343925" y="36165"/>
                  </a:lnTo>
                  <a:lnTo>
                    <a:pt x="300403" y="55209"/>
                  </a:lnTo>
                  <a:lnTo>
                    <a:pt x="259193" y="77773"/>
                  </a:lnTo>
                  <a:lnTo>
                    <a:pt x="220447" y="103635"/>
                  </a:lnTo>
                  <a:lnTo>
                    <a:pt x="184315" y="132573"/>
                  </a:lnTo>
                  <a:lnTo>
                    <a:pt x="150948" y="164365"/>
                  </a:lnTo>
                  <a:lnTo>
                    <a:pt x="120498" y="198788"/>
                  </a:lnTo>
                  <a:lnTo>
                    <a:pt x="93115" y="235619"/>
                  </a:lnTo>
                  <a:lnTo>
                    <a:pt x="68950" y="274638"/>
                  </a:lnTo>
                  <a:lnTo>
                    <a:pt x="48155" y="315622"/>
                  </a:lnTo>
                  <a:lnTo>
                    <a:pt x="30879" y="358348"/>
                  </a:lnTo>
                  <a:lnTo>
                    <a:pt x="17275" y="402595"/>
                  </a:lnTo>
                  <a:lnTo>
                    <a:pt x="7493" y="448140"/>
                  </a:lnTo>
                  <a:lnTo>
                    <a:pt x="1684" y="494762"/>
                  </a:lnTo>
                  <a:lnTo>
                    <a:pt x="0" y="542237"/>
                  </a:lnTo>
                  <a:lnTo>
                    <a:pt x="2590" y="590344"/>
                  </a:lnTo>
                  <a:lnTo>
                    <a:pt x="9606" y="638860"/>
                  </a:lnTo>
                  <a:lnTo>
                    <a:pt x="141737" y="613651"/>
                  </a:lnTo>
                  <a:lnTo>
                    <a:pt x="138610" y="594892"/>
                  </a:lnTo>
                  <a:lnTo>
                    <a:pt x="136376" y="576014"/>
                  </a:lnTo>
                  <a:lnTo>
                    <a:pt x="135034" y="557051"/>
                  </a:lnTo>
                  <a:lnTo>
                    <a:pt x="134587" y="538035"/>
                  </a:lnTo>
                  <a:lnTo>
                    <a:pt x="137301" y="490976"/>
                  </a:lnTo>
                  <a:lnTo>
                    <a:pt x="145244" y="445511"/>
                  </a:lnTo>
                  <a:lnTo>
                    <a:pt x="158112" y="401943"/>
                  </a:lnTo>
                  <a:lnTo>
                    <a:pt x="175602" y="360574"/>
                  </a:lnTo>
                  <a:lnTo>
                    <a:pt x="197412" y="321709"/>
                  </a:lnTo>
                  <a:lnTo>
                    <a:pt x="223239" y="285649"/>
                  </a:lnTo>
                  <a:lnTo>
                    <a:pt x="252779" y="252698"/>
                  </a:lnTo>
                  <a:lnTo>
                    <a:pt x="285731" y="223157"/>
                  </a:lnTo>
                  <a:lnTo>
                    <a:pt x="321790" y="197331"/>
                  </a:lnTo>
                  <a:lnTo>
                    <a:pt x="360656" y="175521"/>
                  </a:lnTo>
                  <a:lnTo>
                    <a:pt x="402024" y="158031"/>
                  </a:lnTo>
                  <a:lnTo>
                    <a:pt x="445592" y="145163"/>
                  </a:lnTo>
                  <a:lnTo>
                    <a:pt x="491057" y="137220"/>
                  </a:lnTo>
                  <a:lnTo>
                    <a:pt x="538116" y="134505"/>
                  </a:lnTo>
                  <a:lnTo>
                    <a:pt x="538116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9179509" y="2407718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4">
                  <a:moveTo>
                    <a:pt x="9606" y="638860"/>
                  </a:moveTo>
                  <a:lnTo>
                    <a:pt x="2590" y="590344"/>
                  </a:lnTo>
                  <a:lnTo>
                    <a:pt x="0" y="542237"/>
                  </a:lnTo>
                  <a:lnTo>
                    <a:pt x="1684" y="494762"/>
                  </a:lnTo>
                  <a:lnTo>
                    <a:pt x="7493" y="448140"/>
                  </a:lnTo>
                  <a:lnTo>
                    <a:pt x="17275" y="402595"/>
                  </a:lnTo>
                  <a:lnTo>
                    <a:pt x="30879" y="358348"/>
                  </a:lnTo>
                  <a:lnTo>
                    <a:pt x="48155" y="315622"/>
                  </a:lnTo>
                  <a:lnTo>
                    <a:pt x="68950" y="274638"/>
                  </a:lnTo>
                  <a:lnTo>
                    <a:pt x="93115" y="235619"/>
                  </a:lnTo>
                  <a:lnTo>
                    <a:pt x="120498" y="198788"/>
                  </a:lnTo>
                  <a:lnTo>
                    <a:pt x="150948" y="164365"/>
                  </a:lnTo>
                  <a:lnTo>
                    <a:pt x="184315" y="132573"/>
                  </a:lnTo>
                  <a:lnTo>
                    <a:pt x="220447" y="103635"/>
                  </a:lnTo>
                  <a:lnTo>
                    <a:pt x="259193" y="77773"/>
                  </a:lnTo>
                  <a:lnTo>
                    <a:pt x="300403" y="55209"/>
                  </a:lnTo>
                  <a:lnTo>
                    <a:pt x="343925" y="36165"/>
                  </a:lnTo>
                  <a:lnTo>
                    <a:pt x="389609" y="20862"/>
                  </a:lnTo>
                  <a:lnTo>
                    <a:pt x="437304" y="9524"/>
                  </a:lnTo>
                  <a:lnTo>
                    <a:pt x="487481" y="2386"/>
                  </a:lnTo>
                  <a:lnTo>
                    <a:pt x="538116" y="0"/>
                  </a:lnTo>
                  <a:lnTo>
                    <a:pt x="538116" y="134505"/>
                  </a:lnTo>
                  <a:lnTo>
                    <a:pt x="491057" y="137220"/>
                  </a:lnTo>
                  <a:lnTo>
                    <a:pt x="445592" y="145163"/>
                  </a:lnTo>
                  <a:lnTo>
                    <a:pt x="402024" y="158031"/>
                  </a:lnTo>
                  <a:lnTo>
                    <a:pt x="360656" y="175521"/>
                  </a:lnTo>
                  <a:lnTo>
                    <a:pt x="321790" y="197331"/>
                  </a:lnTo>
                  <a:lnTo>
                    <a:pt x="285731" y="223157"/>
                  </a:lnTo>
                  <a:lnTo>
                    <a:pt x="252779" y="252698"/>
                  </a:lnTo>
                  <a:lnTo>
                    <a:pt x="223239" y="285649"/>
                  </a:lnTo>
                  <a:lnTo>
                    <a:pt x="197412" y="321709"/>
                  </a:lnTo>
                  <a:lnTo>
                    <a:pt x="175602" y="360574"/>
                  </a:lnTo>
                  <a:lnTo>
                    <a:pt x="158112" y="401943"/>
                  </a:lnTo>
                  <a:lnTo>
                    <a:pt x="145244" y="445511"/>
                  </a:lnTo>
                  <a:lnTo>
                    <a:pt x="137301" y="490976"/>
                  </a:lnTo>
                  <a:lnTo>
                    <a:pt x="134587" y="538035"/>
                  </a:lnTo>
                  <a:lnTo>
                    <a:pt x="135034" y="557051"/>
                  </a:lnTo>
                  <a:lnTo>
                    <a:pt x="136376" y="576014"/>
                  </a:lnTo>
                  <a:lnTo>
                    <a:pt x="138610" y="594892"/>
                  </a:lnTo>
                  <a:lnTo>
                    <a:pt x="141737" y="613651"/>
                  </a:lnTo>
                  <a:lnTo>
                    <a:pt x="9606" y="63886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8" name="object 38" descr=""/>
          <p:cNvSpPr txBox="1"/>
          <p:nvPr/>
        </p:nvSpPr>
        <p:spPr>
          <a:xfrm>
            <a:off x="9373899" y="2724139"/>
            <a:ext cx="68897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6525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66%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 descr=""/>
          <p:cNvSpPr txBox="1"/>
          <p:nvPr/>
        </p:nvSpPr>
        <p:spPr>
          <a:xfrm>
            <a:off x="10368726" y="2523697"/>
            <a:ext cx="143446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6F2F9F"/>
                </a:solidFill>
                <a:latin typeface="Arial"/>
                <a:cs typeface="Arial"/>
              </a:rPr>
              <a:t>I’m</a:t>
            </a:r>
            <a:r>
              <a:rPr dirty="0" sz="1200" spc="-3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6F2F9F"/>
                </a:solidFill>
                <a:latin typeface="Arial"/>
                <a:cs typeface="Arial"/>
              </a:rPr>
              <a:t>sharing</a:t>
            </a:r>
            <a:r>
              <a:rPr dirty="0" sz="1200" spc="-2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6F2F9F"/>
                </a:solidFill>
                <a:latin typeface="Arial"/>
                <a:cs typeface="Arial"/>
              </a:rPr>
              <a:t>less </a:t>
            </a:r>
            <a:r>
              <a:rPr dirty="0" sz="1200" b="1">
                <a:solidFill>
                  <a:srgbClr val="6F2F9F"/>
                </a:solidFill>
                <a:latin typeface="Arial"/>
                <a:cs typeface="Arial"/>
              </a:rPr>
              <a:t>data</a:t>
            </a:r>
            <a:r>
              <a:rPr dirty="0" sz="1200" spc="-20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6F2F9F"/>
                </a:solidFill>
                <a:latin typeface="Arial"/>
                <a:cs typeface="Arial"/>
              </a:rPr>
              <a:t>with</a:t>
            </a:r>
            <a:r>
              <a:rPr dirty="0" sz="1200" spc="-25" b="1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6F2F9F"/>
                </a:solidFill>
                <a:latin typeface="Arial"/>
                <a:cs typeface="Arial"/>
              </a:rPr>
              <a:t>platforms </a:t>
            </a:r>
            <a:r>
              <a:rPr dirty="0" sz="1200">
                <a:solidFill>
                  <a:srgbClr val="6F2F9F"/>
                </a:solidFill>
                <a:latin typeface="Arial"/>
                <a:cs typeface="Arial"/>
              </a:rPr>
              <a:t>because</a:t>
            </a:r>
            <a:r>
              <a:rPr dirty="0" sz="1200" spc="3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6F2F9F"/>
                </a:solidFill>
                <a:latin typeface="Arial"/>
                <a:cs typeface="Arial"/>
              </a:rPr>
              <a:t>it’s</a:t>
            </a:r>
            <a:r>
              <a:rPr dirty="0" sz="1200" spc="1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6F2F9F"/>
                </a:solidFill>
                <a:latin typeface="Arial"/>
                <a:cs typeface="Arial"/>
              </a:rPr>
              <a:t>too</a:t>
            </a:r>
            <a:r>
              <a:rPr dirty="0" sz="1200" spc="2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6F2F9F"/>
                </a:solidFill>
                <a:latin typeface="Arial"/>
                <a:cs typeface="Arial"/>
              </a:rPr>
              <a:t>hard </a:t>
            </a:r>
            <a:r>
              <a:rPr dirty="0" sz="1200">
                <a:solidFill>
                  <a:srgbClr val="6F2F9F"/>
                </a:solidFill>
                <a:latin typeface="Arial"/>
                <a:cs typeface="Arial"/>
              </a:rPr>
              <a:t>to</a:t>
            </a:r>
            <a:r>
              <a:rPr dirty="0" sz="1200" spc="1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6F2F9F"/>
                </a:solidFill>
                <a:latin typeface="Arial"/>
                <a:cs typeface="Arial"/>
              </a:rPr>
              <a:t>track</a:t>
            </a:r>
            <a:r>
              <a:rPr dirty="0" sz="1200" spc="5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6F2F9F"/>
                </a:solidFill>
                <a:latin typeface="Arial"/>
                <a:cs typeface="Arial"/>
              </a:rPr>
              <a:t>how </a:t>
            </a:r>
            <a:r>
              <a:rPr dirty="0" sz="1200" spc="-20">
                <a:solidFill>
                  <a:srgbClr val="6F2F9F"/>
                </a:solidFill>
                <a:latin typeface="Arial"/>
                <a:cs typeface="Arial"/>
              </a:rPr>
              <a:t>it’s </a:t>
            </a:r>
            <a:r>
              <a:rPr dirty="0" sz="1200">
                <a:solidFill>
                  <a:srgbClr val="6F2F9F"/>
                </a:solidFill>
                <a:latin typeface="Arial"/>
                <a:cs typeface="Arial"/>
              </a:rPr>
              <a:t>being</a:t>
            </a:r>
            <a:r>
              <a:rPr dirty="0" sz="1200" spc="110">
                <a:solidFill>
                  <a:srgbClr val="6F2F9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6F2F9F"/>
                </a:solidFill>
                <a:latin typeface="Arial"/>
                <a:cs typeface="Arial"/>
              </a:rPr>
              <a:t>used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0" name="object 40" descr=""/>
          <p:cNvGrpSpPr/>
          <p:nvPr/>
        </p:nvGrpSpPr>
        <p:grpSpPr>
          <a:xfrm>
            <a:off x="230615" y="4382120"/>
            <a:ext cx="1095375" cy="1095375"/>
            <a:chOff x="230615" y="4382120"/>
            <a:chExt cx="1095375" cy="1095375"/>
          </a:xfrm>
        </p:grpSpPr>
        <p:sp>
          <p:nvSpPr>
            <p:cNvPr id="41" name="object 41" descr=""/>
            <p:cNvSpPr/>
            <p:nvPr/>
          </p:nvSpPr>
          <p:spPr>
            <a:xfrm>
              <a:off x="249748" y="4391647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28510" y="134505"/>
                  </a:lnTo>
                  <a:lnTo>
                    <a:pt x="576309" y="137324"/>
                  </a:lnTo>
                  <a:lnTo>
                    <a:pt x="622612" y="145582"/>
                  </a:lnTo>
                  <a:lnTo>
                    <a:pt x="667063" y="158985"/>
                  </a:lnTo>
                  <a:lnTo>
                    <a:pt x="709304" y="177238"/>
                  </a:lnTo>
                  <a:lnTo>
                    <a:pt x="748979" y="200045"/>
                  </a:lnTo>
                  <a:lnTo>
                    <a:pt x="785731" y="227112"/>
                  </a:lnTo>
                  <a:lnTo>
                    <a:pt x="819204" y="258143"/>
                  </a:lnTo>
                  <a:lnTo>
                    <a:pt x="849040" y="292843"/>
                  </a:lnTo>
                  <a:lnTo>
                    <a:pt x="874884" y="330917"/>
                  </a:lnTo>
                  <a:lnTo>
                    <a:pt x="896378" y="372070"/>
                  </a:lnTo>
                  <a:lnTo>
                    <a:pt x="913165" y="416007"/>
                  </a:lnTo>
                  <a:lnTo>
                    <a:pt x="924890" y="462432"/>
                  </a:lnTo>
                  <a:lnTo>
                    <a:pt x="931043" y="509166"/>
                  </a:lnTo>
                  <a:lnTo>
                    <a:pt x="931762" y="555313"/>
                  </a:lnTo>
                  <a:lnTo>
                    <a:pt x="927286" y="600520"/>
                  </a:lnTo>
                  <a:lnTo>
                    <a:pt x="917858" y="644432"/>
                  </a:lnTo>
                  <a:lnTo>
                    <a:pt x="903718" y="686695"/>
                  </a:lnTo>
                  <a:lnTo>
                    <a:pt x="885106" y="726954"/>
                  </a:lnTo>
                  <a:lnTo>
                    <a:pt x="862263" y="764857"/>
                  </a:lnTo>
                  <a:lnTo>
                    <a:pt x="835430" y="800048"/>
                  </a:lnTo>
                  <a:lnTo>
                    <a:pt x="804848" y="832174"/>
                  </a:lnTo>
                  <a:lnTo>
                    <a:pt x="770757" y="860880"/>
                  </a:lnTo>
                  <a:lnTo>
                    <a:pt x="733399" y="885813"/>
                  </a:lnTo>
                  <a:lnTo>
                    <a:pt x="693014" y="906618"/>
                  </a:lnTo>
                  <a:lnTo>
                    <a:pt x="649843" y="922941"/>
                  </a:lnTo>
                  <a:lnTo>
                    <a:pt x="604126" y="934427"/>
                  </a:lnTo>
                  <a:lnTo>
                    <a:pt x="557389" y="940578"/>
                  </a:lnTo>
                  <a:lnTo>
                    <a:pt x="511240" y="941295"/>
                  </a:lnTo>
                  <a:lnTo>
                    <a:pt x="466031" y="936819"/>
                  </a:lnTo>
                  <a:lnTo>
                    <a:pt x="422118" y="927390"/>
                  </a:lnTo>
                  <a:lnTo>
                    <a:pt x="379854" y="913249"/>
                  </a:lnTo>
                  <a:lnTo>
                    <a:pt x="339594" y="894637"/>
                  </a:lnTo>
                  <a:lnTo>
                    <a:pt x="301691" y="871794"/>
                  </a:lnTo>
                  <a:lnTo>
                    <a:pt x="266500" y="844961"/>
                  </a:lnTo>
                  <a:lnTo>
                    <a:pt x="234375" y="814379"/>
                  </a:lnTo>
                  <a:lnTo>
                    <a:pt x="205670" y="780288"/>
                  </a:lnTo>
                  <a:lnTo>
                    <a:pt x="180738" y="742929"/>
                  </a:lnTo>
                  <a:lnTo>
                    <a:pt x="159935" y="702543"/>
                  </a:lnTo>
                  <a:lnTo>
                    <a:pt x="143615" y="659370"/>
                  </a:lnTo>
                  <a:lnTo>
                    <a:pt x="132130" y="613651"/>
                  </a:lnTo>
                  <a:lnTo>
                    <a:pt x="0" y="638860"/>
                  </a:lnTo>
                  <a:lnTo>
                    <a:pt x="11073" y="685578"/>
                  </a:lnTo>
                  <a:lnTo>
                    <a:pt x="26011" y="730485"/>
                  </a:lnTo>
                  <a:lnTo>
                    <a:pt x="44613" y="773416"/>
                  </a:lnTo>
                  <a:lnTo>
                    <a:pt x="66677" y="814204"/>
                  </a:lnTo>
                  <a:lnTo>
                    <a:pt x="92004" y="852683"/>
                  </a:lnTo>
                  <a:lnTo>
                    <a:pt x="120392" y="888688"/>
                  </a:lnTo>
                  <a:lnTo>
                    <a:pt x="151641" y="922051"/>
                  </a:lnTo>
                  <a:lnTo>
                    <a:pt x="185550" y="952607"/>
                  </a:lnTo>
                  <a:lnTo>
                    <a:pt x="221918" y="980191"/>
                  </a:lnTo>
                  <a:lnTo>
                    <a:pt x="260546" y="1004635"/>
                  </a:lnTo>
                  <a:lnTo>
                    <a:pt x="301231" y="1025775"/>
                  </a:lnTo>
                  <a:lnTo>
                    <a:pt x="343775" y="1043443"/>
                  </a:lnTo>
                  <a:lnTo>
                    <a:pt x="387975" y="1057474"/>
                  </a:lnTo>
                  <a:lnTo>
                    <a:pt x="433631" y="1067702"/>
                  </a:lnTo>
                  <a:lnTo>
                    <a:pt x="480543" y="1073960"/>
                  </a:lnTo>
                  <a:lnTo>
                    <a:pt x="528510" y="1076083"/>
                  </a:lnTo>
                  <a:lnTo>
                    <a:pt x="577483" y="1073884"/>
                  </a:lnTo>
                  <a:lnTo>
                    <a:pt x="625224" y="1067414"/>
                  </a:lnTo>
                  <a:lnTo>
                    <a:pt x="671543" y="1056864"/>
                  </a:lnTo>
                  <a:lnTo>
                    <a:pt x="716250" y="1042421"/>
                  </a:lnTo>
                  <a:lnTo>
                    <a:pt x="759156" y="1024278"/>
                  </a:lnTo>
                  <a:lnTo>
                    <a:pt x="800069" y="1002624"/>
                  </a:lnTo>
                  <a:lnTo>
                    <a:pt x="838801" y="977648"/>
                  </a:lnTo>
                  <a:lnTo>
                    <a:pt x="875162" y="949541"/>
                  </a:lnTo>
                  <a:lnTo>
                    <a:pt x="908961" y="918492"/>
                  </a:lnTo>
                  <a:lnTo>
                    <a:pt x="940008" y="884692"/>
                  </a:lnTo>
                  <a:lnTo>
                    <a:pt x="968114" y="848331"/>
                  </a:lnTo>
                  <a:lnTo>
                    <a:pt x="993089" y="809598"/>
                  </a:lnTo>
                  <a:lnTo>
                    <a:pt x="1014743" y="768683"/>
                  </a:lnTo>
                  <a:lnTo>
                    <a:pt x="1032885" y="725777"/>
                  </a:lnTo>
                  <a:lnTo>
                    <a:pt x="1047327" y="681069"/>
                  </a:lnTo>
                  <a:lnTo>
                    <a:pt x="1057877" y="634750"/>
                  </a:lnTo>
                  <a:lnTo>
                    <a:pt x="1064347" y="587008"/>
                  </a:lnTo>
                  <a:lnTo>
                    <a:pt x="1066546" y="538035"/>
                  </a:lnTo>
                  <a:lnTo>
                    <a:pt x="1064347" y="489064"/>
                  </a:lnTo>
                  <a:lnTo>
                    <a:pt x="1057877" y="441324"/>
                  </a:lnTo>
                  <a:lnTo>
                    <a:pt x="1047327" y="395006"/>
                  </a:lnTo>
                  <a:lnTo>
                    <a:pt x="1032885" y="350300"/>
                  </a:lnTo>
                  <a:lnTo>
                    <a:pt x="1014743" y="307395"/>
                  </a:lnTo>
                  <a:lnTo>
                    <a:pt x="993089" y="266481"/>
                  </a:lnTo>
                  <a:lnTo>
                    <a:pt x="968114" y="227749"/>
                  </a:lnTo>
                  <a:lnTo>
                    <a:pt x="940008" y="191388"/>
                  </a:lnTo>
                  <a:lnTo>
                    <a:pt x="908961" y="157589"/>
                  </a:lnTo>
                  <a:lnTo>
                    <a:pt x="875162" y="126541"/>
                  </a:lnTo>
                  <a:lnTo>
                    <a:pt x="838801" y="98434"/>
                  </a:lnTo>
                  <a:lnTo>
                    <a:pt x="800069" y="73459"/>
                  </a:lnTo>
                  <a:lnTo>
                    <a:pt x="759156" y="51804"/>
                  </a:lnTo>
                  <a:lnTo>
                    <a:pt x="716250" y="33661"/>
                  </a:lnTo>
                  <a:lnTo>
                    <a:pt x="671543" y="19219"/>
                  </a:lnTo>
                  <a:lnTo>
                    <a:pt x="625224" y="8668"/>
                  </a:lnTo>
                  <a:lnTo>
                    <a:pt x="577483" y="2198"/>
                  </a:lnTo>
                  <a:lnTo>
                    <a:pt x="528510" y="0"/>
                  </a:lnTo>
                  <a:close/>
                </a:path>
              </a:pathLst>
            </a:custGeom>
            <a:solidFill>
              <a:srgbClr val="FFE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2" name="object 42" descr=""/>
            <p:cNvSpPr/>
            <p:nvPr/>
          </p:nvSpPr>
          <p:spPr>
            <a:xfrm>
              <a:off x="249748" y="4391647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77483" y="2198"/>
                  </a:lnTo>
                  <a:lnTo>
                    <a:pt x="625224" y="8668"/>
                  </a:lnTo>
                  <a:lnTo>
                    <a:pt x="671543" y="19219"/>
                  </a:lnTo>
                  <a:lnTo>
                    <a:pt x="716250" y="33661"/>
                  </a:lnTo>
                  <a:lnTo>
                    <a:pt x="759156" y="51804"/>
                  </a:lnTo>
                  <a:lnTo>
                    <a:pt x="800069" y="73459"/>
                  </a:lnTo>
                  <a:lnTo>
                    <a:pt x="838801" y="98434"/>
                  </a:lnTo>
                  <a:lnTo>
                    <a:pt x="875162" y="126541"/>
                  </a:lnTo>
                  <a:lnTo>
                    <a:pt x="908961" y="157589"/>
                  </a:lnTo>
                  <a:lnTo>
                    <a:pt x="940008" y="191388"/>
                  </a:lnTo>
                  <a:lnTo>
                    <a:pt x="968114" y="227749"/>
                  </a:lnTo>
                  <a:lnTo>
                    <a:pt x="993089" y="266481"/>
                  </a:lnTo>
                  <a:lnTo>
                    <a:pt x="1014743" y="307395"/>
                  </a:lnTo>
                  <a:lnTo>
                    <a:pt x="1032885" y="350300"/>
                  </a:lnTo>
                  <a:lnTo>
                    <a:pt x="1047327" y="395006"/>
                  </a:lnTo>
                  <a:lnTo>
                    <a:pt x="1057877" y="441324"/>
                  </a:lnTo>
                  <a:lnTo>
                    <a:pt x="1064347" y="489064"/>
                  </a:lnTo>
                  <a:lnTo>
                    <a:pt x="1066546" y="538035"/>
                  </a:lnTo>
                  <a:lnTo>
                    <a:pt x="1064347" y="587008"/>
                  </a:lnTo>
                  <a:lnTo>
                    <a:pt x="1057877" y="634750"/>
                  </a:lnTo>
                  <a:lnTo>
                    <a:pt x="1047327" y="681069"/>
                  </a:lnTo>
                  <a:lnTo>
                    <a:pt x="1032885" y="725777"/>
                  </a:lnTo>
                  <a:lnTo>
                    <a:pt x="1014743" y="768683"/>
                  </a:lnTo>
                  <a:lnTo>
                    <a:pt x="993089" y="809598"/>
                  </a:lnTo>
                  <a:lnTo>
                    <a:pt x="968114" y="848331"/>
                  </a:lnTo>
                  <a:lnTo>
                    <a:pt x="940008" y="884692"/>
                  </a:lnTo>
                  <a:lnTo>
                    <a:pt x="908961" y="918492"/>
                  </a:lnTo>
                  <a:lnTo>
                    <a:pt x="875162" y="949541"/>
                  </a:lnTo>
                  <a:lnTo>
                    <a:pt x="838801" y="977648"/>
                  </a:lnTo>
                  <a:lnTo>
                    <a:pt x="800069" y="1002624"/>
                  </a:lnTo>
                  <a:lnTo>
                    <a:pt x="759156" y="1024278"/>
                  </a:lnTo>
                  <a:lnTo>
                    <a:pt x="716250" y="1042421"/>
                  </a:lnTo>
                  <a:lnTo>
                    <a:pt x="671543" y="1056864"/>
                  </a:lnTo>
                  <a:lnTo>
                    <a:pt x="625224" y="1067414"/>
                  </a:lnTo>
                  <a:lnTo>
                    <a:pt x="577483" y="1073884"/>
                  </a:lnTo>
                  <a:lnTo>
                    <a:pt x="528510" y="1076083"/>
                  </a:lnTo>
                  <a:lnTo>
                    <a:pt x="480543" y="1073960"/>
                  </a:lnTo>
                  <a:lnTo>
                    <a:pt x="433631" y="1067702"/>
                  </a:lnTo>
                  <a:lnTo>
                    <a:pt x="387975" y="1057474"/>
                  </a:lnTo>
                  <a:lnTo>
                    <a:pt x="343775" y="1043443"/>
                  </a:lnTo>
                  <a:lnTo>
                    <a:pt x="301231" y="1025775"/>
                  </a:lnTo>
                  <a:lnTo>
                    <a:pt x="260546" y="1004635"/>
                  </a:lnTo>
                  <a:lnTo>
                    <a:pt x="221918" y="980191"/>
                  </a:lnTo>
                  <a:lnTo>
                    <a:pt x="185550" y="952607"/>
                  </a:lnTo>
                  <a:lnTo>
                    <a:pt x="151641" y="922051"/>
                  </a:lnTo>
                  <a:lnTo>
                    <a:pt x="120392" y="888688"/>
                  </a:lnTo>
                  <a:lnTo>
                    <a:pt x="92004" y="852683"/>
                  </a:lnTo>
                  <a:lnTo>
                    <a:pt x="66677" y="814204"/>
                  </a:lnTo>
                  <a:lnTo>
                    <a:pt x="44613" y="773416"/>
                  </a:lnTo>
                  <a:lnTo>
                    <a:pt x="26011" y="730485"/>
                  </a:lnTo>
                  <a:lnTo>
                    <a:pt x="11073" y="685578"/>
                  </a:lnTo>
                  <a:lnTo>
                    <a:pt x="0" y="638860"/>
                  </a:lnTo>
                  <a:lnTo>
                    <a:pt x="132130" y="613651"/>
                  </a:lnTo>
                  <a:lnTo>
                    <a:pt x="143615" y="659370"/>
                  </a:lnTo>
                  <a:lnTo>
                    <a:pt x="159935" y="702543"/>
                  </a:lnTo>
                  <a:lnTo>
                    <a:pt x="180738" y="742929"/>
                  </a:lnTo>
                  <a:lnTo>
                    <a:pt x="205670" y="780288"/>
                  </a:lnTo>
                  <a:lnTo>
                    <a:pt x="234375" y="814379"/>
                  </a:lnTo>
                  <a:lnTo>
                    <a:pt x="266500" y="844961"/>
                  </a:lnTo>
                  <a:lnTo>
                    <a:pt x="301691" y="871794"/>
                  </a:lnTo>
                  <a:lnTo>
                    <a:pt x="339594" y="894637"/>
                  </a:lnTo>
                  <a:lnTo>
                    <a:pt x="379854" y="913249"/>
                  </a:lnTo>
                  <a:lnTo>
                    <a:pt x="422118" y="927390"/>
                  </a:lnTo>
                  <a:lnTo>
                    <a:pt x="466031" y="936819"/>
                  </a:lnTo>
                  <a:lnTo>
                    <a:pt x="511240" y="941295"/>
                  </a:lnTo>
                  <a:lnTo>
                    <a:pt x="557389" y="940578"/>
                  </a:lnTo>
                  <a:lnTo>
                    <a:pt x="604126" y="934427"/>
                  </a:lnTo>
                  <a:lnTo>
                    <a:pt x="649843" y="922941"/>
                  </a:lnTo>
                  <a:lnTo>
                    <a:pt x="693014" y="906618"/>
                  </a:lnTo>
                  <a:lnTo>
                    <a:pt x="733399" y="885813"/>
                  </a:lnTo>
                  <a:lnTo>
                    <a:pt x="770757" y="860880"/>
                  </a:lnTo>
                  <a:lnTo>
                    <a:pt x="804848" y="832174"/>
                  </a:lnTo>
                  <a:lnTo>
                    <a:pt x="835430" y="800048"/>
                  </a:lnTo>
                  <a:lnTo>
                    <a:pt x="862263" y="764857"/>
                  </a:lnTo>
                  <a:lnTo>
                    <a:pt x="885106" y="726954"/>
                  </a:lnTo>
                  <a:lnTo>
                    <a:pt x="903718" y="686695"/>
                  </a:lnTo>
                  <a:lnTo>
                    <a:pt x="917858" y="644432"/>
                  </a:lnTo>
                  <a:lnTo>
                    <a:pt x="927286" y="600520"/>
                  </a:lnTo>
                  <a:lnTo>
                    <a:pt x="931762" y="555313"/>
                  </a:lnTo>
                  <a:lnTo>
                    <a:pt x="931043" y="509166"/>
                  </a:lnTo>
                  <a:lnTo>
                    <a:pt x="924890" y="462432"/>
                  </a:lnTo>
                  <a:lnTo>
                    <a:pt x="913165" y="416007"/>
                  </a:lnTo>
                  <a:lnTo>
                    <a:pt x="896378" y="372070"/>
                  </a:lnTo>
                  <a:lnTo>
                    <a:pt x="874884" y="330917"/>
                  </a:lnTo>
                  <a:lnTo>
                    <a:pt x="849040" y="292843"/>
                  </a:lnTo>
                  <a:lnTo>
                    <a:pt x="819204" y="258143"/>
                  </a:lnTo>
                  <a:lnTo>
                    <a:pt x="785731" y="227112"/>
                  </a:lnTo>
                  <a:lnTo>
                    <a:pt x="748979" y="200045"/>
                  </a:lnTo>
                  <a:lnTo>
                    <a:pt x="709304" y="177238"/>
                  </a:lnTo>
                  <a:lnTo>
                    <a:pt x="667063" y="158985"/>
                  </a:lnTo>
                  <a:lnTo>
                    <a:pt x="622612" y="145582"/>
                  </a:lnTo>
                  <a:lnTo>
                    <a:pt x="576309" y="137324"/>
                  </a:lnTo>
                  <a:lnTo>
                    <a:pt x="528510" y="134505"/>
                  </a:lnTo>
                  <a:lnTo>
                    <a:pt x="52851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3" name="object 43" descr=""/>
            <p:cNvSpPr/>
            <p:nvPr/>
          </p:nvSpPr>
          <p:spPr>
            <a:xfrm>
              <a:off x="240140" y="4391645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80" h="639445">
                  <a:moveTo>
                    <a:pt x="538116" y="0"/>
                  </a:moveTo>
                  <a:lnTo>
                    <a:pt x="487481" y="2386"/>
                  </a:lnTo>
                  <a:lnTo>
                    <a:pt x="437304" y="9525"/>
                  </a:lnTo>
                  <a:lnTo>
                    <a:pt x="389609" y="20862"/>
                  </a:lnTo>
                  <a:lnTo>
                    <a:pt x="343925" y="36165"/>
                  </a:lnTo>
                  <a:lnTo>
                    <a:pt x="300403" y="55209"/>
                  </a:lnTo>
                  <a:lnTo>
                    <a:pt x="259193" y="77773"/>
                  </a:lnTo>
                  <a:lnTo>
                    <a:pt x="220447" y="103635"/>
                  </a:lnTo>
                  <a:lnTo>
                    <a:pt x="184315" y="132573"/>
                  </a:lnTo>
                  <a:lnTo>
                    <a:pt x="150948" y="164365"/>
                  </a:lnTo>
                  <a:lnTo>
                    <a:pt x="120498" y="198788"/>
                  </a:lnTo>
                  <a:lnTo>
                    <a:pt x="93115" y="235619"/>
                  </a:lnTo>
                  <a:lnTo>
                    <a:pt x="68950" y="274638"/>
                  </a:lnTo>
                  <a:lnTo>
                    <a:pt x="48155" y="315622"/>
                  </a:lnTo>
                  <a:lnTo>
                    <a:pt x="30879" y="358348"/>
                  </a:lnTo>
                  <a:lnTo>
                    <a:pt x="17275" y="402595"/>
                  </a:lnTo>
                  <a:lnTo>
                    <a:pt x="7493" y="448140"/>
                  </a:lnTo>
                  <a:lnTo>
                    <a:pt x="1684" y="494762"/>
                  </a:lnTo>
                  <a:lnTo>
                    <a:pt x="0" y="542237"/>
                  </a:lnTo>
                  <a:lnTo>
                    <a:pt x="2590" y="590344"/>
                  </a:lnTo>
                  <a:lnTo>
                    <a:pt x="9606" y="638860"/>
                  </a:lnTo>
                  <a:lnTo>
                    <a:pt x="141737" y="613651"/>
                  </a:lnTo>
                  <a:lnTo>
                    <a:pt x="138610" y="594892"/>
                  </a:lnTo>
                  <a:lnTo>
                    <a:pt x="136376" y="576014"/>
                  </a:lnTo>
                  <a:lnTo>
                    <a:pt x="135034" y="557051"/>
                  </a:lnTo>
                  <a:lnTo>
                    <a:pt x="134587" y="538035"/>
                  </a:lnTo>
                  <a:lnTo>
                    <a:pt x="137301" y="490976"/>
                  </a:lnTo>
                  <a:lnTo>
                    <a:pt x="145244" y="445511"/>
                  </a:lnTo>
                  <a:lnTo>
                    <a:pt x="158112" y="401943"/>
                  </a:lnTo>
                  <a:lnTo>
                    <a:pt x="175602" y="360574"/>
                  </a:lnTo>
                  <a:lnTo>
                    <a:pt x="197412" y="321709"/>
                  </a:lnTo>
                  <a:lnTo>
                    <a:pt x="223239" y="285649"/>
                  </a:lnTo>
                  <a:lnTo>
                    <a:pt x="252779" y="252698"/>
                  </a:lnTo>
                  <a:lnTo>
                    <a:pt x="285731" y="223157"/>
                  </a:lnTo>
                  <a:lnTo>
                    <a:pt x="321790" y="197331"/>
                  </a:lnTo>
                  <a:lnTo>
                    <a:pt x="360656" y="175521"/>
                  </a:lnTo>
                  <a:lnTo>
                    <a:pt x="402024" y="158031"/>
                  </a:lnTo>
                  <a:lnTo>
                    <a:pt x="445592" y="145163"/>
                  </a:lnTo>
                  <a:lnTo>
                    <a:pt x="491057" y="137220"/>
                  </a:lnTo>
                  <a:lnTo>
                    <a:pt x="538116" y="134505"/>
                  </a:lnTo>
                  <a:lnTo>
                    <a:pt x="538116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4" name="object 44" descr=""/>
            <p:cNvSpPr/>
            <p:nvPr/>
          </p:nvSpPr>
          <p:spPr>
            <a:xfrm>
              <a:off x="240140" y="4391645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80" h="639445">
                  <a:moveTo>
                    <a:pt x="9606" y="638860"/>
                  </a:moveTo>
                  <a:lnTo>
                    <a:pt x="2590" y="590344"/>
                  </a:lnTo>
                  <a:lnTo>
                    <a:pt x="0" y="542237"/>
                  </a:lnTo>
                  <a:lnTo>
                    <a:pt x="1684" y="494762"/>
                  </a:lnTo>
                  <a:lnTo>
                    <a:pt x="7493" y="448140"/>
                  </a:lnTo>
                  <a:lnTo>
                    <a:pt x="17275" y="402595"/>
                  </a:lnTo>
                  <a:lnTo>
                    <a:pt x="30879" y="358348"/>
                  </a:lnTo>
                  <a:lnTo>
                    <a:pt x="48155" y="315622"/>
                  </a:lnTo>
                  <a:lnTo>
                    <a:pt x="68950" y="274638"/>
                  </a:lnTo>
                  <a:lnTo>
                    <a:pt x="93115" y="235619"/>
                  </a:lnTo>
                  <a:lnTo>
                    <a:pt x="120498" y="198788"/>
                  </a:lnTo>
                  <a:lnTo>
                    <a:pt x="150948" y="164365"/>
                  </a:lnTo>
                  <a:lnTo>
                    <a:pt x="184315" y="132573"/>
                  </a:lnTo>
                  <a:lnTo>
                    <a:pt x="220447" y="103635"/>
                  </a:lnTo>
                  <a:lnTo>
                    <a:pt x="259193" y="77773"/>
                  </a:lnTo>
                  <a:lnTo>
                    <a:pt x="300403" y="55209"/>
                  </a:lnTo>
                  <a:lnTo>
                    <a:pt x="343925" y="36165"/>
                  </a:lnTo>
                  <a:lnTo>
                    <a:pt x="389609" y="20862"/>
                  </a:lnTo>
                  <a:lnTo>
                    <a:pt x="437304" y="9525"/>
                  </a:lnTo>
                  <a:lnTo>
                    <a:pt x="487481" y="2386"/>
                  </a:lnTo>
                  <a:lnTo>
                    <a:pt x="538116" y="0"/>
                  </a:lnTo>
                  <a:lnTo>
                    <a:pt x="538116" y="134505"/>
                  </a:lnTo>
                  <a:lnTo>
                    <a:pt x="491057" y="137220"/>
                  </a:lnTo>
                  <a:lnTo>
                    <a:pt x="445592" y="145163"/>
                  </a:lnTo>
                  <a:lnTo>
                    <a:pt x="402024" y="158031"/>
                  </a:lnTo>
                  <a:lnTo>
                    <a:pt x="360656" y="175521"/>
                  </a:lnTo>
                  <a:lnTo>
                    <a:pt x="321790" y="197331"/>
                  </a:lnTo>
                  <a:lnTo>
                    <a:pt x="285731" y="223157"/>
                  </a:lnTo>
                  <a:lnTo>
                    <a:pt x="252779" y="252698"/>
                  </a:lnTo>
                  <a:lnTo>
                    <a:pt x="223239" y="285649"/>
                  </a:lnTo>
                  <a:lnTo>
                    <a:pt x="197412" y="321709"/>
                  </a:lnTo>
                  <a:lnTo>
                    <a:pt x="175602" y="360574"/>
                  </a:lnTo>
                  <a:lnTo>
                    <a:pt x="158112" y="401943"/>
                  </a:lnTo>
                  <a:lnTo>
                    <a:pt x="145244" y="445511"/>
                  </a:lnTo>
                  <a:lnTo>
                    <a:pt x="137301" y="490976"/>
                  </a:lnTo>
                  <a:lnTo>
                    <a:pt x="134587" y="538035"/>
                  </a:lnTo>
                  <a:lnTo>
                    <a:pt x="135034" y="557051"/>
                  </a:lnTo>
                  <a:lnTo>
                    <a:pt x="136376" y="576014"/>
                  </a:lnTo>
                  <a:lnTo>
                    <a:pt x="138610" y="594892"/>
                  </a:lnTo>
                  <a:lnTo>
                    <a:pt x="141737" y="613651"/>
                  </a:lnTo>
                  <a:lnTo>
                    <a:pt x="9606" y="63886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5" name="object 45" descr=""/>
          <p:cNvSpPr txBox="1"/>
          <p:nvPr/>
        </p:nvSpPr>
        <p:spPr>
          <a:xfrm>
            <a:off x="434530" y="4708067"/>
            <a:ext cx="68897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6525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58%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 descr=""/>
          <p:cNvSpPr txBox="1"/>
          <p:nvPr/>
        </p:nvSpPr>
        <p:spPr>
          <a:xfrm>
            <a:off x="1467064" y="4697498"/>
            <a:ext cx="1210945" cy="5759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00400"/>
              </a:lnSpc>
              <a:spcBef>
                <a:spcPts val="95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I</a:t>
            </a:r>
            <a:r>
              <a:rPr dirty="0" sz="12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don’t trust</a:t>
            </a:r>
            <a:r>
              <a:rPr dirty="0" sz="12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the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12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I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1B1363"/>
                </a:solidFill>
                <a:latin typeface="Arial"/>
                <a:cs typeface="Arial"/>
              </a:rPr>
              <a:t>see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on</a:t>
            </a:r>
            <a:r>
              <a:rPr dirty="0" sz="12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social</a:t>
            </a:r>
            <a:r>
              <a:rPr dirty="0" sz="12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media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47" name="object 47" descr=""/>
          <p:cNvGrpSpPr/>
          <p:nvPr/>
        </p:nvGrpSpPr>
        <p:grpSpPr>
          <a:xfrm>
            <a:off x="3233289" y="4382120"/>
            <a:ext cx="1095375" cy="1095375"/>
            <a:chOff x="3233289" y="4382120"/>
            <a:chExt cx="1095375" cy="1095375"/>
          </a:xfrm>
        </p:grpSpPr>
        <p:sp>
          <p:nvSpPr>
            <p:cNvPr id="48" name="object 48" descr=""/>
            <p:cNvSpPr/>
            <p:nvPr/>
          </p:nvSpPr>
          <p:spPr>
            <a:xfrm>
              <a:off x="3252421" y="4391647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28510" y="134505"/>
                  </a:lnTo>
                  <a:lnTo>
                    <a:pt x="576309" y="137324"/>
                  </a:lnTo>
                  <a:lnTo>
                    <a:pt x="622612" y="145582"/>
                  </a:lnTo>
                  <a:lnTo>
                    <a:pt x="667063" y="158985"/>
                  </a:lnTo>
                  <a:lnTo>
                    <a:pt x="709304" y="177238"/>
                  </a:lnTo>
                  <a:lnTo>
                    <a:pt x="748979" y="200045"/>
                  </a:lnTo>
                  <a:lnTo>
                    <a:pt x="785731" y="227112"/>
                  </a:lnTo>
                  <a:lnTo>
                    <a:pt x="819204" y="258143"/>
                  </a:lnTo>
                  <a:lnTo>
                    <a:pt x="849040" y="292843"/>
                  </a:lnTo>
                  <a:lnTo>
                    <a:pt x="874884" y="330917"/>
                  </a:lnTo>
                  <a:lnTo>
                    <a:pt x="896378" y="372070"/>
                  </a:lnTo>
                  <a:lnTo>
                    <a:pt x="913165" y="416007"/>
                  </a:lnTo>
                  <a:lnTo>
                    <a:pt x="924890" y="462432"/>
                  </a:lnTo>
                  <a:lnTo>
                    <a:pt x="931043" y="509166"/>
                  </a:lnTo>
                  <a:lnTo>
                    <a:pt x="931762" y="555313"/>
                  </a:lnTo>
                  <a:lnTo>
                    <a:pt x="927286" y="600520"/>
                  </a:lnTo>
                  <a:lnTo>
                    <a:pt x="917858" y="644432"/>
                  </a:lnTo>
                  <a:lnTo>
                    <a:pt x="903718" y="686695"/>
                  </a:lnTo>
                  <a:lnTo>
                    <a:pt x="885106" y="726954"/>
                  </a:lnTo>
                  <a:lnTo>
                    <a:pt x="862263" y="764857"/>
                  </a:lnTo>
                  <a:lnTo>
                    <a:pt x="835430" y="800048"/>
                  </a:lnTo>
                  <a:lnTo>
                    <a:pt x="804848" y="832174"/>
                  </a:lnTo>
                  <a:lnTo>
                    <a:pt x="770757" y="860880"/>
                  </a:lnTo>
                  <a:lnTo>
                    <a:pt x="733399" y="885813"/>
                  </a:lnTo>
                  <a:lnTo>
                    <a:pt x="693014" y="906618"/>
                  </a:lnTo>
                  <a:lnTo>
                    <a:pt x="649843" y="922941"/>
                  </a:lnTo>
                  <a:lnTo>
                    <a:pt x="604126" y="934427"/>
                  </a:lnTo>
                  <a:lnTo>
                    <a:pt x="557389" y="940578"/>
                  </a:lnTo>
                  <a:lnTo>
                    <a:pt x="511240" y="941295"/>
                  </a:lnTo>
                  <a:lnTo>
                    <a:pt x="466031" y="936819"/>
                  </a:lnTo>
                  <a:lnTo>
                    <a:pt x="422118" y="927390"/>
                  </a:lnTo>
                  <a:lnTo>
                    <a:pt x="379854" y="913249"/>
                  </a:lnTo>
                  <a:lnTo>
                    <a:pt x="339594" y="894637"/>
                  </a:lnTo>
                  <a:lnTo>
                    <a:pt x="301691" y="871794"/>
                  </a:lnTo>
                  <a:lnTo>
                    <a:pt x="266500" y="844961"/>
                  </a:lnTo>
                  <a:lnTo>
                    <a:pt x="234375" y="814379"/>
                  </a:lnTo>
                  <a:lnTo>
                    <a:pt x="205670" y="780288"/>
                  </a:lnTo>
                  <a:lnTo>
                    <a:pt x="180738" y="742929"/>
                  </a:lnTo>
                  <a:lnTo>
                    <a:pt x="159935" y="702543"/>
                  </a:lnTo>
                  <a:lnTo>
                    <a:pt x="143615" y="659370"/>
                  </a:lnTo>
                  <a:lnTo>
                    <a:pt x="132130" y="613651"/>
                  </a:lnTo>
                  <a:lnTo>
                    <a:pt x="0" y="638860"/>
                  </a:lnTo>
                  <a:lnTo>
                    <a:pt x="11073" y="685578"/>
                  </a:lnTo>
                  <a:lnTo>
                    <a:pt x="26011" y="730485"/>
                  </a:lnTo>
                  <a:lnTo>
                    <a:pt x="44613" y="773416"/>
                  </a:lnTo>
                  <a:lnTo>
                    <a:pt x="66677" y="814204"/>
                  </a:lnTo>
                  <a:lnTo>
                    <a:pt x="92004" y="852683"/>
                  </a:lnTo>
                  <a:lnTo>
                    <a:pt x="120392" y="888688"/>
                  </a:lnTo>
                  <a:lnTo>
                    <a:pt x="151641" y="922051"/>
                  </a:lnTo>
                  <a:lnTo>
                    <a:pt x="185550" y="952607"/>
                  </a:lnTo>
                  <a:lnTo>
                    <a:pt x="221918" y="980191"/>
                  </a:lnTo>
                  <a:lnTo>
                    <a:pt x="260546" y="1004635"/>
                  </a:lnTo>
                  <a:lnTo>
                    <a:pt x="301231" y="1025775"/>
                  </a:lnTo>
                  <a:lnTo>
                    <a:pt x="343775" y="1043443"/>
                  </a:lnTo>
                  <a:lnTo>
                    <a:pt x="387975" y="1057474"/>
                  </a:lnTo>
                  <a:lnTo>
                    <a:pt x="433631" y="1067702"/>
                  </a:lnTo>
                  <a:lnTo>
                    <a:pt x="480543" y="1073960"/>
                  </a:lnTo>
                  <a:lnTo>
                    <a:pt x="528510" y="1076083"/>
                  </a:lnTo>
                  <a:lnTo>
                    <a:pt x="577483" y="1073884"/>
                  </a:lnTo>
                  <a:lnTo>
                    <a:pt x="625224" y="1067414"/>
                  </a:lnTo>
                  <a:lnTo>
                    <a:pt x="671543" y="1056864"/>
                  </a:lnTo>
                  <a:lnTo>
                    <a:pt x="716250" y="1042421"/>
                  </a:lnTo>
                  <a:lnTo>
                    <a:pt x="759156" y="1024278"/>
                  </a:lnTo>
                  <a:lnTo>
                    <a:pt x="800069" y="1002624"/>
                  </a:lnTo>
                  <a:lnTo>
                    <a:pt x="838801" y="977648"/>
                  </a:lnTo>
                  <a:lnTo>
                    <a:pt x="875162" y="949541"/>
                  </a:lnTo>
                  <a:lnTo>
                    <a:pt x="908961" y="918492"/>
                  </a:lnTo>
                  <a:lnTo>
                    <a:pt x="940008" y="884692"/>
                  </a:lnTo>
                  <a:lnTo>
                    <a:pt x="968114" y="848331"/>
                  </a:lnTo>
                  <a:lnTo>
                    <a:pt x="993089" y="809598"/>
                  </a:lnTo>
                  <a:lnTo>
                    <a:pt x="1014743" y="768683"/>
                  </a:lnTo>
                  <a:lnTo>
                    <a:pt x="1032885" y="725777"/>
                  </a:lnTo>
                  <a:lnTo>
                    <a:pt x="1047327" y="681069"/>
                  </a:lnTo>
                  <a:lnTo>
                    <a:pt x="1057877" y="634750"/>
                  </a:lnTo>
                  <a:lnTo>
                    <a:pt x="1064347" y="587008"/>
                  </a:lnTo>
                  <a:lnTo>
                    <a:pt x="1066546" y="538035"/>
                  </a:lnTo>
                  <a:lnTo>
                    <a:pt x="1064347" y="489064"/>
                  </a:lnTo>
                  <a:lnTo>
                    <a:pt x="1057877" y="441324"/>
                  </a:lnTo>
                  <a:lnTo>
                    <a:pt x="1047327" y="395006"/>
                  </a:lnTo>
                  <a:lnTo>
                    <a:pt x="1032885" y="350300"/>
                  </a:lnTo>
                  <a:lnTo>
                    <a:pt x="1014743" y="307395"/>
                  </a:lnTo>
                  <a:lnTo>
                    <a:pt x="993089" y="266481"/>
                  </a:lnTo>
                  <a:lnTo>
                    <a:pt x="968114" y="227749"/>
                  </a:lnTo>
                  <a:lnTo>
                    <a:pt x="940008" y="191388"/>
                  </a:lnTo>
                  <a:lnTo>
                    <a:pt x="908961" y="157589"/>
                  </a:lnTo>
                  <a:lnTo>
                    <a:pt x="875162" y="126541"/>
                  </a:lnTo>
                  <a:lnTo>
                    <a:pt x="838801" y="98434"/>
                  </a:lnTo>
                  <a:lnTo>
                    <a:pt x="800069" y="73459"/>
                  </a:lnTo>
                  <a:lnTo>
                    <a:pt x="759156" y="51804"/>
                  </a:lnTo>
                  <a:lnTo>
                    <a:pt x="716250" y="33661"/>
                  </a:lnTo>
                  <a:lnTo>
                    <a:pt x="671543" y="19219"/>
                  </a:lnTo>
                  <a:lnTo>
                    <a:pt x="625224" y="8668"/>
                  </a:lnTo>
                  <a:lnTo>
                    <a:pt x="577483" y="2198"/>
                  </a:lnTo>
                  <a:lnTo>
                    <a:pt x="528510" y="0"/>
                  </a:lnTo>
                  <a:close/>
                </a:path>
              </a:pathLst>
            </a:custGeom>
            <a:solidFill>
              <a:srgbClr val="2C8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9" name="object 49" descr=""/>
            <p:cNvSpPr/>
            <p:nvPr/>
          </p:nvSpPr>
          <p:spPr>
            <a:xfrm>
              <a:off x="3252421" y="4391647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77483" y="2198"/>
                  </a:lnTo>
                  <a:lnTo>
                    <a:pt x="625224" y="8668"/>
                  </a:lnTo>
                  <a:lnTo>
                    <a:pt x="671543" y="19219"/>
                  </a:lnTo>
                  <a:lnTo>
                    <a:pt x="716250" y="33661"/>
                  </a:lnTo>
                  <a:lnTo>
                    <a:pt x="759156" y="51804"/>
                  </a:lnTo>
                  <a:lnTo>
                    <a:pt x="800069" y="73459"/>
                  </a:lnTo>
                  <a:lnTo>
                    <a:pt x="838801" y="98434"/>
                  </a:lnTo>
                  <a:lnTo>
                    <a:pt x="875162" y="126541"/>
                  </a:lnTo>
                  <a:lnTo>
                    <a:pt x="908961" y="157589"/>
                  </a:lnTo>
                  <a:lnTo>
                    <a:pt x="940008" y="191388"/>
                  </a:lnTo>
                  <a:lnTo>
                    <a:pt x="968114" y="227749"/>
                  </a:lnTo>
                  <a:lnTo>
                    <a:pt x="993089" y="266481"/>
                  </a:lnTo>
                  <a:lnTo>
                    <a:pt x="1014743" y="307395"/>
                  </a:lnTo>
                  <a:lnTo>
                    <a:pt x="1032885" y="350300"/>
                  </a:lnTo>
                  <a:lnTo>
                    <a:pt x="1047327" y="395006"/>
                  </a:lnTo>
                  <a:lnTo>
                    <a:pt x="1057877" y="441324"/>
                  </a:lnTo>
                  <a:lnTo>
                    <a:pt x="1064347" y="489064"/>
                  </a:lnTo>
                  <a:lnTo>
                    <a:pt x="1066546" y="538035"/>
                  </a:lnTo>
                  <a:lnTo>
                    <a:pt x="1064347" y="587008"/>
                  </a:lnTo>
                  <a:lnTo>
                    <a:pt x="1057877" y="634750"/>
                  </a:lnTo>
                  <a:lnTo>
                    <a:pt x="1047327" y="681069"/>
                  </a:lnTo>
                  <a:lnTo>
                    <a:pt x="1032885" y="725777"/>
                  </a:lnTo>
                  <a:lnTo>
                    <a:pt x="1014743" y="768683"/>
                  </a:lnTo>
                  <a:lnTo>
                    <a:pt x="993089" y="809598"/>
                  </a:lnTo>
                  <a:lnTo>
                    <a:pt x="968114" y="848331"/>
                  </a:lnTo>
                  <a:lnTo>
                    <a:pt x="940008" y="884692"/>
                  </a:lnTo>
                  <a:lnTo>
                    <a:pt x="908961" y="918492"/>
                  </a:lnTo>
                  <a:lnTo>
                    <a:pt x="875162" y="949541"/>
                  </a:lnTo>
                  <a:lnTo>
                    <a:pt x="838801" y="977648"/>
                  </a:lnTo>
                  <a:lnTo>
                    <a:pt x="800069" y="1002624"/>
                  </a:lnTo>
                  <a:lnTo>
                    <a:pt x="759156" y="1024278"/>
                  </a:lnTo>
                  <a:lnTo>
                    <a:pt x="716250" y="1042421"/>
                  </a:lnTo>
                  <a:lnTo>
                    <a:pt x="671543" y="1056864"/>
                  </a:lnTo>
                  <a:lnTo>
                    <a:pt x="625224" y="1067414"/>
                  </a:lnTo>
                  <a:lnTo>
                    <a:pt x="577483" y="1073884"/>
                  </a:lnTo>
                  <a:lnTo>
                    <a:pt x="528510" y="1076083"/>
                  </a:lnTo>
                  <a:lnTo>
                    <a:pt x="480543" y="1073960"/>
                  </a:lnTo>
                  <a:lnTo>
                    <a:pt x="433631" y="1067702"/>
                  </a:lnTo>
                  <a:lnTo>
                    <a:pt x="387975" y="1057474"/>
                  </a:lnTo>
                  <a:lnTo>
                    <a:pt x="343775" y="1043443"/>
                  </a:lnTo>
                  <a:lnTo>
                    <a:pt x="301231" y="1025775"/>
                  </a:lnTo>
                  <a:lnTo>
                    <a:pt x="260546" y="1004635"/>
                  </a:lnTo>
                  <a:lnTo>
                    <a:pt x="221918" y="980191"/>
                  </a:lnTo>
                  <a:lnTo>
                    <a:pt x="185550" y="952607"/>
                  </a:lnTo>
                  <a:lnTo>
                    <a:pt x="151641" y="922051"/>
                  </a:lnTo>
                  <a:lnTo>
                    <a:pt x="120392" y="888688"/>
                  </a:lnTo>
                  <a:lnTo>
                    <a:pt x="92004" y="852683"/>
                  </a:lnTo>
                  <a:lnTo>
                    <a:pt x="66677" y="814204"/>
                  </a:lnTo>
                  <a:lnTo>
                    <a:pt x="44613" y="773416"/>
                  </a:lnTo>
                  <a:lnTo>
                    <a:pt x="26011" y="730485"/>
                  </a:lnTo>
                  <a:lnTo>
                    <a:pt x="11073" y="685578"/>
                  </a:lnTo>
                  <a:lnTo>
                    <a:pt x="0" y="638860"/>
                  </a:lnTo>
                  <a:lnTo>
                    <a:pt x="132130" y="613651"/>
                  </a:lnTo>
                  <a:lnTo>
                    <a:pt x="143615" y="659370"/>
                  </a:lnTo>
                  <a:lnTo>
                    <a:pt x="159935" y="702543"/>
                  </a:lnTo>
                  <a:lnTo>
                    <a:pt x="180738" y="742929"/>
                  </a:lnTo>
                  <a:lnTo>
                    <a:pt x="205670" y="780288"/>
                  </a:lnTo>
                  <a:lnTo>
                    <a:pt x="234375" y="814379"/>
                  </a:lnTo>
                  <a:lnTo>
                    <a:pt x="266500" y="844961"/>
                  </a:lnTo>
                  <a:lnTo>
                    <a:pt x="301691" y="871794"/>
                  </a:lnTo>
                  <a:lnTo>
                    <a:pt x="339594" y="894637"/>
                  </a:lnTo>
                  <a:lnTo>
                    <a:pt x="379854" y="913249"/>
                  </a:lnTo>
                  <a:lnTo>
                    <a:pt x="422118" y="927390"/>
                  </a:lnTo>
                  <a:lnTo>
                    <a:pt x="466031" y="936819"/>
                  </a:lnTo>
                  <a:lnTo>
                    <a:pt x="511240" y="941295"/>
                  </a:lnTo>
                  <a:lnTo>
                    <a:pt x="557389" y="940578"/>
                  </a:lnTo>
                  <a:lnTo>
                    <a:pt x="604126" y="934427"/>
                  </a:lnTo>
                  <a:lnTo>
                    <a:pt x="649843" y="922941"/>
                  </a:lnTo>
                  <a:lnTo>
                    <a:pt x="693014" y="906618"/>
                  </a:lnTo>
                  <a:lnTo>
                    <a:pt x="733399" y="885813"/>
                  </a:lnTo>
                  <a:lnTo>
                    <a:pt x="770757" y="860880"/>
                  </a:lnTo>
                  <a:lnTo>
                    <a:pt x="804848" y="832174"/>
                  </a:lnTo>
                  <a:lnTo>
                    <a:pt x="835430" y="800048"/>
                  </a:lnTo>
                  <a:lnTo>
                    <a:pt x="862263" y="764857"/>
                  </a:lnTo>
                  <a:lnTo>
                    <a:pt x="885106" y="726954"/>
                  </a:lnTo>
                  <a:lnTo>
                    <a:pt x="903718" y="686695"/>
                  </a:lnTo>
                  <a:lnTo>
                    <a:pt x="917858" y="644432"/>
                  </a:lnTo>
                  <a:lnTo>
                    <a:pt x="927286" y="600520"/>
                  </a:lnTo>
                  <a:lnTo>
                    <a:pt x="931762" y="555313"/>
                  </a:lnTo>
                  <a:lnTo>
                    <a:pt x="931043" y="509166"/>
                  </a:lnTo>
                  <a:lnTo>
                    <a:pt x="924890" y="462432"/>
                  </a:lnTo>
                  <a:lnTo>
                    <a:pt x="913165" y="416007"/>
                  </a:lnTo>
                  <a:lnTo>
                    <a:pt x="896378" y="372070"/>
                  </a:lnTo>
                  <a:lnTo>
                    <a:pt x="874884" y="330917"/>
                  </a:lnTo>
                  <a:lnTo>
                    <a:pt x="849040" y="292843"/>
                  </a:lnTo>
                  <a:lnTo>
                    <a:pt x="819204" y="258143"/>
                  </a:lnTo>
                  <a:lnTo>
                    <a:pt x="785731" y="227112"/>
                  </a:lnTo>
                  <a:lnTo>
                    <a:pt x="748979" y="200045"/>
                  </a:lnTo>
                  <a:lnTo>
                    <a:pt x="709304" y="177238"/>
                  </a:lnTo>
                  <a:lnTo>
                    <a:pt x="667063" y="158985"/>
                  </a:lnTo>
                  <a:lnTo>
                    <a:pt x="622612" y="145582"/>
                  </a:lnTo>
                  <a:lnTo>
                    <a:pt x="576309" y="137324"/>
                  </a:lnTo>
                  <a:lnTo>
                    <a:pt x="528510" y="134505"/>
                  </a:lnTo>
                  <a:lnTo>
                    <a:pt x="52851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0" name="object 50" descr=""/>
            <p:cNvSpPr/>
            <p:nvPr/>
          </p:nvSpPr>
          <p:spPr>
            <a:xfrm>
              <a:off x="3242814" y="4391645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5">
                  <a:moveTo>
                    <a:pt x="538116" y="0"/>
                  </a:moveTo>
                  <a:lnTo>
                    <a:pt x="487481" y="2386"/>
                  </a:lnTo>
                  <a:lnTo>
                    <a:pt x="437304" y="9525"/>
                  </a:lnTo>
                  <a:lnTo>
                    <a:pt x="389609" y="20862"/>
                  </a:lnTo>
                  <a:lnTo>
                    <a:pt x="343925" y="36165"/>
                  </a:lnTo>
                  <a:lnTo>
                    <a:pt x="300403" y="55209"/>
                  </a:lnTo>
                  <a:lnTo>
                    <a:pt x="259193" y="77773"/>
                  </a:lnTo>
                  <a:lnTo>
                    <a:pt x="220447" y="103635"/>
                  </a:lnTo>
                  <a:lnTo>
                    <a:pt x="184315" y="132573"/>
                  </a:lnTo>
                  <a:lnTo>
                    <a:pt x="150948" y="164365"/>
                  </a:lnTo>
                  <a:lnTo>
                    <a:pt x="120498" y="198788"/>
                  </a:lnTo>
                  <a:lnTo>
                    <a:pt x="93115" y="235619"/>
                  </a:lnTo>
                  <a:lnTo>
                    <a:pt x="68950" y="274638"/>
                  </a:lnTo>
                  <a:lnTo>
                    <a:pt x="48155" y="315622"/>
                  </a:lnTo>
                  <a:lnTo>
                    <a:pt x="30879" y="358348"/>
                  </a:lnTo>
                  <a:lnTo>
                    <a:pt x="17275" y="402595"/>
                  </a:lnTo>
                  <a:lnTo>
                    <a:pt x="7493" y="448140"/>
                  </a:lnTo>
                  <a:lnTo>
                    <a:pt x="1684" y="494762"/>
                  </a:lnTo>
                  <a:lnTo>
                    <a:pt x="0" y="542237"/>
                  </a:lnTo>
                  <a:lnTo>
                    <a:pt x="2590" y="590344"/>
                  </a:lnTo>
                  <a:lnTo>
                    <a:pt x="9606" y="638860"/>
                  </a:lnTo>
                  <a:lnTo>
                    <a:pt x="141737" y="613651"/>
                  </a:lnTo>
                  <a:lnTo>
                    <a:pt x="138610" y="594892"/>
                  </a:lnTo>
                  <a:lnTo>
                    <a:pt x="136376" y="576014"/>
                  </a:lnTo>
                  <a:lnTo>
                    <a:pt x="135034" y="557051"/>
                  </a:lnTo>
                  <a:lnTo>
                    <a:pt x="134587" y="538035"/>
                  </a:lnTo>
                  <a:lnTo>
                    <a:pt x="137301" y="490976"/>
                  </a:lnTo>
                  <a:lnTo>
                    <a:pt x="145244" y="445511"/>
                  </a:lnTo>
                  <a:lnTo>
                    <a:pt x="158112" y="401943"/>
                  </a:lnTo>
                  <a:lnTo>
                    <a:pt x="175602" y="360574"/>
                  </a:lnTo>
                  <a:lnTo>
                    <a:pt x="197412" y="321709"/>
                  </a:lnTo>
                  <a:lnTo>
                    <a:pt x="223239" y="285649"/>
                  </a:lnTo>
                  <a:lnTo>
                    <a:pt x="252779" y="252698"/>
                  </a:lnTo>
                  <a:lnTo>
                    <a:pt x="285731" y="223157"/>
                  </a:lnTo>
                  <a:lnTo>
                    <a:pt x="321790" y="197331"/>
                  </a:lnTo>
                  <a:lnTo>
                    <a:pt x="360656" y="175521"/>
                  </a:lnTo>
                  <a:lnTo>
                    <a:pt x="402024" y="158031"/>
                  </a:lnTo>
                  <a:lnTo>
                    <a:pt x="445592" y="145163"/>
                  </a:lnTo>
                  <a:lnTo>
                    <a:pt x="491057" y="137220"/>
                  </a:lnTo>
                  <a:lnTo>
                    <a:pt x="538116" y="134505"/>
                  </a:lnTo>
                  <a:lnTo>
                    <a:pt x="538116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1" name="object 51" descr=""/>
            <p:cNvSpPr/>
            <p:nvPr/>
          </p:nvSpPr>
          <p:spPr>
            <a:xfrm>
              <a:off x="3242814" y="4391645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5">
                  <a:moveTo>
                    <a:pt x="9606" y="638860"/>
                  </a:moveTo>
                  <a:lnTo>
                    <a:pt x="2590" y="590344"/>
                  </a:lnTo>
                  <a:lnTo>
                    <a:pt x="0" y="542237"/>
                  </a:lnTo>
                  <a:lnTo>
                    <a:pt x="1684" y="494762"/>
                  </a:lnTo>
                  <a:lnTo>
                    <a:pt x="7493" y="448140"/>
                  </a:lnTo>
                  <a:lnTo>
                    <a:pt x="17275" y="402595"/>
                  </a:lnTo>
                  <a:lnTo>
                    <a:pt x="30879" y="358348"/>
                  </a:lnTo>
                  <a:lnTo>
                    <a:pt x="48155" y="315622"/>
                  </a:lnTo>
                  <a:lnTo>
                    <a:pt x="68950" y="274638"/>
                  </a:lnTo>
                  <a:lnTo>
                    <a:pt x="93115" y="235619"/>
                  </a:lnTo>
                  <a:lnTo>
                    <a:pt x="120498" y="198788"/>
                  </a:lnTo>
                  <a:lnTo>
                    <a:pt x="150948" y="164365"/>
                  </a:lnTo>
                  <a:lnTo>
                    <a:pt x="184315" y="132573"/>
                  </a:lnTo>
                  <a:lnTo>
                    <a:pt x="220447" y="103635"/>
                  </a:lnTo>
                  <a:lnTo>
                    <a:pt x="259193" y="77773"/>
                  </a:lnTo>
                  <a:lnTo>
                    <a:pt x="300403" y="55209"/>
                  </a:lnTo>
                  <a:lnTo>
                    <a:pt x="343925" y="36165"/>
                  </a:lnTo>
                  <a:lnTo>
                    <a:pt x="389609" y="20862"/>
                  </a:lnTo>
                  <a:lnTo>
                    <a:pt x="437304" y="9525"/>
                  </a:lnTo>
                  <a:lnTo>
                    <a:pt x="487481" y="2386"/>
                  </a:lnTo>
                  <a:lnTo>
                    <a:pt x="538116" y="0"/>
                  </a:lnTo>
                  <a:lnTo>
                    <a:pt x="538116" y="134505"/>
                  </a:lnTo>
                  <a:lnTo>
                    <a:pt x="491057" y="137220"/>
                  </a:lnTo>
                  <a:lnTo>
                    <a:pt x="445592" y="145163"/>
                  </a:lnTo>
                  <a:lnTo>
                    <a:pt x="402024" y="158031"/>
                  </a:lnTo>
                  <a:lnTo>
                    <a:pt x="360656" y="175521"/>
                  </a:lnTo>
                  <a:lnTo>
                    <a:pt x="321790" y="197331"/>
                  </a:lnTo>
                  <a:lnTo>
                    <a:pt x="285731" y="223157"/>
                  </a:lnTo>
                  <a:lnTo>
                    <a:pt x="252779" y="252698"/>
                  </a:lnTo>
                  <a:lnTo>
                    <a:pt x="223239" y="285649"/>
                  </a:lnTo>
                  <a:lnTo>
                    <a:pt x="197412" y="321709"/>
                  </a:lnTo>
                  <a:lnTo>
                    <a:pt x="175602" y="360574"/>
                  </a:lnTo>
                  <a:lnTo>
                    <a:pt x="158112" y="401943"/>
                  </a:lnTo>
                  <a:lnTo>
                    <a:pt x="145244" y="445511"/>
                  </a:lnTo>
                  <a:lnTo>
                    <a:pt x="137301" y="490976"/>
                  </a:lnTo>
                  <a:lnTo>
                    <a:pt x="134587" y="538035"/>
                  </a:lnTo>
                  <a:lnTo>
                    <a:pt x="135034" y="557051"/>
                  </a:lnTo>
                  <a:lnTo>
                    <a:pt x="136376" y="576014"/>
                  </a:lnTo>
                  <a:lnTo>
                    <a:pt x="138610" y="594892"/>
                  </a:lnTo>
                  <a:lnTo>
                    <a:pt x="141737" y="613651"/>
                  </a:lnTo>
                  <a:lnTo>
                    <a:pt x="9606" y="63886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2" name="object 52" descr=""/>
          <p:cNvSpPr txBox="1"/>
          <p:nvPr/>
        </p:nvSpPr>
        <p:spPr>
          <a:xfrm>
            <a:off x="3437204" y="4708067"/>
            <a:ext cx="68897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716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58%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 descr=""/>
          <p:cNvSpPr txBox="1"/>
          <p:nvPr/>
        </p:nvSpPr>
        <p:spPr>
          <a:xfrm>
            <a:off x="4413177" y="4512833"/>
            <a:ext cx="1393825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2C82FF"/>
                </a:solidFill>
                <a:latin typeface="Arial"/>
                <a:cs typeface="Arial"/>
              </a:rPr>
              <a:t>I </a:t>
            </a:r>
            <a:r>
              <a:rPr dirty="0" sz="1200" b="1">
                <a:solidFill>
                  <a:srgbClr val="2C82FF"/>
                </a:solidFill>
                <a:latin typeface="Arial"/>
                <a:cs typeface="Arial"/>
              </a:rPr>
              <a:t>feel</a:t>
            </a:r>
            <a:r>
              <a:rPr dirty="0" sz="1200" spc="-15" b="1">
                <a:solidFill>
                  <a:srgbClr val="2C82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82FF"/>
                </a:solidFill>
                <a:latin typeface="Arial"/>
                <a:cs typeface="Arial"/>
              </a:rPr>
              <a:t>manipulated </a:t>
            </a:r>
            <a:r>
              <a:rPr dirty="0" sz="1200" b="1">
                <a:solidFill>
                  <a:srgbClr val="2C82FF"/>
                </a:solidFill>
                <a:latin typeface="Arial"/>
                <a:cs typeface="Arial"/>
              </a:rPr>
              <a:t>by</a:t>
            </a:r>
            <a:r>
              <a:rPr dirty="0" sz="1200" spc="-5" b="1">
                <a:solidFill>
                  <a:srgbClr val="2C82F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2C82FF"/>
                </a:solidFill>
                <a:latin typeface="Arial"/>
                <a:cs typeface="Arial"/>
              </a:rPr>
              <a:t>the</a:t>
            </a:r>
            <a:r>
              <a:rPr dirty="0" sz="1200" spc="-5" b="1">
                <a:solidFill>
                  <a:srgbClr val="2C82F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2C82FF"/>
                </a:solidFill>
                <a:latin typeface="Arial"/>
                <a:cs typeface="Arial"/>
              </a:rPr>
              <a:t>algorithms </a:t>
            </a:r>
            <a:r>
              <a:rPr dirty="0" sz="1200">
                <a:solidFill>
                  <a:srgbClr val="2C82FF"/>
                </a:solidFill>
                <a:latin typeface="Arial"/>
                <a:cs typeface="Arial"/>
              </a:rPr>
              <a:t>and</a:t>
            </a:r>
            <a:r>
              <a:rPr dirty="0" sz="1200" spc="45">
                <a:solidFill>
                  <a:srgbClr val="2C82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C82FF"/>
                </a:solidFill>
                <a:latin typeface="Arial"/>
                <a:cs typeface="Arial"/>
              </a:rPr>
              <a:t>rules</a:t>
            </a:r>
            <a:r>
              <a:rPr dirty="0" sz="1200" spc="-15">
                <a:solidFill>
                  <a:srgbClr val="2C82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2C82FF"/>
                </a:solidFill>
                <a:latin typeface="Arial"/>
                <a:cs typeface="Arial"/>
              </a:rPr>
              <a:t>which </a:t>
            </a:r>
            <a:r>
              <a:rPr dirty="0" sz="1200">
                <a:solidFill>
                  <a:srgbClr val="2C82FF"/>
                </a:solidFill>
                <a:latin typeface="Arial"/>
                <a:cs typeface="Arial"/>
              </a:rPr>
              <a:t>control</a:t>
            </a:r>
            <a:r>
              <a:rPr dirty="0" sz="1200" spc="-5">
                <a:solidFill>
                  <a:srgbClr val="2C82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2C82FF"/>
                </a:solidFill>
                <a:latin typeface="Arial"/>
                <a:cs typeface="Arial"/>
              </a:rPr>
              <a:t>what</a:t>
            </a:r>
            <a:r>
              <a:rPr dirty="0" sz="1200" spc="30">
                <a:solidFill>
                  <a:srgbClr val="2C82F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2C82FF"/>
                </a:solidFill>
                <a:latin typeface="Arial"/>
                <a:cs typeface="Arial"/>
              </a:rPr>
              <a:t>content </a:t>
            </a:r>
            <a:r>
              <a:rPr dirty="0" sz="1200">
                <a:solidFill>
                  <a:srgbClr val="2C82FF"/>
                </a:solidFill>
                <a:latin typeface="Arial"/>
                <a:cs typeface="Arial"/>
              </a:rPr>
              <a:t>I</a:t>
            </a:r>
            <a:r>
              <a:rPr dirty="0" sz="1200" spc="-5">
                <a:solidFill>
                  <a:srgbClr val="2C82F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2C82FF"/>
                </a:solidFill>
                <a:latin typeface="Arial"/>
                <a:cs typeface="Arial"/>
              </a:rPr>
              <a:t>see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54" name="object 54" descr=""/>
          <p:cNvGrpSpPr/>
          <p:nvPr/>
        </p:nvGrpSpPr>
        <p:grpSpPr>
          <a:xfrm>
            <a:off x="6226538" y="4382120"/>
            <a:ext cx="1095375" cy="1095375"/>
            <a:chOff x="6226538" y="4382120"/>
            <a:chExt cx="1095375" cy="1095375"/>
          </a:xfrm>
        </p:grpSpPr>
        <p:sp>
          <p:nvSpPr>
            <p:cNvPr id="55" name="object 55" descr=""/>
            <p:cNvSpPr/>
            <p:nvPr/>
          </p:nvSpPr>
          <p:spPr>
            <a:xfrm>
              <a:off x="6245669" y="4391647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28510" y="134505"/>
                  </a:lnTo>
                  <a:lnTo>
                    <a:pt x="576309" y="137324"/>
                  </a:lnTo>
                  <a:lnTo>
                    <a:pt x="622612" y="145582"/>
                  </a:lnTo>
                  <a:lnTo>
                    <a:pt x="667063" y="158985"/>
                  </a:lnTo>
                  <a:lnTo>
                    <a:pt x="709304" y="177238"/>
                  </a:lnTo>
                  <a:lnTo>
                    <a:pt x="748979" y="200045"/>
                  </a:lnTo>
                  <a:lnTo>
                    <a:pt x="785731" y="227112"/>
                  </a:lnTo>
                  <a:lnTo>
                    <a:pt x="819204" y="258143"/>
                  </a:lnTo>
                  <a:lnTo>
                    <a:pt x="849040" y="292843"/>
                  </a:lnTo>
                  <a:lnTo>
                    <a:pt x="874884" y="330917"/>
                  </a:lnTo>
                  <a:lnTo>
                    <a:pt x="896378" y="372070"/>
                  </a:lnTo>
                  <a:lnTo>
                    <a:pt x="913165" y="416007"/>
                  </a:lnTo>
                  <a:lnTo>
                    <a:pt x="924890" y="462432"/>
                  </a:lnTo>
                  <a:lnTo>
                    <a:pt x="931043" y="509166"/>
                  </a:lnTo>
                  <a:lnTo>
                    <a:pt x="931762" y="555313"/>
                  </a:lnTo>
                  <a:lnTo>
                    <a:pt x="927286" y="600520"/>
                  </a:lnTo>
                  <a:lnTo>
                    <a:pt x="917858" y="644432"/>
                  </a:lnTo>
                  <a:lnTo>
                    <a:pt x="903718" y="686695"/>
                  </a:lnTo>
                  <a:lnTo>
                    <a:pt x="885106" y="726954"/>
                  </a:lnTo>
                  <a:lnTo>
                    <a:pt x="862263" y="764857"/>
                  </a:lnTo>
                  <a:lnTo>
                    <a:pt x="835430" y="800048"/>
                  </a:lnTo>
                  <a:lnTo>
                    <a:pt x="804848" y="832174"/>
                  </a:lnTo>
                  <a:lnTo>
                    <a:pt x="770757" y="860880"/>
                  </a:lnTo>
                  <a:lnTo>
                    <a:pt x="733399" y="885813"/>
                  </a:lnTo>
                  <a:lnTo>
                    <a:pt x="693014" y="906618"/>
                  </a:lnTo>
                  <a:lnTo>
                    <a:pt x="649843" y="922941"/>
                  </a:lnTo>
                  <a:lnTo>
                    <a:pt x="604126" y="934427"/>
                  </a:lnTo>
                  <a:lnTo>
                    <a:pt x="557389" y="940578"/>
                  </a:lnTo>
                  <a:lnTo>
                    <a:pt x="511240" y="941295"/>
                  </a:lnTo>
                  <a:lnTo>
                    <a:pt x="466031" y="936819"/>
                  </a:lnTo>
                  <a:lnTo>
                    <a:pt x="422118" y="927390"/>
                  </a:lnTo>
                  <a:lnTo>
                    <a:pt x="379854" y="913249"/>
                  </a:lnTo>
                  <a:lnTo>
                    <a:pt x="339594" y="894637"/>
                  </a:lnTo>
                  <a:lnTo>
                    <a:pt x="301691" y="871794"/>
                  </a:lnTo>
                  <a:lnTo>
                    <a:pt x="266500" y="844961"/>
                  </a:lnTo>
                  <a:lnTo>
                    <a:pt x="234375" y="814379"/>
                  </a:lnTo>
                  <a:lnTo>
                    <a:pt x="205670" y="780288"/>
                  </a:lnTo>
                  <a:lnTo>
                    <a:pt x="180738" y="742929"/>
                  </a:lnTo>
                  <a:lnTo>
                    <a:pt x="159935" y="702543"/>
                  </a:lnTo>
                  <a:lnTo>
                    <a:pt x="143615" y="659370"/>
                  </a:lnTo>
                  <a:lnTo>
                    <a:pt x="132130" y="613651"/>
                  </a:lnTo>
                  <a:lnTo>
                    <a:pt x="0" y="638860"/>
                  </a:lnTo>
                  <a:lnTo>
                    <a:pt x="11073" y="685578"/>
                  </a:lnTo>
                  <a:lnTo>
                    <a:pt x="26011" y="730485"/>
                  </a:lnTo>
                  <a:lnTo>
                    <a:pt x="44613" y="773416"/>
                  </a:lnTo>
                  <a:lnTo>
                    <a:pt x="66677" y="814204"/>
                  </a:lnTo>
                  <a:lnTo>
                    <a:pt x="92004" y="852683"/>
                  </a:lnTo>
                  <a:lnTo>
                    <a:pt x="120392" y="888688"/>
                  </a:lnTo>
                  <a:lnTo>
                    <a:pt x="151641" y="922051"/>
                  </a:lnTo>
                  <a:lnTo>
                    <a:pt x="185550" y="952607"/>
                  </a:lnTo>
                  <a:lnTo>
                    <a:pt x="221918" y="980191"/>
                  </a:lnTo>
                  <a:lnTo>
                    <a:pt x="260546" y="1004635"/>
                  </a:lnTo>
                  <a:lnTo>
                    <a:pt x="301231" y="1025775"/>
                  </a:lnTo>
                  <a:lnTo>
                    <a:pt x="343775" y="1043443"/>
                  </a:lnTo>
                  <a:lnTo>
                    <a:pt x="387975" y="1057474"/>
                  </a:lnTo>
                  <a:lnTo>
                    <a:pt x="433631" y="1067702"/>
                  </a:lnTo>
                  <a:lnTo>
                    <a:pt x="480543" y="1073960"/>
                  </a:lnTo>
                  <a:lnTo>
                    <a:pt x="528510" y="1076083"/>
                  </a:lnTo>
                  <a:lnTo>
                    <a:pt x="577483" y="1073884"/>
                  </a:lnTo>
                  <a:lnTo>
                    <a:pt x="625224" y="1067414"/>
                  </a:lnTo>
                  <a:lnTo>
                    <a:pt x="671543" y="1056864"/>
                  </a:lnTo>
                  <a:lnTo>
                    <a:pt x="716250" y="1042421"/>
                  </a:lnTo>
                  <a:lnTo>
                    <a:pt x="759156" y="1024278"/>
                  </a:lnTo>
                  <a:lnTo>
                    <a:pt x="800069" y="1002624"/>
                  </a:lnTo>
                  <a:lnTo>
                    <a:pt x="838801" y="977648"/>
                  </a:lnTo>
                  <a:lnTo>
                    <a:pt x="875162" y="949541"/>
                  </a:lnTo>
                  <a:lnTo>
                    <a:pt x="908961" y="918492"/>
                  </a:lnTo>
                  <a:lnTo>
                    <a:pt x="940008" y="884692"/>
                  </a:lnTo>
                  <a:lnTo>
                    <a:pt x="968114" y="848331"/>
                  </a:lnTo>
                  <a:lnTo>
                    <a:pt x="993089" y="809598"/>
                  </a:lnTo>
                  <a:lnTo>
                    <a:pt x="1014743" y="768683"/>
                  </a:lnTo>
                  <a:lnTo>
                    <a:pt x="1032885" y="725777"/>
                  </a:lnTo>
                  <a:lnTo>
                    <a:pt x="1047327" y="681069"/>
                  </a:lnTo>
                  <a:lnTo>
                    <a:pt x="1057877" y="634750"/>
                  </a:lnTo>
                  <a:lnTo>
                    <a:pt x="1064347" y="587008"/>
                  </a:lnTo>
                  <a:lnTo>
                    <a:pt x="1066546" y="538035"/>
                  </a:lnTo>
                  <a:lnTo>
                    <a:pt x="1064347" y="489064"/>
                  </a:lnTo>
                  <a:lnTo>
                    <a:pt x="1057877" y="441324"/>
                  </a:lnTo>
                  <a:lnTo>
                    <a:pt x="1047327" y="395006"/>
                  </a:lnTo>
                  <a:lnTo>
                    <a:pt x="1032885" y="350300"/>
                  </a:lnTo>
                  <a:lnTo>
                    <a:pt x="1014743" y="307395"/>
                  </a:lnTo>
                  <a:lnTo>
                    <a:pt x="993089" y="266481"/>
                  </a:lnTo>
                  <a:lnTo>
                    <a:pt x="968114" y="227749"/>
                  </a:lnTo>
                  <a:lnTo>
                    <a:pt x="940008" y="191388"/>
                  </a:lnTo>
                  <a:lnTo>
                    <a:pt x="908961" y="157589"/>
                  </a:lnTo>
                  <a:lnTo>
                    <a:pt x="875162" y="126541"/>
                  </a:lnTo>
                  <a:lnTo>
                    <a:pt x="838801" y="98434"/>
                  </a:lnTo>
                  <a:lnTo>
                    <a:pt x="800069" y="73459"/>
                  </a:lnTo>
                  <a:lnTo>
                    <a:pt x="759156" y="51804"/>
                  </a:lnTo>
                  <a:lnTo>
                    <a:pt x="716250" y="33661"/>
                  </a:lnTo>
                  <a:lnTo>
                    <a:pt x="671543" y="19219"/>
                  </a:lnTo>
                  <a:lnTo>
                    <a:pt x="625224" y="8668"/>
                  </a:lnTo>
                  <a:lnTo>
                    <a:pt x="577483" y="2198"/>
                  </a:lnTo>
                  <a:lnTo>
                    <a:pt x="528510" y="0"/>
                  </a:lnTo>
                  <a:close/>
                </a:path>
              </a:pathLst>
            </a:custGeom>
            <a:solidFill>
              <a:srgbClr val="FF6D2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6" name="object 56" descr=""/>
            <p:cNvSpPr/>
            <p:nvPr/>
          </p:nvSpPr>
          <p:spPr>
            <a:xfrm>
              <a:off x="6245669" y="4391647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77483" y="2198"/>
                  </a:lnTo>
                  <a:lnTo>
                    <a:pt x="625224" y="8668"/>
                  </a:lnTo>
                  <a:lnTo>
                    <a:pt x="671543" y="19219"/>
                  </a:lnTo>
                  <a:lnTo>
                    <a:pt x="716250" y="33661"/>
                  </a:lnTo>
                  <a:lnTo>
                    <a:pt x="759156" y="51804"/>
                  </a:lnTo>
                  <a:lnTo>
                    <a:pt x="800069" y="73459"/>
                  </a:lnTo>
                  <a:lnTo>
                    <a:pt x="838801" y="98434"/>
                  </a:lnTo>
                  <a:lnTo>
                    <a:pt x="875162" y="126541"/>
                  </a:lnTo>
                  <a:lnTo>
                    <a:pt x="908961" y="157589"/>
                  </a:lnTo>
                  <a:lnTo>
                    <a:pt x="940008" y="191388"/>
                  </a:lnTo>
                  <a:lnTo>
                    <a:pt x="968114" y="227749"/>
                  </a:lnTo>
                  <a:lnTo>
                    <a:pt x="993089" y="266481"/>
                  </a:lnTo>
                  <a:lnTo>
                    <a:pt x="1014743" y="307395"/>
                  </a:lnTo>
                  <a:lnTo>
                    <a:pt x="1032885" y="350300"/>
                  </a:lnTo>
                  <a:lnTo>
                    <a:pt x="1047327" y="395006"/>
                  </a:lnTo>
                  <a:lnTo>
                    <a:pt x="1057877" y="441324"/>
                  </a:lnTo>
                  <a:lnTo>
                    <a:pt x="1064347" y="489064"/>
                  </a:lnTo>
                  <a:lnTo>
                    <a:pt x="1066546" y="538035"/>
                  </a:lnTo>
                  <a:lnTo>
                    <a:pt x="1064347" y="587008"/>
                  </a:lnTo>
                  <a:lnTo>
                    <a:pt x="1057877" y="634750"/>
                  </a:lnTo>
                  <a:lnTo>
                    <a:pt x="1047327" y="681069"/>
                  </a:lnTo>
                  <a:lnTo>
                    <a:pt x="1032885" y="725777"/>
                  </a:lnTo>
                  <a:lnTo>
                    <a:pt x="1014743" y="768683"/>
                  </a:lnTo>
                  <a:lnTo>
                    <a:pt x="993089" y="809598"/>
                  </a:lnTo>
                  <a:lnTo>
                    <a:pt x="968114" y="848331"/>
                  </a:lnTo>
                  <a:lnTo>
                    <a:pt x="940008" y="884692"/>
                  </a:lnTo>
                  <a:lnTo>
                    <a:pt x="908961" y="918492"/>
                  </a:lnTo>
                  <a:lnTo>
                    <a:pt x="875162" y="949541"/>
                  </a:lnTo>
                  <a:lnTo>
                    <a:pt x="838801" y="977648"/>
                  </a:lnTo>
                  <a:lnTo>
                    <a:pt x="800069" y="1002624"/>
                  </a:lnTo>
                  <a:lnTo>
                    <a:pt x="759156" y="1024278"/>
                  </a:lnTo>
                  <a:lnTo>
                    <a:pt x="716250" y="1042421"/>
                  </a:lnTo>
                  <a:lnTo>
                    <a:pt x="671543" y="1056864"/>
                  </a:lnTo>
                  <a:lnTo>
                    <a:pt x="625224" y="1067414"/>
                  </a:lnTo>
                  <a:lnTo>
                    <a:pt x="577483" y="1073884"/>
                  </a:lnTo>
                  <a:lnTo>
                    <a:pt x="528510" y="1076083"/>
                  </a:lnTo>
                  <a:lnTo>
                    <a:pt x="480543" y="1073960"/>
                  </a:lnTo>
                  <a:lnTo>
                    <a:pt x="433631" y="1067702"/>
                  </a:lnTo>
                  <a:lnTo>
                    <a:pt x="387975" y="1057474"/>
                  </a:lnTo>
                  <a:lnTo>
                    <a:pt x="343775" y="1043443"/>
                  </a:lnTo>
                  <a:lnTo>
                    <a:pt x="301231" y="1025775"/>
                  </a:lnTo>
                  <a:lnTo>
                    <a:pt x="260546" y="1004635"/>
                  </a:lnTo>
                  <a:lnTo>
                    <a:pt x="221918" y="980191"/>
                  </a:lnTo>
                  <a:lnTo>
                    <a:pt x="185550" y="952607"/>
                  </a:lnTo>
                  <a:lnTo>
                    <a:pt x="151641" y="922051"/>
                  </a:lnTo>
                  <a:lnTo>
                    <a:pt x="120392" y="888688"/>
                  </a:lnTo>
                  <a:lnTo>
                    <a:pt x="92004" y="852683"/>
                  </a:lnTo>
                  <a:lnTo>
                    <a:pt x="66677" y="814204"/>
                  </a:lnTo>
                  <a:lnTo>
                    <a:pt x="44613" y="773416"/>
                  </a:lnTo>
                  <a:lnTo>
                    <a:pt x="26011" y="730485"/>
                  </a:lnTo>
                  <a:lnTo>
                    <a:pt x="11073" y="685578"/>
                  </a:lnTo>
                  <a:lnTo>
                    <a:pt x="0" y="638860"/>
                  </a:lnTo>
                  <a:lnTo>
                    <a:pt x="132130" y="613651"/>
                  </a:lnTo>
                  <a:lnTo>
                    <a:pt x="143615" y="659370"/>
                  </a:lnTo>
                  <a:lnTo>
                    <a:pt x="159935" y="702543"/>
                  </a:lnTo>
                  <a:lnTo>
                    <a:pt x="180738" y="742929"/>
                  </a:lnTo>
                  <a:lnTo>
                    <a:pt x="205670" y="780288"/>
                  </a:lnTo>
                  <a:lnTo>
                    <a:pt x="234375" y="814379"/>
                  </a:lnTo>
                  <a:lnTo>
                    <a:pt x="266500" y="844961"/>
                  </a:lnTo>
                  <a:lnTo>
                    <a:pt x="301691" y="871794"/>
                  </a:lnTo>
                  <a:lnTo>
                    <a:pt x="339594" y="894637"/>
                  </a:lnTo>
                  <a:lnTo>
                    <a:pt x="379854" y="913249"/>
                  </a:lnTo>
                  <a:lnTo>
                    <a:pt x="422118" y="927390"/>
                  </a:lnTo>
                  <a:lnTo>
                    <a:pt x="466031" y="936819"/>
                  </a:lnTo>
                  <a:lnTo>
                    <a:pt x="511240" y="941295"/>
                  </a:lnTo>
                  <a:lnTo>
                    <a:pt x="557389" y="940578"/>
                  </a:lnTo>
                  <a:lnTo>
                    <a:pt x="604126" y="934427"/>
                  </a:lnTo>
                  <a:lnTo>
                    <a:pt x="649843" y="922941"/>
                  </a:lnTo>
                  <a:lnTo>
                    <a:pt x="693014" y="906618"/>
                  </a:lnTo>
                  <a:lnTo>
                    <a:pt x="733399" y="885813"/>
                  </a:lnTo>
                  <a:lnTo>
                    <a:pt x="770757" y="860880"/>
                  </a:lnTo>
                  <a:lnTo>
                    <a:pt x="804848" y="832174"/>
                  </a:lnTo>
                  <a:lnTo>
                    <a:pt x="835430" y="800048"/>
                  </a:lnTo>
                  <a:lnTo>
                    <a:pt x="862263" y="764857"/>
                  </a:lnTo>
                  <a:lnTo>
                    <a:pt x="885106" y="726954"/>
                  </a:lnTo>
                  <a:lnTo>
                    <a:pt x="903718" y="686695"/>
                  </a:lnTo>
                  <a:lnTo>
                    <a:pt x="917858" y="644432"/>
                  </a:lnTo>
                  <a:lnTo>
                    <a:pt x="927286" y="600520"/>
                  </a:lnTo>
                  <a:lnTo>
                    <a:pt x="931762" y="555313"/>
                  </a:lnTo>
                  <a:lnTo>
                    <a:pt x="931043" y="509166"/>
                  </a:lnTo>
                  <a:lnTo>
                    <a:pt x="924890" y="462432"/>
                  </a:lnTo>
                  <a:lnTo>
                    <a:pt x="913165" y="416007"/>
                  </a:lnTo>
                  <a:lnTo>
                    <a:pt x="896378" y="372070"/>
                  </a:lnTo>
                  <a:lnTo>
                    <a:pt x="874884" y="330917"/>
                  </a:lnTo>
                  <a:lnTo>
                    <a:pt x="849040" y="292843"/>
                  </a:lnTo>
                  <a:lnTo>
                    <a:pt x="819204" y="258143"/>
                  </a:lnTo>
                  <a:lnTo>
                    <a:pt x="785731" y="227112"/>
                  </a:lnTo>
                  <a:lnTo>
                    <a:pt x="748979" y="200045"/>
                  </a:lnTo>
                  <a:lnTo>
                    <a:pt x="709304" y="177238"/>
                  </a:lnTo>
                  <a:lnTo>
                    <a:pt x="667063" y="158985"/>
                  </a:lnTo>
                  <a:lnTo>
                    <a:pt x="622612" y="145582"/>
                  </a:lnTo>
                  <a:lnTo>
                    <a:pt x="576309" y="137324"/>
                  </a:lnTo>
                  <a:lnTo>
                    <a:pt x="528510" y="134505"/>
                  </a:lnTo>
                  <a:lnTo>
                    <a:pt x="52851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7" name="object 57" descr=""/>
            <p:cNvSpPr/>
            <p:nvPr/>
          </p:nvSpPr>
          <p:spPr>
            <a:xfrm>
              <a:off x="6236063" y="4391645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5">
                  <a:moveTo>
                    <a:pt x="538116" y="0"/>
                  </a:moveTo>
                  <a:lnTo>
                    <a:pt x="487481" y="2386"/>
                  </a:lnTo>
                  <a:lnTo>
                    <a:pt x="437304" y="9525"/>
                  </a:lnTo>
                  <a:lnTo>
                    <a:pt x="389609" y="20862"/>
                  </a:lnTo>
                  <a:lnTo>
                    <a:pt x="343925" y="36165"/>
                  </a:lnTo>
                  <a:lnTo>
                    <a:pt x="300403" y="55209"/>
                  </a:lnTo>
                  <a:lnTo>
                    <a:pt x="259193" y="77773"/>
                  </a:lnTo>
                  <a:lnTo>
                    <a:pt x="220447" y="103635"/>
                  </a:lnTo>
                  <a:lnTo>
                    <a:pt x="184315" y="132573"/>
                  </a:lnTo>
                  <a:lnTo>
                    <a:pt x="150948" y="164365"/>
                  </a:lnTo>
                  <a:lnTo>
                    <a:pt x="120498" y="198788"/>
                  </a:lnTo>
                  <a:lnTo>
                    <a:pt x="93115" y="235619"/>
                  </a:lnTo>
                  <a:lnTo>
                    <a:pt x="68950" y="274638"/>
                  </a:lnTo>
                  <a:lnTo>
                    <a:pt x="48155" y="315622"/>
                  </a:lnTo>
                  <a:lnTo>
                    <a:pt x="30879" y="358348"/>
                  </a:lnTo>
                  <a:lnTo>
                    <a:pt x="17275" y="402595"/>
                  </a:lnTo>
                  <a:lnTo>
                    <a:pt x="7493" y="448140"/>
                  </a:lnTo>
                  <a:lnTo>
                    <a:pt x="1684" y="494762"/>
                  </a:lnTo>
                  <a:lnTo>
                    <a:pt x="0" y="542237"/>
                  </a:lnTo>
                  <a:lnTo>
                    <a:pt x="2590" y="590344"/>
                  </a:lnTo>
                  <a:lnTo>
                    <a:pt x="9606" y="638860"/>
                  </a:lnTo>
                  <a:lnTo>
                    <a:pt x="141737" y="613651"/>
                  </a:lnTo>
                  <a:lnTo>
                    <a:pt x="138610" y="594892"/>
                  </a:lnTo>
                  <a:lnTo>
                    <a:pt x="136376" y="576014"/>
                  </a:lnTo>
                  <a:lnTo>
                    <a:pt x="135034" y="557051"/>
                  </a:lnTo>
                  <a:lnTo>
                    <a:pt x="134587" y="538035"/>
                  </a:lnTo>
                  <a:lnTo>
                    <a:pt x="137301" y="490976"/>
                  </a:lnTo>
                  <a:lnTo>
                    <a:pt x="145244" y="445511"/>
                  </a:lnTo>
                  <a:lnTo>
                    <a:pt x="158112" y="401943"/>
                  </a:lnTo>
                  <a:lnTo>
                    <a:pt x="175602" y="360574"/>
                  </a:lnTo>
                  <a:lnTo>
                    <a:pt x="197412" y="321709"/>
                  </a:lnTo>
                  <a:lnTo>
                    <a:pt x="223239" y="285649"/>
                  </a:lnTo>
                  <a:lnTo>
                    <a:pt x="252779" y="252698"/>
                  </a:lnTo>
                  <a:lnTo>
                    <a:pt x="285731" y="223157"/>
                  </a:lnTo>
                  <a:lnTo>
                    <a:pt x="321790" y="197331"/>
                  </a:lnTo>
                  <a:lnTo>
                    <a:pt x="360656" y="175521"/>
                  </a:lnTo>
                  <a:lnTo>
                    <a:pt x="402024" y="158031"/>
                  </a:lnTo>
                  <a:lnTo>
                    <a:pt x="445592" y="145163"/>
                  </a:lnTo>
                  <a:lnTo>
                    <a:pt x="491057" y="137220"/>
                  </a:lnTo>
                  <a:lnTo>
                    <a:pt x="538116" y="134505"/>
                  </a:lnTo>
                  <a:lnTo>
                    <a:pt x="538116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8" name="object 58" descr=""/>
            <p:cNvSpPr/>
            <p:nvPr/>
          </p:nvSpPr>
          <p:spPr>
            <a:xfrm>
              <a:off x="6236063" y="4391645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5">
                  <a:moveTo>
                    <a:pt x="9606" y="638860"/>
                  </a:moveTo>
                  <a:lnTo>
                    <a:pt x="2590" y="590344"/>
                  </a:lnTo>
                  <a:lnTo>
                    <a:pt x="0" y="542237"/>
                  </a:lnTo>
                  <a:lnTo>
                    <a:pt x="1684" y="494762"/>
                  </a:lnTo>
                  <a:lnTo>
                    <a:pt x="7493" y="448140"/>
                  </a:lnTo>
                  <a:lnTo>
                    <a:pt x="17275" y="402595"/>
                  </a:lnTo>
                  <a:lnTo>
                    <a:pt x="30879" y="358348"/>
                  </a:lnTo>
                  <a:lnTo>
                    <a:pt x="48155" y="315622"/>
                  </a:lnTo>
                  <a:lnTo>
                    <a:pt x="68950" y="274638"/>
                  </a:lnTo>
                  <a:lnTo>
                    <a:pt x="93115" y="235619"/>
                  </a:lnTo>
                  <a:lnTo>
                    <a:pt x="120498" y="198788"/>
                  </a:lnTo>
                  <a:lnTo>
                    <a:pt x="150948" y="164365"/>
                  </a:lnTo>
                  <a:lnTo>
                    <a:pt x="184315" y="132573"/>
                  </a:lnTo>
                  <a:lnTo>
                    <a:pt x="220447" y="103635"/>
                  </a:lnTo>
                  <a:lnTo>
                    <a:pt x="259193" y="77773"/>
                  </a:lnTo>
                  <a:lnTo>
                    <a:pt x="300403" y="55209"/>
                  </a:lnTo>
                  <a:lnTo>
                    <a:pt x="343925" y="36165"/>
                  </a:lnTo>
                  <a:lnTo>
                    <a:pt x="389609" y="20862"/>
                  </a:lnTo>
                  <a:lnTo>
                    <a:pt x="437304" y="9525"/>
                  </a:lnTo>
                  <a:lnTo>
                    <a:pt x="487481" y="2386"/>
                  </a:lnTo>
                  <a:lnTo>
                    <a:pt x="538116" y="0"/>
                  </a:lnTo>
                  <a:lnTo>
                    <a:pt x="538116" y="134505"/>
                  </a:lnTo>
                  <a:lnTo>
                    <a:pt x="491057" y="137220"/>
                  </a:lnTo>
                  <a:lnTo>
                    <a:pt x="445592" y="145163"/>
                  </a:lnTo>
                  <a:lnTo>
                    <a:pt x="402024" y="158031"/>
                  </a:lnTo>
                  <a:lnTo>
                    <a:pt x="360656" y="175521"/>
                  </a:lnTo>
                  <a:lnTo>
                    <a:pt x="321790" y="197331"/>
                  </a:lnTo>
                  <a:lnTo>
                    <a:pt x="285731" y="223157"/>
                  </a:lnTo>
                  <a:lnTo>
                    <a:pt x="252779" y="252698"/>
                  </a:lnTo>
                  <a:lnTo>
                    <a:pt x="223239" y="285649"/>
                  </a:lnTo>
                  <a:lnTo>
                    <a:pt x="197412" y="321709"/>
                  </a:lnTo>
                  <a:lnTo>
                    <a:pt x="175602" y="360574"/>
                  </a:lnTo>
                  <a:lnTo>
                    <a:pt x="158112" y="401943"/>
                  </a:lnTo>
                  <a:lnTo>
                    <a:pt x="145244" y="445511"/>
                  </a:lnTo>
                  <a:lnTo>
                    <a:pt x="137301" y="490976"/>
                  </a:lnTo>
                  <a:lnTo>
                    <a:pt x="134587" y="538035"/>
                  </a:lnTo>
                  <a:lnTo>
                    <a:pt x="135034" y="557051"/>
                  </a:lnTo>
                  <a:lnTo>
                    <a:pt x="136376" y="576014"/>
                  </a:lnTo>
                  <a:lnTo>
                    <a:pt x="138610" y="594892"/>
                  </a:lnTo>
                  <a:lnTo>
                    <a:pt x="141737" y="613651"/>
                  </a:lnTo>
                  <a:lnTo>
                    <a:pt x="9606" y="63886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9" name="object 59" descr=""/>
          <p:cNvSpPr txBox="1"/>
          <p:nvPr/>
        </p:nvSpPr>
        <p:spPr>
          <a:xfrm>
            <a:off x="6430452" y="4708067"/>
            <a:ext cx="68897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716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56%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7441467" y="4512833"/>
            <a:ext cx="1278890" cy="939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FF6D2F"/>
                </a:solidFill>
                <a:latin typeface="Arial"/>
                <a:cs typeface="Arial"/>
              </a:rPr>
              <a:t>I’m</a:t>
            </a:r>
            <a:r>
              <a:rPr dirty="0" sz="1200" spc="-25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FF6D2F"/>
                </a:solidFill>
                <a:latin typeface="Arial"/>
                <a:cs typeface="Arial"/>
              </a:rPr>
              <a:t>actively </a:t>
            </a:r>
            <a:r>
              <a:rPr dirty="0" sz="1200" b="1">
                <a:solidFill>
                  <a:srgbClr val="FF6D2F"/>
                </a:solidFill>
                <a:latin typeface="Arial"/>
                <a:cs typeface="Arial"/>
              </a:rPr>
              <a:t>engaging</a:t>
            </a:r>
            <a:r>
              <a:rPr dirty="0" sz="1200" spc="-60" b="1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FF6D2F"/>
                </a:solidFill>
                <a:latin typeface="Arial"/>
                <a:cs typeface="Arial"/>
              </a:rPr>
              <a:t>less </a:t>
            </a:r>
            <a:r>
              <a:rPr dirty="0" sz="1200" b="1">
                <a:solidFill>
                  <a:srgbClr val="FF6D2F"/>
                </a:solidFill>
                <a:latin typeface="Arial"/>
                <a:cs typeface="Arial"/>
              </a:rPr>
              <a:t>with</a:t>
            </a:r>
            <a:r>
              <a:rPr dirty="0" sz="1200" spc="-15" b="1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FF6D2F"/>
                </a:solidFill>
                <a:latin typeface="Arial"/>
                <a:cs typeface="Arial"/>
              </a:rPr>
              <a:t>social</a:t>
            </a:r>
            <a:r>
              <a:rPr dirty="0" sz="1200" spc="-10" b="1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FF6D2F"/>
                </a:solidFill>
                <a:latin typeface="Arial"/>
                <a:cs typeface="Arial"/>
              </a:rPr>
              <a:t>media </a:t>
            </a:r>
            <a:r>
              <a:rPr dirty="0" sz="1200">
                <a:solidFill>
                  <a:srgbClr val="FF6D2F"/>
                </a:solidFill>
                <a:latin typeface="Arial"/>
                <a:cs typeface="Arial"/>
              </a:rPr>
              <a:t>for</a:t>
            </a:r>
            <a:r>
              <a:rPr dirty="0" sz="1200" spc="-10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6D2F"/>
                </a:solidFill>
                <a:latin typeface="Arial"/>
                <a:cs typeface="Arial"/>
              </a:rPr>
              <a:t>the</a:t>
            </a:r>
            <a:r>
              <a:rPr dirty="0" sz="1200" spc="-20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6D2F"/>
                </a:solidFill>
                <a:latin typeface="Arial"/>
                <a:cs typeface="Arial"/>
              </a:rPr>
              <a:t>sake</a:t>
            </a:r>
            <a:r>
              <a:rPr dirty="0" sz="1200" spc="-10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6D2F"/>
                </a:solidFill>
                <a:latin typeface="Arial"/>
                <a:cs typeface="Arial"/>
              </a:rPr>
              <a:t>of</a:t>
            </a:r>
            <a:r>
              <a:rPr dirty="0" sz="1200" spc="-10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FF6D2F"/>
                </a:solidFill>
                <a:latin typeface="Arial"/>
                <a:cs typeface="Arial"/>
              </a:rPr>
              <a:t>my </a:t>
            </a:r>
            <a:r>
              <a:rPr dirty="0" sz="1200">
                <a:solidFill>
                  <a:srgbClr val="FF6D2F"/>
                </a:solidFill>
                <a:latin typeface="Arial"/>
                <a:cs typeface="Arial"/>
              </a:rPr>
              <a:t>mental</a:t>
            </a:r>
            <a:r>
              <a:rPr dirty="0" sz="1200" spc="-30">
                <a:solidFill>
                  <a:srgbClr val="FF6D2F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FF6D2F"/>
                </a:solidFill>
                <a:latin typeface="Arial"/>
                <a:cs typeface="Arial"/>
              </a:rPr>
              <a:t>health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1" name="object 61" descr=""/>
          <p:cNvGrpSpPr/>
          <p:nvPr/>
        </p:nvGrpSpPr>
        <p:grpSpPr>
          <a:xfrm>
            <a:off x="9182075" y="4382120"/>
            <a:ext cx="1095375" cy="1095375"/>
            <a:chOff x="9182075" y="4382120"/>
            <a:chExt cx="1095375" cy="1095375"/>
          </a:xfrm>
        </p:grpSpPr>
        <p:sp>
          <p:nvSpPr>
            <p:cNvPr id="62" name="object 62" descr=""/>
            <p:cNvSpPr/>
            <p:nvPr/>
          </p:nvSpPr>
          <p:spPr>
            <a:xfrm>
              <a:off x="9201208" y="4391647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28510" y="134505"/>
                  </a:lnTo>
                  <a:lnTo>
                    <a:pt x="576309" y="137324"/>
                  </a:lnTo>
                  <a:lnTo>
                    <a:pt x="622612" y="145582"/>
                  </a:lnTo>
                  <a:lnTo>
                    <a:pt x="667063" y="158985"/>
                  </a:lnTo>
                  <a:lnTo>
                    <a:pt x="709304" y="177238"/>
                  </a:lnTo>
                  <a:lnTo>
                    <a:pt x="748979" y="200045"/>
                  </a:lnTo>
                  <a:lnTo>
                    <a:pt x="785731" y="227112"/>
                  </a:lnTo>
                  <a:lnTo>
                    <a:pt x="819204" y="258143"/>
                  </a:lnTo>
                  <a:lnTo>
                    <a:pt x="849040" y="292843"/>
                  </a:lnTo>
                  <a:lnTo>
                    <a:pt x="874884" y="330917"/>
                  </a:lnTo>
                  <a:lnTo>
                    <a:pt x="896378" y="372070"/>
                  </a:lnTo>
                  <a:lnTo>
                    <a:pt x="913165" y="416007"/>
                  </a:lnTo>
                  <a:lnTo>
                    <a:pt x="924890" y="462432"/>
                  </a:lnTo>
                  <a:lnTo>
                    <a:pt x="931043" y="509166"/>
                  </a:lnTo>
                  <a:lnTo>
                    <a:pt x="931762" y="555313"/>
                  </a:lnTo>
                  <a:lnTo>
                    <a:pt x="927286" y="600520"/>
                  </a:lnTo>
                  <a:lnTo>
                    <a:pt x="917858" y="644432"/>
                  </a:lnTo>
                  <a:lnTo>
                    <a:pt x="903718" y="686695"/>
                  </a:lnTo>
                  <a:lnTo>
                    <a:pt x="885106" y="726954"/>
                  </a:lnTo>
                  <a:lnTo>
                    <a:pt x="862263" y="764857"/>
                  </a:lnTo>
                  <a:lnTo>
                    <a:pt x="835430" y="800048"/>
                  </a:lnTo>
                  <a:lnTo>
                    <a:pt x="804848" y="832174"/>
                  </a:lnTo>
                  <a:lnTo>
                    <a:pt x="770757" y="860880"/>
                  </a:lnTo>
                  <a:lnTo>
                    <a:pt x="733399" y="885813"/>
                  </a:lnTo>
                  <a:lnTo>
                    <a:pt x="693014" y="906618"/>
                  </a:lnTo>
                  <a:lnTo>
                    <a:pt x="649843" y="922941"/>
                  </a:lnTo>
                  <a:lnTo>
                    <a:pt x="604126" y="934427"/>
                  </a:lnTo>
                  <a:lnTo>
                    <a:pt x="557389" y="940578"/>
                  </a:lnTo>
                  <a:lnTo>
                    <a:pt x="511240" y="941295"/>
                  </a:lnTo>
                  <a:lnTo>
                    <a:pt x="466031" y="936819"/>
                  </a:lnTo>
                  <a:lnTo>
                    <a:pt x="422118" y="927390"/>
                  </a:lnTo>
                  <a:lnTo>
                    <a:pt x="379854" y="913249"/>
                  </a:lnTo>
                  <a:lnTo>
                    <a:pt x="339594" y="894637"/>
                  </a:lnTo>
                  <a:lnTo>
                    <a:pt x="301691" y="871794"/>
                  </a:lnTo>
                  <a:lnTo>
                    <a:pt x="266500" y="844961"/>
                  </a:lnTo>
                  <a:lnTo>
                    <a:pt x="234375" y="814379"/>
                  </a:lnTo>
                  <a:lnTo>
                    <a:pt x="205670" y="780288"/>
                  </a:lnTo>
                  <a:lnTo>
                    <a:pt x="180738" y="742929"/>
                  </a:lnTo>
                  <a:lnTo>
                    <a:pt x="159935" y="702543"/>
                  </a:lnTo>
                  <a:lnTo>
                    <a:pt x="143615" y="659370"/>
                  </a:lnTo>
                  <a:lnTo>
                    <a:pt x="132130" y="613651"/>
                  </a:lnTo>
                  <a:lnTo>
                    <a:pt x="0" y="638860"/>
                  </a:lnTo>
                  <a:lnTo>
                    <a:pt x="11073" y="685578"/>
                  </a:lnTo>
                  <a:lnTo>
                    <a:pt x="26011" y="730485"/>
                  </a:lnTo>
                  <a:lnTo>
                    <a:pt x="44613" y="773416"/>
                  </a:lnTo>
                  <a:lnTo>
                    <a:pt x="66677" y="814204"/>
                  </a:lnTo>
                  <a:lnTo>
                    <a:pt x="92004" y="852683"/>
                  </a:lnTo>
                  <a:lnTo>
                    <a:pt x="120392" y="888688"/>
                  </a:lnTo>
                  <a:lnTo>
                    <a:pt x="151641" y="922051"/>
                  </a:lnTo>
                  <a:lnTo>
                    <a:pt x="185550" y="952607"/>
                  </a:lnTo>
                  <a:lnTo>
                    <a:pt x="221918" y="980191"/>
                  </a:lnTo>
                  <a:lnTo>
                    <a:pt x="260546" y="1004635"/>
                  </a:lnTo>
                  <a:lnTo>
                    <a:pt x="301231" y="1025775"/>
                  </a:lnTo>
                  <a:lnTo>
                    <a:pt x="343775" y="1043443"/>
                  </a:lnTo>
                  <a:lnTo>
                    <a:pt x="387975" y="1057474"/>
                  </a:lnTo>
                  <a:lnTo>
                    <a:pt x="433631" y="1067702"/>
                  </a:lnTo>
                  <a:lnTo>
                    <a:pt x="480543" y="1073960"/>
                  </a:lnTo>
                  <a:lnTo>
                    <a:pt x="528510" y="1076083"/>
                  </a:lnTo>
                  <a:lnTo>
                    <a:pt x="577483" y="1073884"/>
                  </a:lnTo>
                  <a:lnTo>
                    <a:pt x="625224" y="1067414"/>
                  </a:lnTo>
                  <a:lnTo>
                    <a:pt x="671543" y="1056864"/>
                  </a:lnTo>
                  <a:lnTo>
                    <a:pt x="716250" y="1042421"/>
                  </a:lnTo>
                  <a:lnTo>
                    <a:pt x="759156" y="1024278"/>
                  </a:lnTo>
                  <a:lnTo>
                    <a:pt x="800069" y="1002624"/>
                  </a:lnTo>
                  <a:lnTo>
                    <a:pt x="838801" y="977648"/>
                  </a:lnTo>
                  <a:lnTo>
                    <a:pt x="875162" y="949541"/>
                  </a:lnTo>
                  <a:lnTo>
                    <a:pt x="908961" y="918492"/>
                  </a:lnTo>
                  <a:lnTo>
                    <a:pt x="940008" y="884692"/>
                  </a:lnTo>
                  <a:lnTo>
                    <a:pt x="968114" y="848331"/>
                  </a:lnTo>
                  <a:lnTo>
                    <a:pt x="993089" y="809598"/>
                  </a:lnTo>
                  <a:lnTo>
                    <a:pt x="1014743" y="768683"/>
                  </a:lnTo>
                  <a:lnTo>
                    <a:pt x="1032885" y="725777"/>
                  </a:lnTo>
                  <a:lnTo>
                    <a:pt x="1047327" y="681069"/>
                  </a:lnTo>
                  <a:lnTo>
                    <a:pt x="1057877" y="634750"/>
                  </a:lnTo>
                  <a:lnTo>
                    <a:pt x="1064347" y="587008"/>
                  </a:lnTo>
                  <a:lnTo>
                    <a:pt x="1066546" y="538035"/>
                  </a:lnTo>
                  <a:lnTo>
                    <a:pt x="1064347" y="489064"/>
                  </a:lnTo>
                  <a:lnTo>
                    <a:pt x="1057877" y="441324"/>
                  </a:lnTo>
                  <a:lnTo>
                    <a:pt x="1047327" y="395006"/>
                  </a:lnTo>
                  <a:lnTo>
                    <a:pt x="1032885" y="350300"/>
                  </a:lnTo>
                  <a:lnTo>
                    <a:pt x="1014743" y="307395"/>
                  </a:lnTo>
                  <a:lnTo>
                    <a:pt x="993089" y="266481"/>
                  </a:lnTo>
                  <a:lnTo>
                    <a:pt x="968114" y="227749"/>
                  </a:lnTo>
                  <a:lnTo>
                    <a:pt x="940008" y="191388"/>
                  </a:lnTo>
                  <a:lnTo>
                    <a:pt x="908961" y="157589"/>
                  </a:lnTo>
                  <a:lnTo>
                    <a:pt x="875162" y="126541"/>
                  </a:lnTo>
                  <a:lnTo>
                    <a:pt x="838801" y="98434"/>
                  </a:lnTo>
                  <a:lnTo>
                    <a:pt x="800069" y="73459"/>
                  </a:lnTo>
                  <a:lnTo>
                    <a:pt x="759156" y="51804"/>
                  </a:lnTo>
                  <a:lnTo>
                    <a:pt x="716250" y="33661"/>
                  </a:lnTo>
                  <a:lnTo>
                    <a:pt x="671543" y="19219"/>
                  </a:lnTo>
                  <a:lnTo>
                    <a:pt x="625224" y="8668"/>
                  </a:lnTo>
                  <a:lnTo>
                    <a:pt x="577483" y="2198"/>
                  </a:lnTo>
                  <a:lnTo>
                    <a:pt x="528510" y="0"/>
                  </a:lnTo>
                  <a:close/>
                </a:path>
              </a:pathLst>
            </a:custGeom>
            <a:solidFill>
              <a:srgbClr val="54A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3" name="object 63" descr=""/>
            <p:cNvSpPr/>
            <p:nvPr/>
          </p:nvSpPr>
          <p:spPr>
            <a:xfrm>
              <a:off x="9201207" y="4391647"/>
              <a:ext cx="1066800" cy="1076325"/>
            </a:xfrm>
            <a:custGeom>
              <a:avLst/>
              <a:gdLst/>
              <a:ahLst/>
              <a:cxnLst/>
              <a:rect l="l" t="t" r="r" b="b"/>
              <a:pathLst>
                <a:path w="1066800" h="1076325">
                  <a:moveTo>
                    <a:pt x="528510" y="0"/>
                  </a:moveTo>
                  <a:lnTo>
                    <a:pt x="577483" y="2198"/>
                  </a:lnTo>
                  <a:lnTo>
                    <a:pt x="625224" y="8668"/>
                  </a:lnTo>
                  <a:lnTo>
                    <a:pt x="671543" y="19219"/>
                  </a:lnTo>
                  <a:lnTo>
                    <a:pt x="716250" y="33661"/>
                  </a:lnTo>
                  <a:lnTo>
                    <a:pt x="759156" y="51804"/>
                  </a:lnTo>
                  <a:lnTo>
                    <a:pt x="800069" y="73459"/>
                  </a:lnTo>
                  <a:lnTo>
                    <a:pt x="838801" y="98434"/>
                  </a:lnTo>
                  <a:lnTo>
                    <a:pt x="875162" y="126541"/>
                  </a:lnTo>
                  <a:lnTo>
                    <a:pt x="908961" y="157589"/>
                  </a:lnTo>
                  <a:lnTo>
                    <a:pt x="940008" y="191388"/>
                  </a:lnTo>
                  <a:lnTo>
                    <a:pt x="968114" y="227749"/>
                  </a:lnTo>
                  <a:lnTo>
                    <a:pt x="993089" y="266481"/>
                  </a:lnTo>
                  <a:lnTo>
                    <a:pt x="1014743" y="307395"/>
                  </a:lnTo>
                  <a:lnTo>
                    <a:pt x="1032885" y="350300"/>
                  </a:lnTo>
                  <a:lnTo>
                    <a:pt x="1047327" y="395006"/>
                  </a:lnTo>
                  <a:lnTo>
                    <a:pt x="1057877" y="441324"/>
                  </a:lnTo>
                  <a:lnTo>
                    <a:pt x="1064347" y="489064"/>
                  </a:lnTo>
                  <a:lnTo>
                    <a:pt x="1066546" y="538035"/>
                  </a:lnTo>
                  <a:lnTo>
                    <a:pt x="1064347" y="587008"/>
                  </a:lnTo>
                  <a:lnTo>
                    <a:pt x="1057877" y="634750"/>
                  </a:lnTo>
                  <a:lnTo>
                    <a:pt x="1047327" y="681069"/>
                  </a:lnTo>
                  <a:lnTo>
                    <a:pt x="1032885" y="725777"/>
                  </a:lnTo>
                  <a:lnTo>
                    <a:pt x="1014743" y="768683"/>
                  </a:lnTo>
                  <a:lnTo>
                    <a:pt x="993089" y="809598"/>
                  </a:lnTo>
                  <a:lnTo>
                    <a:pt x="968114" y="848331"/>
                  </a:lnTo>
                  <a:lnTo>
                    <a:pt x="940008" y="884692"/>
                  </a:lnTo>
                  <a:lnTo>
                    <a:pt x="908961" y="918492"/>
                  </a:lnTo>
                  <a:lnTo>
                    <a:pt x="875162" y="949541"/>
                  </a:lnTo>
                  <a:lnTo>
                    <a:pt x="838801" y="977648"/>
                  </a:lnTo>
                  <a:lnTo>
                    <a:pt x="800069" y="1002624"/>
                  </a:lnTo>
                  <a:lnTo>
                    <a:pt x="759156" y="1024278"/>
                  </a:lnTo>
                  <a:lnTo>
                    <a:pt x="716250" y="1042421"/>
                  </a:lnTo>
                  <a:lnTo>
                    <a:pt x="671543" y="1056864"/>
                  </a:lnTo>
                  <a:lnTo>
                    <a:pt x="625224" y="1067414"/>
                  </a:lnTo>
                  <a:lnTo>
                    <a:pt x="577483" y="1073884"/>
                  </a:lnTo>
                  <a:lnTo>
                    <a:pt x="528510" y="1076083"/>
                  </a:lnTo>
                  <a:lnTo>
                    <a:pt x="480543" y="1073960"/>
                  </a:lnTo>
                  <a:lnTo>
                    <a:pt x="433631" y="1067702"/>
                  </a:lnTo>
                  <a:lnTo>
                    <a:pt x="387975" y="1057474"/>
                  </a:lnTo>
                  <a:lnTo>
                    <a:pt x="343775" y="1043443"/>
                  </a:lnTo>
                  <a:lnTo>
                    <a:pt x="301231" y="1025775"/>
                  </a:lnTo>
                  <a:lnTo>
                    <a:pt x="260546" y="1004635"/>
                  </a:lnTo>
                  <a:lnTo>
                    <a:pt x="221918" y="980191"/>
                  </a:lnTo>
                  <a:lnTo>
                    <a:pt x="185550" y="952607"/>
                  </a:lnTo>
                  <a:lnTo>
                    <a:pt x="151641" y="922051"/>
                  </a:lnTo>
                  <a:lnTo>
                    <a:pt x="120392" y="888688"/>
                  </a:lnTo>
                  <a:lnTo>
                    <a:pt x="92004" y="852683"/>
                  </a:lnTo>
                  <a:lnTo>
                    <a:pt x="66677" y="814204"/>
                  </a:lnTo>
                  <a:lnTo>
                    <a:pt x="44613" y="773416"/>
                  </a:lnTo>
                  <a:lnTo>
                    <a:pt x="26011" y="730485"/>
                  </a:lnTo>
                  <a:lnTo>
                    <a:pt x="11073" y="685578"/>
                  </a:lnTo>
                  <a:lnTo>
                    <a:pt x="0" y="638860"/>
                  </a:lnTo>
                  <a:lnTo>
                    <a:pt x="132130" y="613651"/>
                  </a:lnTo>
                  <a:lnTo>
                    <a:pt x="143615" y="659370"/>
                  </a:lnTo>
                  <a:lnTo>
                    <a:pt x="159935" y="702543"/>
                  </a:lnTo>
                  <a:lnTo>
                    <a:pt x="180738" y="742929"/>
                  </a:lnTo>
                  <a:lnTo>
                    <a:pt x="205670" y="780288"/>
                  </a:lnTo>
                  <a:lnTo>
                    <a:pt x="234375" y="814379"/>
                  </a:lnTo>
                  <a:lnTo>
                    <a:pt x="266500" y="844961"/>
                  </a:lnTo>
                  <a:lnTo>
                    <a:pt x="301691" y="871794"/>
                  </a:lnTo>
                  <a:lnTo>
                    <a:pt x="339594" y="894637"/>
                  </a:lnTo>
                  <a:lnTo>
                    <a:pt x="379854" y="913249"/>
                  </a:lnTo>
                  <a:lnTo>
                    <a:pt x="422118" y="927390"/>
                  </a:lnTo>
                  <a:lnTo>
                    <a:pt x="466031" y="936819"/>
                  </a:lnTo>
                  <a:lnTo>
                    <a:pt x="511240" y="941295"/>
                  </a:lnTo>
                  <a:lnTo>
                    <a:pt x="557389" y="940578"/>
                  </a:lnTo>
                  <a:lnTo>
                    <a:pt x="604126" y="934427"/>
                  </a:lnTo>
                  <a:lnTo>
                    <a:pt x="649843" y="922941"/>
                  </a:lnTo>
                  <a:lnTo>
                    <a:pt x="693014" y="906618"/>
                  </a:lnTo>
                  <a:lnTo>
                    <a:pt x="733399" y="885813"/>
                  </a:lnTo>
                  <a:lnTo>
                    <a:pt x="770757" y="860880"/>
                  </a:lnTo>
                  <a:lnTo>
                    <a:pt x="804848" y="832174"/>
                  </a:lnTo>
                  <a:lnTo>
                    <a:pt x="835430" y="800048"/>
                  </a:lnTo>
                  <a:lnTo>
                    <a:pt x="862263" y="764857"/>
                  </a:lnTo>
                  <a:lnTo>
                    <a:pt x="885106" y="726954"/>
                  </a:lnTo>
                  <a:lnTo>
                    <a:pt x="903718" y="686695"/>
                  </a:lnTo>
                  <a:lnTo>
                    <a:pt x="917858" y="644432"/>
                  </a:lnTo>
                  <a:lnTo>
                    <a:pt x="927286" y="600520"/>
                  </a:lnTo>
                  <a:lnTo>
                    <a:pt x="931762" y="555313"/>
                  </a:lnTo>
                  <a:lnTo>
                    <a:pt x="931043" y="509166"/>
                  </a:lnTo>
                  <a:lnTo>
                    <a:pt x="924890" y="462432"/>
                  </a:lnTo>
                  <a:lnTo>
                    <a:pt x="913165" y="416007"/>
                  </a:lnTo>
                  <a:lnTo>
                    <a:pt x="896378" y="372070"/>
                  </a:lnTo>
                  <a:lnTo>
                    <a:pt x="874884" y="330917"/>
                  </a:lnTo>
                  <a:lnTo>
                    <a:pt x="849040" y="292843"/>
                  </a:lnTo>
                  <a:lnTo>
                    <a:pt x="819204" y="258143"/>
                  </a:lnTo>
                  <a:lnTo>
                    <a:pt x="785731" y="227112"/>
                  </a:lnTo>
                  <a:lnTo>
                    <a:pt x="748979" y="200045"/>
                  </a:lnTo>
                  <a:lnTo>
                    <a:pt x="709304" y="177238"/>
                  </a:lnTo>
                  <a:lnTo>
                    <a:pt x="667063" y="158985"/>
                  </a:lnTo>
                  <a:lnTo>
                    <a:pt x="622612" y="145582"/>
                  </a:lnTo>
                  <a:lnTo>
                    <a:pt x="576309" y="137324"/>
                  </a:lnTo>
                  <a:lnTo>
                    <a:pt x="528510" y="134505"/>
                  </a:lnTo>
                  <a:lnTo>
                    <a:pt x="528510" y="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4" name="object 64" descr=""/>
            <p:cNvSpPr/>
            <p:nvPr/>
          </p:nvSpPr>
          <p:spPr>
            <a:xfrm>
              <a:off x="9191600" y="4391645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5">
                  <a:moveTo>
                    <a:pt x="538116" y="0"/>
                  </a:moveTo>
                  <a:lnTo>
                    <a:pt x="487481" y="2386"/>
                  </a:lnTo>
                  <a:lnTo>
                    <a:pt x="437304" y="9525"/>
                  </a:lnTo>
                  <a:lnTo>
                    <a:pt x="389609" y="20862"/>
                  </a:lnTo>
                  <a:lnTo>
                    <a:pt x="343925" y="36165"/>
                  </a:lnTo>
                  <a:lnTo>
                    <a:pt x="300403" y="55209"/>
                  </a:lnTo>
                  <a:lnTo>
                    <a:pt x="259193" y="77773"/>
                  </a:lnTo>
                  <a:lnTo>
                    <a:pt x="220447" y="103635"/>
                  </a:lnTo>
                  <a:lnTo>
                    <a:pt x="184315" y="132573"/>
                  </a:lnTo>
                  <a:lnTo>
                    <a:pt x="150948" y="164365"/>
                  </a:lnTo>
                  <a:lnTo>
                    <a:pt x="120498" y="198788"/>
                  </a:lnTo>
                  <a:lnTo>
                    <a:pt x="93115" y="235619"/>
                  </a:lnTo>
                  <a:lnTo>
                    <a:pt x="68950" y="274638"/>
                  </a:lnTo>
                  <a:lnTo>
                    <a:pt x="48155" y="315622"/>
                  </a:lnTo>
                  <a:lnTo>
                    <a:pt x="30879" y="358348"/>
                  </a:lnTo>
                  <a:lnTo>
                    <a:pt x="17275" y="402595"/>
                  </a:lnTo>
                  <a:lnTo>
                    <a:pt x="7493" y="448140"/>
                  </a:lnTo>
                  <a:lnTo>
                    <a:pt x="1684" y="494762"/>
                  </a:lnTo>
                  <a:lnTo>
                    <a:pt x="0" y="542237"/>
                  </a:lnTo>
                  <a:lnTo>
                    <a:pt x="2590" y="590344"/>
                  </a:lnTo>
                  <a:lnTo>
                    <a:pt x="9606" y="638860"/>
                  </a:lnTo>
                  <a:lnTo>
                    <a:pt x="141737" y="613651"/>
                  </a:lnTo>
                  <a:lnTo>
                    <a:pt x="138610" y="594892"/>
                  </a:lnTo>
                  <a:lnTo>
                    <a:pt x="136376" y="576014"/>
                  </a:lnTo>
                  <a:lnTo>
                    <a:pt x="135034" y="557051"/>
                  </a:lnTo>
                  <a:lnTo>
                    <a:pt x="134587" y="538035"/>
                  </a:lnTo>
                  <a:lnTo>
                    <a:pt x="137301" y="490976"/>
                  </a:lnTo>
                  <a:lnTo>
                    <a:pt x="145244" y="445511"/>
                  </a:lnTo>
                  <a:lnTo>
                    <a:pt x="158112" y="401943"/>
                  </a:lnTo>
                  <a:lnTo>
                    <a:pt x="175602" y="360574"/>
                  </a:lnTo>
                  <a:lnTo>
                    <a:pt x="197412" y="321709"/>
                  </a:lnTo>
                  <a:lnTo>
                    <a:pt x="223239" y="285649"/>
                  </a:lnTo>
                  <a:lnTo>
                    <a:pt x="252779" y="252698"/>
                  </a:lnTo>
                  <a:lnTo>
                    <a:pt x="285731" y="223157"/>
                  </a:lnTo>
                  <a:lnTo>
                    <a:pt x="321790" y="197331"/>
                  </a:lnTo>
                  <a:lnTo>
                    <a:pt x="360656" y="175521"/>
                  </a:lnTo>
                  <a:lnTo>
                    <a:pt x="402024" y="158031"/>
                  </a:lnTo>
                  <a:lnTo>
                    <a:pt x="445592" y="145163"/>
                  </a:lnTo>
                  <a:lnTo>
                    <a:pt x="491057" y="137220"/>
                  </a:lnTo>
                  <a:lnTo>
                    <a:pt x="538116" y="134505"/>
                  </a:lnTo>
                  <a:lnTo>
                    <a:pt x="538116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5" name="object 65" descr=""/>
            <p:cNvSpPr/>
            <p:nvPr/>
          </p:nvSpPr>
          <p:spPr>
            <a:xfrm>
              <a:off x="9191600" y="4391645"/>
              <a:ext cx="538480" cy="639445"/>
            </a:xfrm>
            <a:custGeom>
              <a:avLst/>
              <a:gdLst/>
              <a:ahLst/>
              <a:cxnLst/>
              <a:rect l="l" t="t" r="r" b="b"/>
              <a:pathLst>
                <a:path w="538479" h="639445">
                  <a:moveTo>
                    <a:pt x="9606" y="638860"/>
                  </a:moveTo>
                  <a:lnTo>
                    <a:pt x="2590" y="590344"/>
                  </a:lnTo>
                  <a:lnTo>
                    <a:pt x="0" y="542237"/>
                  </a:lnTo>
                  <a:lnTo>
                    <a:pt x="1684" y="494762"/>
                  </a:lnTo>
                  <a:lnTo>
                    <a:pt x="7493" y="448140"/>
                  </a:lnTo>
                  <a:lnTo>
                    <a:pt x="17275" y="402595"/>
                  </a:lnTo>
                  <a:lnTo>
                    <a:pt x="30879" y="358348"/>
                  </a:lnTo>
                  <a:lnTo>
                    <a:pt x="48155" y="315622"/>
                  </a:lnTo>
                  <a:lnTo>
                    <a:pt x="68950" y="274638"/>
                  </a:lnTo>
                  <a:lnTo>
                    <a:pt x="93115" y="235619"/>
                  </a:lnTo>
                  <a:lnTo>
                    <a:pt x="120498" y="198788"/>
                  </a:lnTo>
                  <a:lnTo>
                    <a:pt x="150948" y="164365"/>
                  </a:lnTo>
                  <a:lnTo>
                    <a:pt x="184315" y="132573"/>
                  </a:lnTo>
                  <a:lnTo>
                    <a:pt x="220447" y="103635"/>
                  </a:lnTo>
                  <a:lnTo>
                    <a:pt x="259193" y="77773"/>
                  </a:lnTo>
                  <a:lnTo>
                    <a:pt x="300403" y="55209"/>
                  </a:lnTo>
                  <a:lnTo>
                    <a:pt x="343925" y="36165"/>
                  </a:lnTo>
                  <a:lnTo>
                    <a:pt x="389609" y="20862"/>
                  </a:lnTo>
                  <a:lnTo>
                    <a:pt x="437304" y="9525"/>
                  </a:lnTo>
                  <a:lnTo>
                    <a:pt x="487481" y="2386"/>
                  </a:lnTo>
                  <a:lnTo>
                    <a:pt x="538116" y="0"/>
                  </a:lnTo>
                  <a:lnTo>
                    <a:pt x="538116" y="134505"/>
                  </a:lnTo>
                  <a:lnTo>
                    <a:pt x="491057" y="137220"/>
                  </a:lnTo>
                  <a:lnTo>
                    <a:pt x="445592" y="145163"/>
                  </a:lnTo>
                  <a:lnTo>
                    <a:pt x="402024" y="158031"/>
                  </a:lnTo>
                  <a:lnTo>
                    <a:pt x="360656" y="175521"/>
                  </a:lnTo>
                  <a:lnTo>
                    <a:pt x="321790" y="197331"/>
                  </a:lnTo>
                  <a:lnTo>
                    <a:pt x="285731" y="223157"/>
                  </a:lnTo>
                  <a:lnTo>
                    <a:pt x="252779" y="252698"/>
                  </a:lnTo>
                  <a:lnTo>
                    <a:pt x="223239" y="285649"/>
                  </a:lnTo>
                  <a:lnTo>
                    <a:pt x="197412" y="321709"/>
                  </a:lnTo>
                  <a:lnTo>
                    <a:pt x="175602" y="360574"/>
                  </a:lnTo>
                  <a:lnTo>
                    <a:pt x="158112" y="401943"/>
                  </a:lnTo>
                  <a:lnTo>
                    <a:pt x="145244" y="445511"/>
                  </a:lnTo>
                  <a:lnTo>
                    <a:pt x="137301" y="490976"/>
                  </a:lnTo>
                  <a:lnTo>
                    <a:pt x="134587" y="538035"/>
                  </a:lnTo>
                  <a:lnTo>
                    <a:pt x="135034" y="557051"/>
                  </a:lnTo>
                  <a:lnTo>
                    <a:pt x="136376" y="576014"/>
                  </a:lnTo>
                  <a:lnTo>
                    <a:pt x="138610" y="594892"/>
                  </a:lnTo>
                  <a:lnTo>
                    <a:pt x="141737" y="613651"/>
                  </a:lnTo>
                  <a:lnTo>
                    <a:pt x="9606" y="638860"/>
                  </a:lnTo>
                  <a:close/>
                </a:path>
              </a:pathLst>
            </a:custGeom>
            <a:ln w="190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6" name="object 66" descr=""/>
          <p:cNvSpPr txBox="1"/>
          <p:nvPr/>
        </p:nvSpPr>
        <p:spPr>
          <a:xfrm>
            <a:off x="9385990" y="4708067"/>
            <a:ext cx="688975" cy="4216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3716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43%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10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000" spc="-10">
                <a:solidFill>
                  <a:srgbClr val="1B1363"/>
                </a:solidFill>
                <a:latin typeface="Arial"/>
                <a:cs typeface="Arial"/>
              </a:rPr>
              <a:t>Overall</a:t>
            </a:r>
            <a:endParaRPr sz="1000">
              <a:latin typeface="Arial"/>
              <a:cs typeface="Arial"/>
            </a:endParaRPr>
          </a:p>
        </p:txBody>
      </p:sp>
      <p:sp>
        <p:nvSpPr>
          <p:cNvPr id="67" name="object 67" descr=""/>
          <p:cNvSpPr txBox="1"/>
          <p:nvPr/>
        </p:nvSpPr>
        <p:spPr>
          <a:xfrm>
            <a:off x="10368726" y="4420500"/>
            <a:ext cx="141795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54AC00"/>
                </a:solidFill>
                <a:latin typeface="Arial"/>
                <a:cs typeface="Arial"/>
              </a:rPr>
              <a:t>I have</a:t>
            </a:r>
            <a:r>
              <a:rPr dirty="0" sz="1200" spc="-20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54AC00"/>
                </a:solidFill>
                <a:latin typeface="Arial"/>
                <a:cs typeface="Arial"/>
              </a:rPr>
              <a:t>closed</a:t>
            </a:r>
            <a:r>
              <a:rPr dirty="0" sz="1200" spc="-15" b="1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spc="-50" b="1">
                <a:solidFill>
                  <a:srgbClr val="54AC00"/>
                </a:solidFill>
                <a:latin typeface="Arial"/>
                <a:cs typeface="Arial"/>
              </a:rPr>
              <a:t>/ </a:t>
            </a:r>
            <a:r>
              <a:rPr dirty="0" sz="1200" b="1">
                <a:solidFill>
                  <a:srgbClr val="54AC00"/>
                </a:solidFill>
                <a:latin typeface="Arial"/>
                <a:cs typeface="Arial"/>
              </a:rPr>
              <a:t>stopped</a:t>
            </a:r>
            <a:r>
              <a:rPr dirty="0" sz="1200" spc="-40" b="1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54AC00"/>
                </a:solidFill>
                <a:latin typeface="Arial"/>
                <a:cs typeface="Arial"/>
              </a:rPr>
              <a:t>using</a:t>
            </a:r>
            <a:r>
              <a:rPr dirty="0" sz="1200" spc="-35" b="1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spc="-25" b="1">
                <a:solidFill>
                  <a:srgbClr val="54AC00"/>
                </a:solidFill>
                <a:latin typeface="Arial"/>
                <a:cs typeface="Arial"/>
              </a:rPr>
              <a:t>an </a:t>
            </a:r>
            <a:r>
              <a:rPr dirty="0" sz="1200" b="1">
                <a:solidFill>
                  <a:srgbClr val="54AC00"/>
                </a:solidFill>
                <a:latin typeface="Arial"/>
                <a:cs typeface="Arial"/>
              </a:rPr>
              <a:t>account</a:t>
            </a:r>
            <a:r>
              <a:rPr dirty="0" sz="1200" spc="-35" b="1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54AC00"/>
                </a:solidFill>
                <a:latin typeface="Arial"/>
                <a:cs typeface="Arial"/>
              </a:rPr>
              <a:t>in</a:t>
            </a:r>
            <a:r>
              <a:rPr dirty="0" sz="1200" spc="-10" b="1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54AC00"/>
                </a:solidFill>
                <a:latin typeface="Arial"/>
                <a:cs typeface="Arial"/>
              </a:rPr>
              <a:t>the</a:t>
            </a:r>
            <a:r>
              <a:rPr dirty="0" sz="1200" spc="-10" b="1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spc="-20" b="1">
                <a:solidFill>
                  <a:srgbClr val="54AC00"/>
                </a:solidFill>
                <a:latin typeface="Arial"/>
                <a:cs typeface="Arial"/>
              </a:rPr>
              <a:t>last </a:t>
            </a:r>
            <a:r>
              <a:rPr dirty="0" sz="1200" b="1">
                <a:solidFill>
                  <a:srgbClr val="54AC00"/>
                </a:solidFill>
                <a:latin typeface="Arial"/>
                <a:cs typeface="Arial"/>
              </a:rPr>
              <a:t>year</a:t>
            </a:r>
            <a:r>
              <a:rPr dirty="0" sz="1200" spc="30" b="1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54AC00"/>
                </a:solidFill>
                <a:latin typeface="Arial"/>
                <a:cs typeface="Arial"/>
              </a:rPr>
              <a:t>because</a:t>
            </a:r>
            <a:r>
              <a:rPr dirty="0" sz="1200" spc="-5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54AC00"/>
                </a:solidFill>
                <a:latin typeface="Arial"/>
                <a:cs typeface="Arial"/>
              </a:rPr>
              <a:t>I</a:t>
            </a:r>
            <a:r>
              <a:rPr dirty="0" sz="1200" spc="35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54AC00"/>
                </a:solidFill>
                <a:latin typeface="Arial"/>
                <a:cs typeface="Arial"/>
              </a:rPr>
              <a:t>have </a:t>
            </a:r>
            <a:r>
              <a:rPr dirty="0" sz="1200">
                <a:solidFill>
                  <a:srgbClr val="54AC00"/>
                </a:solidFill>
                <a:latin typeface="Arial"/>
                <a:cs typeface="Arial"/>
              </a:rPr>
              <a:t>been</a:t>
            </a:r>
            <a:r>
              <a:rPr dirty="0" sz="1200" spc="25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54AC00"/>
                </a:solidFill>
                <a:latin typeface="Arial"/>
                <a:cs typeface="Arial"/>
              </a:rPr>
              <a:t>upset</a:t>
            </a:r>
            <a:r>
              <a:rPr dirty="0" sz="1200" spc="55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54AC00"/>
                </a:solidFill>
                <a:latin typeface="Arial"/>
                <a:cs typeface="Arial"/>
              </a:rPr>
              <a:t>by</a:t>
            </a:r>
            <a:r>
              <a:rPr dirty="0" sz="1200" spc="75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54AC00"/>
                </a:solidFill>
                <a:latin typeface="Arial"/>
                <a:cs typeface="Arial"/>
              </a:rPr>
              <a:t>posts </a:t>
            </a:r>
            <a:r>
              <a:rPr dirty="0" sz="1200">
                <a:solidFill>
                  <a:srgbClr val="54AC00"/>
                </a:solidFill>
                <a:latin typeface="Arial"/>
                <a:cs typeface="Arial"/>
              </a:rPr>
              <a:t>I have</a:t>
            </a:r>
            <a:r>
              <a:rPr dirty="0" sz="1200" spc="-25">
                <a:solidFill>
                  <a:srgbClr val="54AC00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54AC00"/>
                </a:solidFill>
                <a:latin typeface="Arial"/>
                <a:cs typeface="Arial"/>
              </a:rPr>
              <a:t>seen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 descr=""/>
          <p:cNvSpPr/>
          <p:nvPr/>
        </p:nvSpPr>
        <p:spPr>
          <a:xfrm>
            <a:off x="223265" y="3548634"/>
            <a:ext cx="2598420" cy="617220"/>
          </a:xfrm>
          <a:custGeom>
            <a:avLst/>
            <a:gdLst/>
            <a:ahLst/>
            <a:cxnLst/>
            <a:rect l="l" t="t" r="r" b="b"/>
            <a:pathLst>
              <a:path w="2598420" h="617220">
                <a:moveTo>
                  <a:pt x="0" y="0"/>
                </a:moveTo>
                <a:lnTo>
                  <a:pt x="2598420" y="0"/>
                </a:lnTo>
                <a:lnTo>
                  <a:pt x="2598420" y="617219"/>
                </a:lnTo>
                <a:lnTo>
                  <a:pt x="0" y="617219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 descr=""/>
          <p:cNvSpPr txBox="1"/>
          <p:nvPr/>
        </p:nvSpPr>
        <p:spPr>
          <a:xfrm>
            <a:off x="314062" y="3563768"/>
            <a:ext cx="854710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Z:</a:t>
            </a:r>
            <a:r>
              <a:rPr dirty="0" sz="12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63%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X: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76%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 descr=""/>
          <p:cNvSpPr txBox="1"/>
          <p:nvPr/>
        </p:nvSpPr>
        <p:spPr>
          <a:xfrm>
            <a:off x="1522594" y="3563768"/>
            <a:ext cx="1194435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Millennials:</a:t>
            </a:r>
            <a:r>
              <a:rPr dirty="0" sz="12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66%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Boomers:</a:t>
            </a:r>
            <a:r>
              <a:rPr dirty="0" sz="12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87%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 descr=""/>
          <p:cNvSpPr/>
          <p:nvPr/>
        </p:nvSpPr>
        <p:spPr>
          <a:xfrm>
            <a:off x="3216401" y="3548634"/>
            <a:ext cx="2598420" cy="617220"/>
          </a:xfrm>
          <a:custGeom>
            <a:avLst/>
            <a:gdLst/>
            <a:ahLst/>
            <a:cxnLst/>
            <a:rect l="l" t="t" r="r" b="b"/>
            <a:pathLst>
              <a:path w="2598420" h="617220">
                <a:moveTo>
                  <a:pt x="0" y="0"/>
                </a:moveTo>
                <a:lnTo>
                  <a:pt x="2598420" y="0"/>
                </a:lnTo>
                <a:lnTo>
                  <a:pt x="2598420" y="617219"/>
                </a:lnTo>
                <a:lnTo>
                  <a:pt x="0" y="617219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 descr=""/>
          <p:cNvSpPr txBox="1"/>
          <p:nvPr/>
        </p:nvSpPr>
        <p:spPr>
          <a:xfrm>
            <a:off x="3307309" y="3563768"/>
            <a:ext cx="854710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Z:</a:t>
            </a:r>
            <a:r>
              <a:rPr dirty="0" sz="12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62%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X: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 descr=""/>
          <p:cNvSpPr txBox="1"/>
          <p:nvPr/>
        </p:nvSpPr>
        <p:spPr>
          <a:xfrm>
            <a:off x="4515841" y="3563768"/>
            <a:ext cx="1194435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Millennials:</a:t>
            </a:r>
            <a:r>
              <a:rPr dirty="0" sz="12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68%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Boomers:</a:t>
            </a:r>
            <a:r>
              <a:rPr dirty="0" sz="12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79%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 descr=""/>
          <p:cNvSpPr/>
          <p:nvPr/>
        </p:nvSpPr>
        <p:spPr>
          <a:xfrm>
            <a:off x="6204965" y="3548634"/>
            <a:ext cx="2597150" cy="617220"/>
          </a:xfrm>
          <a:custGeom>
            <a:avLst/>
            <a:gdLst/>
            <a:ahLst/>
            <a:cxnLst/>
            <a:rect l="l" t="t" r="r" b="b"/>
            <a:pathLst>
              <a:path w="2597150" h="617220">
                <a:moveTo>
                  <a:pt x="0" y="0"/>
                </a:moveTo>
                <a:lnTo>
                  <a:pt x="2596895" y="0"/>
                </a:lnTo>
                <a:lnTo>
                  <a:pt x="2596895" y="617219"/>
                </a:lnTo>
                <a:lnTo>
                  <a:pt x="0" y="617219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 descr=""/>
          <p:cNvSpPr txBox="1"/>
          <p:nvPr/>
        </p:nvSpPr>
        <p:spPr>
          <a:xfrm>
            <a:off x="6294913" y="3563768"/>
            <a:ext cx="854710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Z:</a:t>
            </a:r>
            <a:r>
              <a:rPr dirty="0" sz="12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56%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X: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70%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 descr=""/>
          <p:cNvSpPr txBox="1"/>
          <p:nvPr/>
        </p:nvSpPr>
        <p:spPr>
          <a:xfrm>
            <a:off x="7503445" y="3563768"/>
            <a:ext cx="1194435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Millennials:</a:t>
            </a:r>
            <a:r>
              <a:rPr dirty="0" sz="12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60%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Boomers:</a:t>
            </a:r>
            <a:r>
              <a:rPr dirty="0" sz="12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81%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 descr=""/>
          <p:cNvSpPr/>
          <p:nvPr/>
        </p:nvSpPr>
        <p:spPr>
          <a:xfrm>
            <a:off x="9198102" y="3548634"/>
            <a:ext cx="2598420" cy="617220"/>
          </a:xfrm>
          <a:custGeom>
            <a:avLst/>
            <a:gdLst/>
            <a:ahLst/>
            <a:cxnLst/>
            <a:rect l="l" t="t" r="r" b="b"/>
            <a:pathLst>
              <a:path w="2598420" h="617220">
                <a:moveTo>
                  <a:pt x="0" y="0"/>
                </a:moveTo>
                <a:lnTo>
                  <a:pt x="2598420" y="0"/>
                </a:lnTo>
                <a:lnTo>
                  <a:pt x="2598420" y="617219"/>
                </a:lnTo>
                <a:lnTo>
                  <a:pt x="0" y="617219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 descr=""/>
          <p:cNvSpPr txBox="1"/>
          <p:nvPr/>
        </p:nvSpPr>
        <p:spPr>
          <a:xfrm>
            <a:off x="9288386" y="3563768"/>
            <a:ext cx="854710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Z:</a:t>
            </a:r>
            <a:r>
              <a:rPr dirty="0" sz="12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63%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X: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61%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 descr=""/>
          <p:cNvSpPr txBox="1"/>
          <p:nvPr/>
        </p:nvSpPr>
        <p:spPr>
          <a:xfrm>
            <a:off x="10496918" y="3563768"/>
            <a:ext cx="1194435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Millennials:</a:t>
            </a:r>
            <a:r>
              <a:rPr dirty="0" sz="12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59%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Boomers:</a:t>
            </a:r>
            <a:r>
              <a:rPr dirty="0" sz="12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86%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 descr=""/>
          <p:cNvSpPr/>
          <p:nvPr/>
        </p:nvSpPr>
        <p:spPr>
          <a:xfrm>
            <a:off x="215645" y="5574029"/>
            <a:ext cx="2598420" cy="617220"/>
          </a:xfrm>
          <a:custGeom>
            <a:avLst/>
            <a:gdLst/>
            <a:ahLst/>
            <a:cxnLst/>
            <a:rect l="l" t="t" r="r" b="b"/>
            <a:pathLst>
              <a:path w="2598420" h="617220">
                <a:moveTo>
                  <a:pt x="0" y="0"/>
                </a:moveTo>
                <a:lnTo>
                  <a:pt x="2598420" y="0"/>
                </a:lnTo>
                <a:lnTo>
                  <a:pt x="2598420" y="617220"/>
                </a:lnTo>
                <a:lnTo>
                  <a:pt x="0" y="61722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 descr=""/>
          <p:cNvSpPr txBox="1"/>
          <p:nvPr/>
        </p:nvSpPr>
        <p:spPr>
          <a:xfrm>
            <a:off x="306640" y="5588923"/>
            <a:ext cx="854710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Z:</a:t>
            </a:r>
            <a:r>
              <a:rPr dirty="0" sz="12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58%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X: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 descr=""/>
          <p:cNvSpPr txBox="1"/>
          <p:nvPr/>
        </p:nvSpPr>
        <p:spPr>
          <a:xfrm>
            <a:off x="1515172" y="5588923"/>
            <a:ext cx="1194435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Millennials:</a:t>
            </a:r>
            <a:r>
              <a:rPr dirty="0" sz="12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49%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Boomers:</a:t>
            </a:r>
            <a:r>
              <a:rPr dirty="0" sz="12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72%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 descr=""/>
          <p:cNvSpPr/>
          <p:nvPr/>
        </p:nvSpPr>
        <p:spPr>
          <a:xfrm>
            <a:off x="3210305" y="5574029"/>
            <a:ext cx="2598420" cy="617220"/>
          </a:xfrm>
          <a:custGeom>
            <a:avLst/>
            <a:gdLst/>
            <a:ahLst/>
            <a:cxnLst/>
            <a:rect l="l" t="t" r="r" b="b"/>
            <a:pathLst>
              <a:path w="2598420" h="617220">
                <a:moveTo>
                  <a:pt x="0" y="0"/>
                </a:moveTo>
                <a:lnTo>
                  <a:pt x="2598420" y="0"/>
                </a:lnTo>
                <a:lnTo>
                  <a:pt x="2598420" y="617220"/>
                </a:lnTo>
                <a:lnTo>
                  <a:pt x="0" y="61722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 descr=""/>
          <p:cNvSpPr txBox="1"/>
          <p:nvPr/>
        </p:nvSpPr>
        <p:spPr>
          <a:xfrm>
            <a:off x="3301441" y="5588923"/>
            <a:ext cx="854710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Z:</a:t>
            </a:r>
            <a:r>
              <a:rPr dirty="0" sz="12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48%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X: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 descr=""/>
          <p:cNvSpPr txBox="1"/>
          <p:nvPr/>
        </p:nvSpPr>
        <p:spPr>
          <a:xfrm>
            <a:off x="4509973" y="5588923"/>
            <a:ext cx="1194435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Millennials:</a:t>
            </a:r>
            <a:r>
              <a:rPr dirty="0" sz="12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52%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Boomers:</a:t>
            </a:r>
            <a:r>
              <a:rPr dirty="0" sz="12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77%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6" name="object 86" descr=""/>
          <p:cNvSpPr/>
          <p:nvPr/>
        </p:nvSpPr>
        <p:spPr>
          <a:xfrm>
            <a:off x="6204965" y="5574029"/>
            <a:ext cx="2597150" cy="617220"/>
          </a:xfrm>
          <a:custGeom>
            <a:avLst/>
            <a:gdLst/>
            <a:ahLst/>
            <a:cxnLst/>
            <a:rect l="l" t="t" r="r" b="b"/>
            <a:pathLst>
              <a:path w="2597150" h="617220">
                <a:moveTo>
                  <a:pt x="0" y="0"/>
                </a:moveTo>
                <a:lnTo>
                  <a:pt x="2596895" y="0"/>
                </a:lnTo>
                <a:lnTo>
                  <a:pt x="2596895" y="617220"/>
                </a:lnTo>
                <a:lnTo>
                  <a:pt x="0" y="61722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 descr=""/>
          <p:cNvSpPr txBox="1"/>
          <p:nvPr/>
        </p:nvSpPr>
        <p:spPr>
          <a:xfrm>
            <a:off x="6294913" y="5588923"/>
            <a:ext cx="854710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Z:</a:t>
            </a:r>
            <a:r>
              <a:rPr dirty="0" sz="12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51%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X: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53%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8" name="object 88" descr=""/>
          <p:cNvSpPr txBox="1"/>
          <p:nvPr/>
        </p:nvSpPr>
        <p:spPr>
          <a:xfrm>
            <a:off x="7503445" y="5588923"/>
            <a:ext cx="1194435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Millennials:</a:t>
            </a:r>
            <a:r>
              <a:rPr dirty="0" sz="12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56%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Boomers:</a:t>
            </a:r>
            <a:r>
              <a:rPr dirty="0" sz="12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62%</a:t>
            </a:r>
            <a:endParaRPr sz="1200">
              <a:latin typeface="Arial"/>
              <a:cs typeface="Arial"/>
            </a:endParaRPr>
          </a:p>
        </p:txBody>
      </p:sp>
      <p:sp>
        <p:nvSpPr>
          <p:cNvPr id="89" name="object 89" descr=""/>
          <p:cNvSpPr/>
          <p:nvPr/>
        </p:nvSpPr>
        <p:spPr>
          <a:xfrm>
            <a:off x="9205721" y="5574029"/>
            <a:ext cx="2598420" cy="617220"/>
          </a:xfrm>
          <a:custGeom>
            <a:avLst/>
            <a:gdLst/>
            <a:ahLst/>
            <a:cxnLst/>
            <a:rect l="l" t="t" r="r" b="b"/>
            <a:pathLst>
              <a:path w="2598420" h="617220">
                <a:moveTo>
                  <a:pt x="0" y="0"/>
                </a:moveTo>
                <a:lnTo>
                  <a:pt x="2598420" y="0"/>
                </a:lnTo>
                <a:lnTo>
                  <a:pt x="2598420" y="617220"/>
                </a:lnTo>
                <a:lnTo>
                  <a:pt x="0" y="617220"/>
                </a:lnTo>
                <a:lnTo>
                  <a:pt x="0" y="0"/>
                </a:lnTo>
                <a:close/>
              </a:path>
            </a:pathLst>
          </a:custGeom>
          <a:ln w="19050">
            <a:solidFill>
              <a:srgbClr val="1B136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 descr=""/>
          <p:cNvSpPr txBox="1"/>
          <p:nvPr/>
        </p:nvSpPr>
        <p:spPr>
          <a:xfrm>
            <a:off x="9296527" y="5588923"/>
            <a:ext cx="854710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Z:</a:t>
            </a:r>
            <a:r>
              <a:rPr dirty="0" sz="1200" spc="-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54%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Gen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X:</a:t>
            </a:r>
            <a:r>
              <a:rPr dirty="0" sz="12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35%</a:t>
            </a:r>
            <a:endParaRPr sz="1200">
              <a:latin typeface="Arial"/>
              <a:cs typeface="Arial"/>
            </a:endParaRPr>
          </a:p>
        </p:txBody>
      </p:sp>
      <p:sp>
        <p:nvSpPr>
          <p:cNvPr id="91" name="object 91" descr=""/>
          <p:cNvSpPr txBox="1"/>
          <p:nvPr/>
        </p:nvSpPr>
        <p:spPr>
          <a:xfrm>
            <a:off x="10505060" y="5588923"/>
            <a:ext cx="1194435" cy="51308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Millennials:</a:t>
            </a:r>
            <a:r>
              <a:rPr dirty="0" sz="12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43%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80"/>
              </a:spcBef>
            </a:pPr>
            <a:r>
              <a:rPr dirty="0" sz="1200" b="1">
                <a:solidFill>
                  <a:srgbClr val="1B1363"/>
                </a:solidFill>
                <a:latin typeface="Arial"/>
                <a:cs typeface="Arial"/>
              </a:rPr>
              <a:t>Boomers:</a:t>
            </a:r>
            <a:r>
              <a:rPr dirty="0" sz="1200" spc="-6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25">
                <a:solidFill>
                  <a:srgbClr val="1B1363"/>
                </a:solidFill>
                <a:latin typeface="Arial"/>
                <a:cs typeface="Arial"/>
              </a:rPr>
              <a:t>42%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F768AB-EB12-4BBC-B9EF-DD55585DEFC5}"/>
</file>

<file path=customXml/itemProps2.xml><?xml version="1.0" encoding="utf-8"?>
<ds:datastoreItem xmlns:ds="http://schemas.openxmlformats.org/officeDocument/2006/customXml" ds:itemID="{3FE803AE-7027-49F8-B15E-A53A1B76D956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Reed Kiely</dc:creator>
  <dc:title>Grab &amp; Go</dc:title>
  <dcterms:created xsi:type="dcterms:W3CDTF">2024-05-01T17:55:55Z</dcterms:created>
  <dcterms:modified xsi:type="dcterms:W3CDTF">2024-05-01T17:55:55Z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</Properties>
</file>