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viewProps" Target="viewProps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tableStyles" Target="tableStyle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83096"/>
            <a:ext cx="12192000" cy="375285"/>
          </a:xfrm>
          <a:custGeom>
            <a:avLst/>
            <a:gdLst/>
            <a:ahLst/>
            <a:cxnLst/>
            <a:rect l="l" t="t" r="r" b="b"/>
            <a:pathLst>
              <a:path w="12192000" h="375284">
                <a:moveTo>
                  <a:pt x="0" y="374903"/>
                </a:moveTo>
                <a:lnTo>
                  <a:pt x="12192000" y="374903"/>
                </a:lnTo>
                <a:lnTo>
                  <a:pt x="12192000" y="0"/>
                </a:lnTo>
                <a:lnTo>
                  <a:pt x="0" y="0"/>
                </a:lnTo>
                <a:lnTo>
                  <a:pt x="0" y="374903"/>
                </a:lnTo>
                <a:close/>
              </a:path>
            </a:pathLst>
          </a:custGeom>
          <a:solidFill>
            <a:srgbClr val="E1E8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1685544"/>
            <a:ext cx="12192000" cy="4520565"/>
          </a:xfrm>
          <a:custGeom>
            <a:avLst/>
            <a:gdLst/>
            <a:ahLst/>
            <a:cxnLst/>
            <a:rect l="l" t="t" r="r" b="b"/>
            <a:pathLst>
              <a:path w="12192000" h="4520565">
                <a:moveTo>
                  <a:pt x="0" y="4520183"/>
                </a:moveTo>
                <a:lnTo>
                  <a:pt x="12192000" y="4520183"/>
                </a:lnTo>
                <a:lnTo>
                  <a:pt x="12192000" y="0"/>
                </a:lnTo>
                <a:lnTo>
                  <a:pt x="0" y="0"/>
                </a:lnTo>
                <a:lnTo>
                  <a:pt x="0" y="4520183"/>
                </a:lnTo>
                <a:close/>
              </a:path>
            </a:pathLst>
          </a:custGeom>
          <a:solidFill>
            <a:srgbClr val="E1E8F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3108" y="6507480"/>
            <a:ext cx="11708774" cy="35051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205728"/>
            <a:ext cx="12186285" cy="277495"/>
          </a:xfrm>
          <a:custGeom>
            <a:avLst/>
            <a:gdLst/>
            <a:ahLst/>
            <a:cxnLst/>
            <a:rect l="l" t="t" r="r" b="b"/>
            <a:pathLst>
              <a:path w="12186285" h="277495">
                <a:moveTo>
                  <a:pt x="12185904" y="0"/>
                </a:moveTo>
                <a:lnTo>
                  <a:pt x="0" y="0"/>
                </a:lnTo>
                <a:lnTo>
                  <a:pt x="0" y="277368"/>
                </a:lnTo>
                <a:lnTo>
                  <a:pt x="12185904" y="277368"/>
                </a:lnTo>
                <a:lnTo>
                  <a:pt x="12185904" y="0"/>
                </a:lnTo>
                <a:close/>
              </a:path>
            </a:pathLst>
          </a:custGeom>
          <a:solidFill>
            <a:srgbClr val="EC3B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6205728"/>
            <a:ext cx="12186285" cy="277495"/>
          </a:xfrm>
          <a:custGeom>
            <a:avLst/>
            <a:gdLst/>
            <a:ahLst/>
            <a:cxnLst/>
            <a:rect l="l" t="t" r="r" b="b"/>
            <a:pathLst>
              <a:path w="12186285" h="277495">
                <a:moveTo>
                  <a:pt x="0" y="0"/>
                </a:moveTo>
                <a:lnTo>
                  <a:pt x="12185904" y="0"/>
                </a:lnTo>
                <a:lnTo>
                  <a:pt x="12185904" y="277368"/>
                </a:lnTo>
                <a:lnTo>
                  <a:pt x="0" y="277368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thevab.com/signin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hyperlink" Target="https://thevab.com/insight/hidden-costs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32463" y="543750"/>
            <a:ext cx="9319895" cy="8185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solidFill>
                  <a:srgbClr val="1F1A61"/>
                </a:solidFill>
                <a:latin typeface="Arial"/>
                <a:cs typeface="Arial"/>
              </a:rPr>
              <a:t>If global</a:t>
            </a:r>
            <a:r>
              <a:rPr dirty="0" sz="2600" spc="-25" b="1">
                <a:solidFill>
                  <a:srgbClr val="1F1A61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1F1A61"/>
                </a:solidFill>
                <a:latin typeface="Arial"/>
                <a:cs typeface="Arial"/>
              </a:rPr>
              <a:t>digital</a:t>
            </a:r>
            <a:r>
              <a:rPr dirty="0" sz="2600" spc="-15" b="1">
                <a:solidFill>
                  <a:srgbClr val="1F1A61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1F1A61"/>
                </a:solidFill>
                <a:latin typeface="Arial"/>
                <a:cs typeface="Arial"/>
              </a:rPr>
              <a:t>ad</a:t>
            </a:r>
            <a:r>
              <a:rPr dirty="0" sz="2600" spc="-15" b="1">
                <a:solidFill>
                  <a:srgbClr val="1F1A61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1F1A61"/>
                </a:solidFill>
                <a:latin typeface="Arial"/>
                <a:cs typeface="Arial"/>
              </a:rPr>
              <a:t>fraud</a:t>
            </a:r>
            <a:r>
              <a:rPr dirty="0" sz="2600" spc="-15" b="1">
                <a:solidFill>
                  <a:srgbClr val="1F1A61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1F1A61"/>
                </a:solidFill>
                <a:latin typeface="Arial"/>
                <a:cs typeface="Arial"/>
              </a:rPr>
              <a:t>was</a:t>
            </a:r>
            <a:r>
              <a:rPr dirty="0" sz="2600" spc="-25" b="1">
                <a:solidFill>
                  <a:srgbClr val="1F1A61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1F1A61"/>
                </a:solidFill>
                <a:latin typeface="Arial"/>
                <a:cs typeface="Arial"/>
              </a:rPr>
              <a:t>a</a:t>
            </a:r>
            <a:r>
              <a:rPr dirty="0" sz="2600" spc="-5" b="1">
                <a:solidFill>
                  <a:srgbClr val="1F1A61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1F1A61"/>
                </a:solidFill>
                <a:latin typeface="Arial"/>
                <a:cs typeface="Arial"/>
              </a:rPr>
              <a:t>human,</a:t>
            </a:r>
            <a:r>
              <a:rPr dirty="0" sz="2600" spc="-35" b="1">
                <a:solidFill>
                  <a:srgbClr val="1F1A61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1F1A61"/>
                </a:solidFill>
                <a:latin typeface="Arial"/>
                <a:cs typeface="Arial"/>
              </a:rPr>
              <a:t>it</a:t>
            </a:r>
            <a:r>
              <a:rPr dirty="0" sz="2600" spc="-15" b="1">
                <a:solidFill>
                  <a:srgbClr val="1F1A61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1F1A61"/>
                </a:solidFill>
                <a:latin typeface="Arial"/>
                <a:cs typeface="Arial"/>
              </a:rPr>
              <a:t>would</a:t>
            </a:r>
            <a:r>
              <a:rPr dirty="0" sz="2600" spc="-15" b="1">
                <a:solidFill>
                  <a:srgbClr val="1F1A61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1F1A61"/>
                </a:solidFill>
                <a:latin typeface="Arial"/>
                <a:cs typeface="Arial"/>
              </a:rPr>
              <a:t>be</a:t>
            </a:r>
            <a:r>
              <a:rPr dirty="0" sz="2600" spc="-40" b="1">
                <a:solidFill>
                  <a:srgbClr val="1F1A61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1F1A61"/>
                </a:solidFill>
                <a:latin typeface="Arial"/>
                <a:cs typeface="Arial"/>
              </a:rPr>
              <a:t>the</a:t>
            </a:r>
            <a:r>
              <a:rPr dirty="0" sz="2600" spc="-15" b="1">
                <a:solidFill>
                  <a:srgbClr val="1F1A61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1B1363"/>
                </a:solidFill>
                <a:latin typeface="Arial"/>
                <a:cs typeface="Arial"/>
              </a:rPr>
              <a:t>ninth </a:t>
            </a:r>
            <a:r>
              <a:rPr dirty="0" sz="2600" b="1">
                <a:solidFill>
                  <a:srgbClr val="1B1363"/>
                </a:solidFill>
                <a:latin typeface="Arial"/>
                <a:cs typeface="Arial"/>
              </a:rPr>
              <a:t>richest</a:t>
            </a:r>
            <a:r>
              <a:rPr dirty="0" sz="2600" spc="-15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1B1363"/>
                </a:solidFill>
                <a:latin typeface="Arial"/>
                <a:cs typeface="Arial"/>
              </a:rPr>
              <a:t>person</a:t>
            </a:r>
            <a:r>
              <a:rPr dirty="0" sz="2600" spc="-30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1B1363"/>
                </a:solidFill>
                <a:latin typeface="Arial"/>
                <a:cs typeface="Arial"/>
              </a:rPr>
              <a:t>in</a:t>
            </a:r>
            <a:r>
              <a:rPr dirty="0" sz="2600" spc="-5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1B1363"/>
                </a:solidFill>
                <a:latin typeface="Arial"/>
                <a:cs typeface="Arial"/>
              </a:rPr>
              <a:t>the</a:t>
            </a:r>
            <a:r>
              <a:rPr dirty="0" sz="2600" spc="-5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1B1363"/>
                </a:solidFill>
                <a:latin typeface="Arial"/>
                <a:cs typeface="Arial"/>
              </a:rPr>
              <a:t>world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0255186" y="-13525"/>
            <a:ext cx="1951989" cy="1700530"/>
            <a:chOff x="10255186" y="-13525"/>
            <a:chExt cx="1951989" cy="1700530"/>
          </a:xfrm>
        </p:grpSpPr>
        <p:pic>
          <p:nvPicPr>
            <p:cNvPr id="4" name="object 4" descr="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90442" y="529189"/>
              <a:ext cx="1079826" cy="108020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0269473" y="761"/>
              <a:ext cx="1923414" cy="1671955"/>
            </a:xfrm>
            <a:custGeom>
              <a:avLst/>
              <a:gdLst/>
              <a:ahLst/>
              <a:cxnLst/>
              <a:rect l="l" t="t" r="r" b="b"/>
              <a:pathLst>
                <a:path w="1923415" h="1671955">
                  <a:moveTo>
                    <a:pt x="0" y="0"/>
                  </a:moveTo>
                  <a:lnTo>
                    <a:pt x="1923287" y="0"/>
                  </a:lnTo>
                  <a:lnTo>
                    <a:pt x="1923287" y="1671827"/>
                  </a:lnTo>
                  <a:lnTo>
                    <a:pt x="0" y="1671827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EC3B8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40119" y="5908514"/>
            <a:ext cx="1156081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700">
                <a:solidFill>
                  <a:srgbClr val="1F1A61"/>
                </a:solidFill>
                <a:latin typeface="Arial"/>
                <a:cs typeface="Arial"/>
              </a:rPr>
              <a:t>Source: Forbes,</a:t>
            </a:r>
            <a:r>
              <a:rPr dirty="0" sz="700" spc="-10">
                <a:solidFill>
                  <a:srgbClr val="1F1A61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1F1A61"/>
                </a:solidFill>
                <a:latin typeface="Arial"/>
                <a:cs typeface="Arial"/>
              </a:rPr>
              <a:t>The</a:t>
            </a:r>
            <a:r>
              <a:rPr dirty="0" sz="700" spc="-15" i="1">
                <a:solidFill>
                  <a:srgbClr val="1F1A61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1F1A61"/>
                </a:solidFill>
                <a:latin typeface="Arial"/>
                <a:cs typeface="Arial"/>
              </a:rPr>
              <a:t>25</a:t>
            </a:r>
            <a:r>
              <a:rPr dirty="0" sz="700" spc="-30" i="1">
                <a:solidFill>
                  <a:srgbClr val="1F1A61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1F1A61"/>
                </a:solidFill>
                <a:latin typeface="Arial"/>
                <a:cs typeface="Arial"/>
              </a:rPr>
              <a:t>Richest</a:t>
            </a:r>
            <a:r>
              <a:rPr dirty="0" sz="700" spc="-30" i="1">
                <a:solidFill>
                  <a:srgbClr val="1F1A61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1F1A61"/>
                </a:solidFill>
                <a:latin typeface="Arial"/>
                <a:cs typeface="Arial"/>
              </a:rPr>
              <a:t>People</a:t>
            </a:r>
            <a:r>
              <a:rPr dirty="0" sz="700" spc="-15" i="1">
                <a:solidFill>
                  <a:srgbClr val="1F1A61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1F1A61"/>
                </a:solidFill>
                <a:latin typeface="Arial"/>
                <a:cs typeface="Arial"/>
              </a:rPr>
              <a:t>In</a:t>
            </a:r>
            <a:r>
              <a:rPr dirty="0" sz="700" spc="-20" i="1">
                <a:solidFill>
                  <a:srgbClr val="1F1A61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1F1A61"/>
                </a:solidFill>
                <a:latin typeface="Arial"/>
                <a:cs typeface="Arial"/>
              </a:rPr>
              <a:t>The</a:t>
            </a:r>
            <a:r>
              <a:rPr dirty="0" sz="700" spc="-20" i="1">
                <a:solidFill>
                  <a:srgbClr val="1F1A61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1F1A61"/>
                </a:solidFill>
                <a:latin typeface="Arial"/>
                <a:cs typeface="Arial"/>
              </a:rPr>
              <a:t>World 2023,</a:t>
            </a:r>
            <a:r>
              <a:rPr dirty="0" sz="700" spc="-10" i="1">
                <a:solidFill>
                  <a:srgbClr val="1F1A61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F1A61"/>
                </a:solidFill>
                <a:latin typeface="Arial"/>
                <a:cs typeface="Arial"/>
              </a:rPr>
              <a:t>4/4/2023. *</a:t>
            </a:r>
            <a:r>
              <a:rPr dirty="0" sz="700">
                <a:solidFill>
                  <a:srgbClr val="1B1363"/>
                </a:solidFill>
                <a:latin typeface="Arial"/>
                <a:cs typeface="Arial"/>
              </a:rPr>
              <a:t>Juniper</a:t>
            </a:r>
            <a:r>
              <a:rPr dirty="0" sz="700" spc="-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B1363"/>
                </a:solidFill>
                <a:latin typeface="Arial"/>
                <a:cs typeface="Arial"/>
              </a:rPr>
              <a:t>Research,</a:t>
            </a:r>
            <a:r>
              <a:rPr dirty="0" sz="700" spc="-10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1B1363"/>
                </a:solidFill>
                <a:latin typeface="Arial"/>
                <a:cs typeface="Arial"/>
              </a:rPr>
              <a:t>Quantifying</a:t>
            </a:r>
            <a:r>
              <a:rPr dirty="0" sz="700" spc="2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1B1363"/>
                </a:solidFill>
                <a:latin typeface="Arial"/>
                <a:cs typeface="Arial"/>
              </a:rPr>
              <a:t>the</a:t>
            </a:r>
            <a:r>
              <a:rPr dirty="0" sz="700" spc="-20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1B1363"/>
                </a:solidFill>
                <a:latin typeface="Arial"/>
                <a:cs typeface="Arial"/>
              </a:rPr>
              <a:t>Cost</a:t>
            </a:r>
            <a:r>
              <a:rPr dirty="0" sz="700" spc="-1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1B1363"/>
                </a:solidFill>
                <a:latin typeface="Arial"/>
                <a:cs typeface="Arial"/>
              </a:rPr>
              <a:t>of</a:t>
            </a:r>
            <a:r>
              <a:rPr dirty="0" sz="700" spc="-30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1B1363"/>
                </a:solidFill>
                <a:latin typeface="Arial"/>
                <a:cs typeface="Arial"/>
              </a:rPr>
              <a:t>Ad</a:t>
            </a:r>
            <a:r>
              <a:rPr dirty="0" sz="700" spc="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1B1363"/>
                </a:solidFill>
                <a:latin typeface="Arial"/>
                <a:cs typeface="Arial"/>
              </a:rPr>
              <a:t>Fraud:</a:t>
            </a:r>
            <a:r>
              <a:rPr dirty="0" sz="700" spc="-10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 spc="-20" i="1">
                <a:solidFill>
                  <a:srgbClr val="1B1363"/>
                </a:solidFill>
                <a:latin typeface="Arial"/>
                <a:cs typeface="Arial"/>
              </a:rPr>
              <a:t>2023-</a:t>
            </a:r>
            <a:r>
              <a:rPr dirty="0" sz="700" i="1">
                <a:solidFill>
                  <a:srgbClr val="1B1363"/>
                </a:solidFill>
                <a:latin typeface="Arial"/>
                <a:cs typeface="Arial"/>
              </a:rPr>
              <a:t>2028</a:t>
            </a:r>
            <a:r>
              <a:rPr dirty="0" sz="700">
                <a:solidFill>
                  <a:srgbClr val="1B1363"/>
                </a:solidFill>
                <a:latin typeface="Arial"/>
                <a:cs typeface="Arial"/>
              </a:rPr>
              <a:t>,</a:t>
            </a:r>
            <a:r>
              <a:rPr dirty="0" sz="700" spc="1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B1363"/>
                </a:solidFill>
                <a:latin typeface="Arial"/>
                <a:cs typeface="Arial"/>
              </a:rPr>
              <a:t>9/26/2023.</a:t>
            </a:r>
            <a:r>
              <a:rPr dirty="0" sz="700" spc="1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B1363"/>
                </a:solidFill>
                <a:latin typeface="Arial"/>
                <a:cs typeface="Arial"/>
              </a:rPr>
              <a:t>*Includes</a:t>
            </a:r>
            <a:r>
              <a:rPr dirty="0" sz="700" spc="-1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B1363"/>
                </a:solidFill>
                <a:latin typeface="Arial"/>
                <a:cs typeface="Arial"/>
              </a:rPr>
              <a:t>Elon</a:t>
            </a:r>
            <a:r>
              <a:rPr dirty="0" sz="700" spc="-30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B1363"/>
                </a:solidFill>
                <a:latin typeface="Arial"/>
                <a:cs typeface="Arial"/>
              </a:rPr>
              <a:t>Musk</a:t>
            </a:r>
            <a:r>
              <a:rPr dirty="0" sz="700" spc="-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1B1363"/>
                </a:solidFill>
                <a:latin typeface="Arial"/>
                <a:cs typeface="Arial"/>
              </a:rPr>
              <a:t>(X/Twitter),</a:t>
            </a:r>
            <a:r>
              <a:rPr dirty="0" sz="700" spc="1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B1363"/>
                </a:solidFill>
                <a:latin typeface="Arial"/>
                <a:cs typeface="Arial"/>
              </a:rPr>
              <a:t>Jeff</a:t>
            </a:r>
            <a:r>
              <a:rPr dirty="0" sz="700" spc="-10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B1363"/>
                </a:solidFill>
                <a:latin typeface="Arial"/>
                <a:cs typeface="Arial"/>
              </a:rPr>
              <a:t>Bezos</a:t>
            </a:r>
            <a:r>
              <a:rPr dirty="0" sz="700" spc="-2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B1363"/>
                </a:solidFill>
                <a:latin typeface="Arial"/>
                <a:cs typeface="Arial"/>
              </a:rPr>
              <a:t>(Amazon), Bill</a:t>
            </a:r>
            <a:r>
              <a:rPr dirty="0" sz="700" spc="-4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B1363"/>
                </a:solidFill>
                <a:latin typeface="Arial"/>
                <a:cs typeface="Arial"/>
              </a:rPr>
              <a:t>Gates</a:t>
            </a:r>
            <a:r>
              <a:rPr dirty="0" sz="700" spc="-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B1363"/>
                </a:solidFill>
                <a:latin typeface="Arial"/>
                <a:cs typeface="Arial"/>
              </a:rPr>
              <a:t>&amp;</a:t>
            </a:r>
            <a:r>
              <a:rPr dirty="0" sz="700" spc="-3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B1363"/>
                </a:solidFill>
                <a:latin typeface="Arial"/>
                <a:cs typeface="Arial"/>
              </a:rPr>
              <a:t>Steve</a:t>
            </a:r>
            <a:r>
              <a:rPr dirty="0" sz="700" spc="-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B1363"/>
                </a:solidFill>
                <a:latin typeface="Arial"/>
                <a:cs typeface="Arial"/>
              </a:rPr>
              <a:t>Ballmer</a:t>
            </a:r>
            <a:r>
              <a:rPr dirty="0" sz="700" spc="-30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B1363"/>
                </a:solidFill>
                <a:latin typeface="Arial"/>
                <a:cs typeface="Arial"/>
              </a:rPr>
              <a:t>(Microsoft),</a:t>
            </a:r>
            <a:r>
              <a:rPr dirty="0" sz="700" spc="2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B1363"/>
                </a:solidFill>
                <a:latin typeface="Arial"/>
                <a:cs typeface="Arial"/>
              </a:rPr>
              <a:t>Larry</a:t>
            </a:r>
            <a:r>
              <a:rPr dirty="0" sz="700" spc="-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B1363"/>
                </a:solidFill>
                <a:latin typeface="Arial"/>
                <a:cs typeface="Arial"/>
              </a:rPr>
              <a:t>Page</a:t>
            </a:r>
            <a:r>
              <a:rPr dirty="0" sz="700" spc="-20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B1363"/>
                </a:solidFill>
                <a:latin typeface="Arial"/>
                <a:cs typeface="Arial"/>
              </a:rPr>
              <a:t>&amp;</a:t>
            </a:r>
            <a:r>
              <a:rPr dirty="0" sz="700" spc="-3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B1363"/>
                </a:solidFill>
                <a:latin typeface="Arial"/>
                <a:cs typeface="Arial"/>
              </a:rPr>
              <a:t>Sergey</a:t>
            </a:r>
            <a:r>
              <a:rPr dirty="0" sz="700" spc="-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B1363"/>
                </a:solidFill>
                <a:latin typeface="Arial"/>
                <a:cs typeface="Arial"/>
              </a:rPr>
              <a:t>Brin</a:t>
            </a:r>
            <a:r>
              <a:rPr dirty="0" sz="700" spc="-30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B1363"/>
                </a:solidFill>
                <a:latin typeface="Arial"/>
                <a:cs typeface="Arial"/>
              </a:rPr>
              <a:t>(Alphabet/Google),</a:t>
            </a:r>
            <a:r>
              <a:rPr dirty="0" sz="700" spc="2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 spc="-20">
                <a:solidFill>
                  <a:srgbClr val="1B1363"/>
                </a:solidFill>
                <a:latin typeface="Arial"/>
                <a:cs typeface="Arial"/>
              </a:rPr>
              <a:t>Mark</a:t>
            </a:r>
            <a:r>
              <a:rPr dirty="0" sz="700" spc="500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B1363"/>
                </a:solidFill>
                <a:latin typeface="Arial"/>
                <a:cs typeface="Arial"/>
              </a:rPr>
              <a:t>Zuckerberg</a:t>
            </a:r>
            <a:r>
              <a:rPr dirty="0" sz="700" spc="8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1B1363"/>
                </a:solidFill>
                <a:latin typeface="Arial"/>
                <a:cs typeface="Arial"/>
              </a:rPr>
              <a:t>(Meta/Facebook)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0" y="0"/>
            <a:ext cx="3007360" cy="294640"/>
          </a:xfrm>
          <a:custGeom>
            <a:avLst/>
            <a:gdLst/>
            <a:ahLst/>
            <a:cxnLst/>
            <a:rect l="l" t="t" r="r" b="b"/>
            <a:pathLst>
              <a:path w="3007360" h="294640">
                <a:moveTo>
                  <a:pt x="3006852" y="0"/>
                </a:moveTo>
                <a:lnTo>
                  <a:pt x="0" y="0"/>
                </a:lnTo>
                <a:lnTo>
                  <a:pt x="0" y="294131"/>
                </a:lnTo>
                <a:lnTo>
                  <a:pt x="3006852" y="294131"/>
                </a:lnTo>
                <a:lnTo>
                  <a:pt x="3006852" y="0"/>
                </a:lnTo>
                <a:close/>
              </a:path>
            </a:pathLst>
          </a:custGeom>
          <a:solidFill>
            <a:srgbClr val="1B13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0" y="0"/>
            <a:ext cx="3007360" cy="294640"/>
          </a:xfrm>
          <a:prstGeom prst="rect">
            <a:avLst/>
          </a:prstGeom>
          <a:ln w="12700">
            <a:solidFill>
              <a:srgbClr val="162C51"/>
            </a:solidFill>
          </a:ln>
        </p:spPr>
        <p:txBody>
          <a:bodyPr wrap="square" lIns="0" tIns="4953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9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If Digital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dirty="0" sz="12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Fraud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Human?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9571863" y="4272906"/>
            <a:ext cx="970280" cy="1176020"/>
            <a:chOff x="9571863" y="4272906"/>
            <a:chExt cx="970280" cy="1176020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81388" y="4282440"/>
              <a:ext cx="950975" cy="115671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9576625" y="4277668"/>
              <a:ext cx="960755" cy="1166495"/>
            </a:xfrm>
            <a:custGeom>
              <a:avLst/>
              <a:gdLst/>
              <a:ahLst/>
              <a:cxnLst/>
              <a:rect l="l" t="t" r="r" b="b"/>
              <a:pathLst>
                <a:path w="960754" h="1166495">
                  <a:moveTo>
                    <a:pt x="480250" y="0"/>
                  </a:moveTo>
                  <a:lnTo>
                    <a:pt x="529450" y="3022"/>
                  </a:lnTo>
                  <a:lnTo>
                    <a:pt x="577227" y="11887"/>
                  </a:lnTo>
                  <a:lnTo>
                    <a:pt x="623328" y="26314"/>
                  </a:lnTo>
                  <a:lnTo>
                    <a:pt x="667511" y="45974"/>
                  </a:lnTo>
                  <a:lnTo>
                    <a:pt x="709523" y="70599"/>
                  </a:lnTo>
                  <a:lnTo>
                    <a:pt x="749122" y="99860"/>
                  </a:lnTo>
                  <a:lnTo>
                    <a:pt x="786079" y="133477"/>
                  </a:lnTo>
                  <a:lnTo>
                    <a:pt x="820153" y="171145"/>
                  </a:lnTo>
                  <a:lnTo>
                    <a:pt x="851103" y="212559"/>
                  </a:lnTo>
                  <a:lnTo>
                    <a:pt x="878700" y="257454"/>
                  </a:lnTo>
                  <a:lnTo>
                    <a:pt x="902703" y="305511"/>
                  </a:lnTo>
                  <a:lnTo>
                    <a:pt x="922870" y="356438"/>
                  </a:lnTo>
                  <a:lnTo>
                    <a:pt x="938974" y="409968"/>
                  </a:lnTo>
                  <a:lnTo>
                    <a:pt x="950772" y="465785"/>
                  </a:lnTo>
                  <a:lnTo>
                    <a:pt x="958037" y="523595"/>
                  </a:lnTo>
                  <a:lnTo>
                    <a:pt x="960500" y="583133"/>
                  </a:lnTo>
                  <a:lnTo>
                    <a:pt x="958037" y="642658"/>
                  </a:lnTo>
                  <a:lnTo>
                    <a:pt x="950772" y="700481"/>
                  </a:lnTo>
                  <a:lnTo>
                    <a:pt x="938974" y="756297"/>
                  </a:lnTo>
                  <a:lnTo>
                    <a:pt x="922870" y="809815"/>
                  </a:lnTo>
                  <a:lnTo>
                    <a:pt x="902703" y="860755"/>
                  </a:lnTo>
                  <a:lnTo>
                    <a:pt x="878700" y="908812"/>
                  </a:lnTo>
                  <a:lnTo>
                    <a:pt x="851103" y="953693"/>
                  </a:lnTo>
                  <a:lnTo>
                    <a:pt x="820153" y="995121"/>
                  </a:lnTo>
                  <a:lnTo>
                    <a:pt x="786079" y="1032789"/>
                  </a:lnTo>
                  <a:lnTo>
                    <a:pt x="749122" y="1066393"/>
                  </a:lnTo>
                  <a:lnTo>
                    <a:pt x="709523" y="1095667"/>
                  </a:lnTo>
                  <a:lnTo>
                    <a:pt x="667511" y="1120279"/>
                  </a:lnTo>
                  <a:lnTo>
                    <a:pt x="623328" y="1139952"/>
                  </a:lnTo>
                  <a:lnTo>
                    <a:pt x="577227" y="1154366"/>
                  </a:lnTo>
                  <a:lnTo>
                    <a:pt x="529450" y="1163231"/>
                  </a:lnTo>
                  <a:lnTo>
                    <a:pt x="480250" y="1166253"/>
                  </a:lnTo>
                  <a:lnTo>
                    <a:pt x="431050" y="1163231"/>
                  </a:lnTo>
                  <a:lnTo>
                    <a:pt x="383273" y="1154366"/>
                  </a:lnTo>
                  <a:lnTo>
                    <a:pt x="337172" y="1139952"/>
                  </a:lnTo>
                  <a:lnTo>
                    <a:pt x="292988" y="1120279"/>
                  </a:lnTo>
                  <a:lnTo>
                    <a:pt x="250977" y="1095667"/>
                  </a:lnTo>
                  <a:lnTo>
                    <a:pt x="211378" y="1066393"/>
                  </a:lnTo>
                  <a:lnTo>
                    <a:pt x="174421" y="1032789"/>
                  </a:lnTo>
                  <a:lnTo>
                    <a:pt x="140347" y="995121"/>
                  </a:lnTo>
                  <a:lnTo>
                    <a:pt x="109397" y="953693"/>
                  </a:lnTo>
                  <a:lnTo>
                    <a:pt x="81800" y="908812"/>
                  </a:lnTo>
                  <a:lnTo>
                    <a:pt x="57797" y="860755"/>
                  </a:lnTo>
                  <a:lnTo>
                    <a:pt x="37630" y="809815"/>
                  </a:lnTo>
                  <a:lnTo>
                    <a:pt x="21526" y="756297"/>
                  </a:lnTo>
                  <a:lnTo>
                    <a:pt x="9728" y="700481"/>
                  </a:lnTo>
                  <a:lnTo>
                    <a:pt x="2463" y="642658"/>
                  </a:lnTo>
                  <a:lnTo>
                    <a:pt x="0" y="583133"/>
                  </a:lnTo>
                  <a:lnTo>
                    <a:pt x="2463" y="523595"/>
                  </a:lnTo>
                  <a:lnTo>
                    <a:pt x="9728" y="465785"/>
                  </a:lnTo>
                  <a:lnTo>
                    <a:pt x="21526" y="409968"/>
                  </a:lnTo>
                  <a:lnTo>
                    <a:pt x="37630" y="356438"/>
                  </a:lnTo>
                  <a:lnTo>
                    <a:pt x="57797" y="305511"/>
                  </a:lnTo>
                  <a:lnTo>
                    <a:pt x="81800" y="257454"/>
                  </a:lnTo>
                  <a:lnTo>
                    <a:pt x="109397" y="212559"/>
                  </a:lnTo>
                  <a:lnTo>
                    <a:pt x="140347" y="171145"/>
                  </a:lnTo>
                  <a:lnTo>
                    <a:pt x="174421" y="133477"/>
                  </a:lnTo>
                  <a:lnTo>
                    <a:pt x="211378" y="99860"/>
                  </a:lnTo>
                  <a:lnTo>
                    <a:pt x="250977" y="70599"/>
                  </a:lnTo>
                  <a:lnTo>
                    <a:pt x="292988" y="45974"/>
                  </a:lnTo>
                  <a:lnTo>
                    <a:pt x="337172" y="26314"/>
                  </a:lnTo>
                  <a:lnTo>
                    <a:pt x="383273" y="11887"/>
                  </a:lnTo>
                  <a:lnTo>
                    <a:pt x="431050" y="3022"/>
                  </a:lnTo>
                  <a:lnTo>
                    <a:pt x="480250" y="0"/>
                  </a:lnTo>
                  <a:close/>
                </a:path>
              </a:pathLst>
            </a:custGeom>
            <a:ln w="9525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508762" y="4314190"/>
            <a:ext cx="963930" cy="1131570"/>
            <a:chOff x="508762" y="4314190"/>
            <a:chExt cx="963930" cy="113157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112" y="4320540"/>
              <a:ext cx="950975" cy="1118615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515112" y="4320540"/>
              <a:ext cx="951230" cy="1118870"/>
            </a:xfrm>
            <a:custGeom>
              <a:avLst/>
              <a:gdLst/>
              <a:ahLst/>
              <a:cxnLst/>
              <a:rect l="l" t="t" r="r" b="b"/>
              <a:pathLst>
                <a:path w="951230" h="1118870">
                  <a:moveTo>
                    <a:pt x="0" y="559307"/>
                  </a:moveTo>
                  <a:lnTo>
                    <a:pt x="1943" y="508398"/>
                  </a:lnTo>
                  <a:lnTo>
                    <a:pt x="7660" y="458770"/>
                  </a:lnTo>
                  <a:lnTo>
                    <a:pt x="16984" y="410620"/>
                  </a:lnTo>
                  <a:lnTo>
                    <a:pt x="29747" y="364145"/>
                  </a:lnTo>
                  <a:lnTo>
                    <a:pt x="45780" y="319543"/>
                  </a:lnTo>
                  <a:lnTo>
                    <a:pt x="64916" y="277012"/>
                  </a:lnTo>
                  <a:lnTo>
                    <a:pt x="86988" y="236749"/>
                  </a:lnTo>
                  <a:lnTo>
                    <a:pt x="111826" y="198950"/>
                  </a:lnTo>
                  <a:lnTo>
                    <a:pt x="139265" y="163815"/>
                  </a:lnTo>
                  <a:lnTo>
                    <a:pt x="169134" y="131540"/>
                  </a:lnTo>
                  <a:lnTo>
                    <a:pt x="201268" y="102323"/>
                  </a:lnTo>
                  <a:lnTo>
                    <a:pt x="235497" y="76360"/>
                  </a:lnTo>
                  <a:lnTo>
                    <a:pt x="271654" y="53851"/>
                  </a:lnTo>
                  <a:lnTo>
                    <a:pt x="309572" y="34991"/>
                  </a:lnTo>
                  <a:lnTo>
                    <a:pt x="349082" y="19978"/>
                  </a:lnTo>
                  <a:lnTo>
                    <a:pt x="390016" y="9011"/>
                  </a:lnTo>
                  <a:lnTo>
                    <a:pt x="432208" y="2285"/>
                  </a:lnTo>
                  <a:lnTo>
                    <a:pt x="475488" y="0"/>
                  </a:lnTo>
                  <a:lnTo>
                    <a:pt x="518767" y="2285"/>
                  </a:lnTo>
                  <a:lnTo>
                    <a:pt x="560959" y="9011"/>
                  </a:lnTo>
                  <a:lnTo>
                    <a:pt x="601893" y="19978"/>
                  </a:lnTo>
                  <a:lnTo>
                    <a:pt x="641403" y="34991"/>
                  </a:lnTo>
                  <a:lnTo>
                    <a:pt x="679321" y="53851"/>
                  </a:lnTo>
                  <a:lnTo>
                    <a:pt x="715478" y="76360"/>
                  </a:lnTo>
                  <a:lnTo>
                    <a:pt x="749707" y="102323"/>
                  </a:lnTo>
                  <a:lnTo>
                    <a:pt x="781841" y="131540"/>
                  </a:lnTo>
                  <a:lnTo>
                    <a:pt x="811710" y="163815"/>
                  </a:lnTo>
                  <a:lnTo>
                    <a:pt x="839149" y="198950"/>
                  </a:lnTo>
                  <a:lnTo>
                    <a:pt x="863987" y="236749"/>
                  </a:lnTo>
                  <a:lnTo>
                    <a:pt x="886059" y="277012"/>
                  </a:lnTo>
                  <a:lnTo>
                    <a:pt x="905195" y="319543"/>
                  </a:lnTo>
                  <a:lnTo>
                    <a:pt x="921228" y="364145"/>
                  </a:lnTo>
                  <a:lnTo>
                    <a:pt x="933991" y="410620"/>
                  </a:lnTo>
                  <a:lnTo>
                    <a:pt x="943315" y="458770"/>
                  </a:lnTo>
                  <a:lnTo>
                    <a:pt x="949032" y="508398"/>
                  </a:lnTo>
                  <a:lnTo>
                    <a:pt x="950976" y="559307"/>
                  </a:lnTo>
                  <a:lnTo>
                    <a:pt x="949032" y="610217"/>
                  </a:lnTo>
                  <a:lnTo>
                    <a:pt x="943315" y="659845"/>
                  </a:lnTo>
                  <a:lnTo>
                    <a:pt x="933991" y="707995"/>
                  </a:lnTo>
                  <a:lnTo>
                    <a:pt x="921228" y="754470"/>
                  </a:lnTo>
                  <a:lnTo>
                    <a:pt x="905195" y="799072"/>
                  </a:lnTo>
                  <a:lnTo>
                    <a:pt x="886059" y="841603"/>
                  </a:lnTo>
                  <a:lnTo>
                    <a:pt x="863987" y="881866"/>
                  </a:lnTo>
                  <a:lnTo>
                    <a:pt x="839149" y="919665"/>
                  </a:lnTo>
                  <a:lnTo>
                    <a:pt x="811710" y="954800"/>
                  </a:lnTo>
                  <a:lnTo>
                    <a:pt x="781841" y="987075"/>
                  </a:lnTo>
                  <a:lnTo>
                    <a:pt x="749707" y="1016292"/>
                  </a:lnTo>
                  <a:lnTo>
                    <a:pt x="715478" y="1042255"/>
                  </a:lnTo>
                  <a:lnTo>
                    <a:pt x="679321" y="1064764"/>
                  </a:lnTo>
                  <a:lnTo>
                    <a:pt x="641403" y="1083624"/>
                  </a:lnTo>
                  <a:lnTo>
                    <a:pt x="601893" y="1098637"/>
                  </a:lnTo>
                  <a:lnTo>
                    <a:pt x="560959" y="1109604"/>
                  </a:lnTo>
                  <a:lnTo>
                    <a:pt x="518767" y="1116330"/>
                  </a:lnTo>
                  <a:lnTo>
                    <a:pt x="475488" y="1118615"/>
                  </a:lnTo>
                  <a:lnTo>
                    <a:pt x="432208" y="1116330"/>
                  </a:lnTo>
                  <a:lnTo>
                    <a:pt x="390016" y="1109604"/>
                  </a:lnTo>
                  <a:lnTo>
                    <a:pt x="349082" y="1098637"/>
                  </a:lnTo>
                  <a:lnTo>
                    <a:pt x="309572" y="1083624"/>
                  </a:lnTo>
                  <a:lnTo>
                    <a:pt x="271654" y="1064764"/>
                  </a:lnTo>
                  <a:lnTo>
                    <a:pt x="235497" y="1042255"/>
                  </a:lnTo>
                  <a:lnTo>
                    <a:pt x="201268" y="1016292"/>
                  </a:lnTo>
                  <a:lnTo>
                    <a:pt x="169134" y="987075"/>
                  </a:lnTo>
                  <a:lnTo>
                    <a:pt x="139265" y="954800"/>
                  </a:lnTo>
                  <a:lnTo>
                    <a:pt x="111826" y="919665"/>
                  </a:lnTo>
                  <a:lnTo>
                    <a:pt x="86988" y="881866"/>
                  </a:lnTo>
                  <a:lnTo>
                    <a:pt x="64916" y="841603"/>
                  </a:lnTo>
                  <a:lnTo>
                    <a:pt x="45780" y="799072"/>
                  </a:lnTo>
                  <a:lnTo>
                    <a:pt x="29747" y="754470"/>
                  </a:lnTo>
                  <a:lnTo>
                    <a:pt x="16984" y="707995"/>
                  </a:lnTo>
                  <a:lnTo>
                    <a:pt x="7660" y="659845"/>
                  </a:lnTo>
                  <a:lnTo>
                    <a:pt x="1943" y="610217"/>
                  </a:lnTo>
                  <a:lnTo>
                    <a:pt x="0" y="559307"/>
                  </a:lnTo>
                  <a:close/>
                </a:path>
              </a:pathLst>
            </a:custGeom>
            <a:ln w="12700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508762" y="2407666"/>
            <a:ext cx="963930" cy="1131570"/>
            <a:chOff x="508762" y="2407666"/>
            <a:chExt cx="963930" cy="113157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5112" y="2414016"/>
              <a:ext cx="950975" cy="1118614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515112" y="2414016"/>
              <a:ext cx="951230" cy="1118870"/>
            </a:xfrm>
            <a:custGeom>
              <a:avLst/>
              <a:gdLst/>
              <a:ahLst/>
              <a:cxnLst/>
              <a:rect l="l" t="t" r="r" b="b"/>
              <a:pathLst>
                <a:path w="951230" h="1118870">
                  <a:moveTo>
                    <a:pt x="0" y="559308"/>
                  </a:moveTo>
                  <a:lnTo>
                    <a:pt x="1943" y="508398"/>
                  </a:lnTo>
                  <a:lnTo>
                    <a:pt x="7660" y="458770"/>
                  </a:lnTo>
                  <a:lnTo>
                    <a:pt x="16984" y="410620"/>
                  </a:lnTo>
                  <a:lnTo>
                    <a:pt x="29747" y="364145"/>
                  </a:lnTo>
                  <a:lnTo>
                    <a:pt x="45780" y="319543"/>
                  </a:lnTo>
                  <a:lnTo>
                    <a:pt x="64916" y="277012"/>
                  </a:lnTo>
                  <a:lnTo>
                    <a:pt x="86988" y="236749"/>
                  </a:lnTo>
                  <a:lnTo>
                    <a:pt x="111826" y="198950"/>
                  </a:lnTo>
                  <a:lnTo>
                    <a:pt x="139265" y="163815"/>
                  </a:lnTo>
                  <a:lnTo>
                    <a:pt x="169134" y="131540"/>
                  </a:lnTo>
                  <a:lnTo>
                    <a:pt x="201268" y="102323"/>
                  </a:lnTo>
                  <a:lnTo>
                    <a:pt x="235497" y="76360"/>
                  </a:lnTo>
                  <a:lnTo>
                    <a:pt x="271654" y="53851"/>
                  </a:lnTo>
                  <a:lnTo>
                    <a:pt x="309572" y="34991"/>
                  </a:lnTo>
                  <a:lnTo>
                    <a:pt x="349082" y="19978"/>
                  </a:lnTo>
                  <a:lnTo>
                    <a:pt x="390016" y="9011"/>
                  </a:lnTo>
                  <a:lnTo>
                    <a:pt x="432208" y="2285"/>
                  </a:lnTo>
                  <a:lnTo>
                    <a:pt x="475488" y="0"/>
                  </a:lnTo>
                  <a:lnTo>
                    <a:pt x="518767" y="2285"/>
                  </a:lnTo>
                  <a:lnTo>
                    <a:pt x="560959" y="9011"/>
                  </a:lnTo>
                  <a:lnTo>
                    <a:pt x="601893" y="19978"/>
                  </a:lnTo>
                  <a:lnTo>
                    <a:pt x="641403" y="34991"/>
                  </a:lnTo>
                  <a:lnTo>
                    <a:pt x="679321" y="53851"/>
                  </a:lnTo>
                  <a:lnTo>
                    <a:pt x="715478" y="76360"/>
                  </a:lnTo>
                  <a:lnTo>
                    <a:pt x="749707" y="102323"/>
                  </a:lnTo>
                  <a:lnTo>
                    <a:pt x="781841" y="131540"/>
                  </a:lnTo>
                  <a:lnTo>
                    <a:pt x="811710" y="163815"/>
                  </a:lnTo>
                  <a:lnTo>
                    <a:pt x="839149" y="198950"/>
                  </a:lnTo>
                  <a:lnTo>
                    <a:pt x="863987" y="236749"/>
                  </a:lnTo>
                  <a:lnTo>
                    <a:pt x="886059" y="277012"/>
                  </a:lnTo>
                  <a:lnTo>
                    <a:pt x="905195" y="319543"/>
                  </a:lnTo>
                  <a:lnTo>
                    <a:pt x="921228" y="364145"/>
                  </a:lnTo>
                  <a:lnTo>
                    <a:pt x="933991" y="410620"/>
                  </a:lnTo>
                  <a:lnTo>
                    <a:pt x="943315" y="458770"/>
                  </a:lnTo>
                  <a:lnTo>
                    <a:pt x="949032" y="508398"/>
                  </a:lnTo>
                  <a:lnTo>
                    <a:pt x="950976" y="559308"/>
                  </a:lnTo>
                  <a:lnTo>
                    <a:pt x="949032" y="610217"/>
                  </a:lnTo>
                  <a:lnTo>
                    <a:pt x="943315" y="659845"/>
                  </a:lnTo>
                  <a:lnTo>
                    <a:pt x="933991" y="707995"/>
                  </a:lnTo>
                  <a:lnTo>
                    <a:pt x="921228" y="754470"/>
                  </a:lnTo>
                  <a:lnTo>
                    <a:pt x="905195" y="799072"/>
                  </a:lnTo>
                  <a:lnTo>
                    <a:pt x="886059" y="841603"/>
                  </a:lnTo>
                  <a:lnTo>
                    <a:pt x="863987" y="881866"/>
                  </a:lnTo>
                  <a:lnTo>
                    <a:pt x="839149" y="919665"/>
                  </a:lnTo>
                  <a:lnTo>
                    <a:pt x="811710" y="954800"/>
                  </a:lnTo>
                  <a:lnTo>
                    <a:pt x="781841" y="987075"/>
                  </a:lnTo>
                  <a:lnTo>
                    <a:pt x="749707" y="1016292"/>
                  </a:lnTo>
                  <a:lnTo>
                    <a:pt x="715478" y="1042255"/>
                  </a:lnTo>
                  <a:lnTo>
                    <a:pt x="679321" y="1064764"/>
                  </a:lnTo>
                  <a:lnTo>
                    <a:pt x="641403" y="1083624"/>
                  </a:lnTo>
                  <a:lnTo>
                    <a:pt x="601893" y="1098637"/>
                  </a:lnTo>
                  <a:lnTo>
                    <a:pt x="560959" y="1109604"/>
                  </a:lnTo>
                  <a:lnTo>
                    <a:pt x="518767" y="1116330"/>
                  </a:lnTo>
                  <a:lnTo>
                    <a:pt x="475488" y="1118616"/>
                  </a:lnTo>
                  <a:lnTo>
                    <a:pt x="432208" y="1116330"/>
                  </a:lnTo>
                  <a:lnTo>
                    <a:pt x="390016" y="1109604"/>
                  </a:lnTo>
                  <a:lnTo>
                    <a:pt x="349082" y="1098637"/>
                  </a:lnTo>
                  <a:lnTo>
                    <a:pt x="309572" y="1083624"/>
                  </a:lnTo>
                  <a:lnTo>
                    <a:pt x="271654" y="1064764"/>
                  </a:lnTo>
                  <a:lnTo>
                    <a:pt x="235497" y="1042255"/>
                  </a:lnTo>
                  <a:lnTo>
                    <a:pt x="201268" y="1016292"/>
                  </a:lnTo>
                  <a:lnTo>
                    <a:pt x="169134" y="987075"/>
                  </a:lnTo>
                  <a:lnTo>
                    <a:pt x="139265" y="954800"/>
                  </a:lnTo>
                  <a:lnTo>
                    <a:pt x="111826" y="919665"/>
                  </a:lnTo>
                  <a:lnTo>
                    <a:pt x="86988" y="881866"/>
                  </a:lnTo>
                  <a:lnTo>
                    <a:pt x="64916" y="841603"/>
                  </a:lnTo>
                  <a:lnTo>
                    <a:pt x="45780" y="799072"/>
                  </a:lnTo>
                  <a:lnTo>
                    <a:pt x="29747" y="754470"/>
                  </a:lnTo>
                  <a:lnTo>
                    <a:pt x="16984" y="707995"/>
                  </a:lnTo>
                  <a:lnTo>
                    <a:pt x="7660" y="659845"/>
                  </a:lnTo>
                  <a:lnTo>
                    <a:pt x="1943" y="610217"/>
                  </a:lnTo>
                  <a:lnTo>
                    <a:pt x="0" y="559308"/>
                  </a:lnTo>
                  <a:close/>
                </a:path>
              </a:pathLst>
            </a:custGeom>
            <a:ln w="12700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709551" y="2169363"/>
            <a:ext cx="53975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solidFill>
                  <a:srgbClr val="1B1363"/>
                </a:solidFill>
                <a:latin typeface="Arial"/>
                <a:cs typeface="Arial"/>
              </a:rPr>
              <a:t>Rank</a:t>
            </a:r>
            <a:r>
              <a:rPr dirty="0" sz="1050" spc="-20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050" spc="-25" b="1">
                <a:solidFill>
                  <a:srgbClr val="1B1363"/>
                </a:solidFill>
                <a:latin typeface="Arial"/>
                <a:cs typeface="Arial"/>
              </a:rPr>
              <a:t>#1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60480" y="5529113"/>
            <a:ext cx="861060" cy="328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195"/>
              </a:lnSpc>
              <a:spcBef>
                <a:spcPts val="95"/>
              </a:spcBef>
            </a:pPr>
            <a:r>
              <a:rPr dirty="0" sz="1000" b="1">
                <a:solidFill>
                  <a:srgbClr val="1B1363"/>
                </a:solidFill>
                <a:latin typeface="Arial"/>
                <a:cs typeface="Arial"/>
              </a:rPr>
              <a:t>Steve</a:t>
            </a:r>
            <a:r>
              <a:rPr dirty="0" sz="1000" spc="-30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1B1363"/>
                </a:solidFill>
                <a:latin typeface="Arial"/>
                <a:cs typeface="Arial"/>
              </a:rPr>
              <a:t>Ballmer</a:t>
            </a:r>
            <a:endParaRPr sz="1000">
              <a:latin typeface="Arial"/>
              <a:cs typeface="Arial"/>
            </a:endParaRPr>
          </a:p>
          <a:p>
            <a:pPr algn="ctr" marL="1270">
              <a:lnSpc>
                <a:spcPts val="1195"/>
              </a:lnSpc>
            </a:pPr>
            <a:r>
              <a:rPr dirty="0" sz="1000" spc="-20">
                <a:solidFill>
                  <a:srgbClr val="1B1363"/>
                </a:solidFill>
                <a:latin typeface="Arial"/>
                <a:cs typeface="Arial"/>
              </a:rPr>
              <a:t>$81B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712722" y="4314190"/>
            <a:ext cx="963930" cy="1131570"/>
            <a:chOff x="1712722" y="4314190"/>
            <a:chExt cx="963930" cy="1131570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9072" y="4320540"/>
              <a:ext cx="950975" cy="1118615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1719072" y="4320540"/>
              <a:ext cx="951230" cy="1118870"/>
            </a:xfrm>
            <a:custGeom>
              <a:avLst/>
              <a:gdLst/>
              <a:ahLst/>
              <a:cxnLst/>
              <a:rect l="l" t="t" r="r" b="b"/>
              <a:pathLst>
                <a:path w="951230" h="1118870">
                  <a:moveTo>
                    <a:pt x="0" y="559307"/>
                  </a:moveTo>
                  <a:lnTo>
                    <a:pt x="1943" y="508398"/>
                  </a:lnTo>
                  <a:lnTo>
                    <a:pt x="7660" y="458770"/>
                  </a:lnTo>
                  <a:lnTo>
                    <a:pt x="16984" y="410620"/>
                  </a:lnTo>
                  <a:lnTo>
                    <a:pt x="29747" y="364145"/>
                  </a:lnTo>
                  <a:lnTo>
                    <a:pt x="45780" y="319543"/>
                  </a:lnTo>
                  <a:lnTo>
                    <a:pt x="64916" y="277012"/>
                  </a:lnTo>
                  <a:lnTo>
                    <a:pt x="86988" y="236749"/>
                  </a:lnTo>
                  <a:lnTo>
                    <a:pt x="111826" y="198950"/>
                  </a:lnTo>
                  <a:lnTo>
                    <a:pt x="139265" y="163815"/>
                  </a:lnTo>
                  <a:lnTo>
                    <a:pt x="169134" y="131540"/>
                  </a:lnTo>
                  <a:lnTo>
                    <a:pt x="201268" y="102323"/>
                  </a:lnTo>
                  <a:lnTo>
                    <a:pt x="235497" y="76360"/>
                  </a:lnTo>
                  <a:lnTo>
                    <a:pt x="271654" y="53851"/>
                  </a:lnTo>
                  <a:lnTo>
                    <a:pt x="309572" y="34991"/>
                  </a:lnTo>
                  <a:lnTo>
                    <a:pt x="349082" y="19978"/>
                  </a:lnTo>
                  <a:lnTo>
                    <a:pt x="390016" y="9011"/>
                  </a:lnTo>
                  <a:lnTo>
                    <a:pt x="432208" y="2285"/>
                  </a:lnTo>
                  <a:lnTo>
                    <a:pt x="475488" y="0"/>
                  </a:lnTo>
                  <a:lnTo>
                    <a:pt x="518767" y="2285"/>
                  </a:lnTo>
                  <a:lnTo>
                    <a:pt x="560959" y="9011"/>
                  </a:lnTo>
                  <a:lnTo>
                    <a:pt x="601893" y="19978"/>
                  </a:lnTo>
                  <a:lnTo>
                    <a:pt x="641403" y="34991"/>
                  </a:lnTo>
                  <a:lnTo>
                    <a:pt x="679321" y="53851"/>
                  </a:lnTo>
                  <a:lnTo>
                    <a:pt x="715478" y="76360"/>
                  </a:lnTo>
                  <a:lnTo>
                    <a:pt x="749707" y="102323"/>
                  </a:lnTo>
                  <a:lnTo>
                    <a:pt x="781841" y="131540"/>
                  </a:lnTo>
                  <a:lnTo>
                    <a:pt x="811710" y="163815"/>
                  </a:lnTo>
                  <a:lnTo>
                    <a:pt x="839149" y="198950"/>
                  </a:lnTo>
                  <a:lnTo>
                    <a:pt x="863987" y="236749"/>
                  </a:lnTo>
                  <a:lnTo>
                    <a:pt x="886059" y="277012"/>
                  </a:lnTo>
                  <a:lnTo>
                    <a:pt x="905195" y="319543"/>
                  </a:lnTo>
                  <a:lnTo>
                    <a:pt x="921228" y="364145"/>
                  </a:lnTo>
                  <a:lnTo>
                    <a:pt x="933991" y="410620"/>
                  </a:lnTo>
                  <a:lnTo>
                    <a:pt x="943315" y="458770"/>
                  </a:lnTo>
                  <a:lnTo>
                    <a:pt x="949032" y="508398"/>
                  </a:lnTo>
                  <a:lnTo>
                    <a:pt x="950976" y="559307"/>
                  </a:lnTo>
                  <a:lnTo>
                    <a:pt x="949032" y="610217"/>
                  </a:lnTo>
                  <a:lnTo>
                    <a:pt x="943315" y="659845"/>
                  </a:lnTo>
                  <a:lnTo>
                    <a:pt x="933991" y="707995"/>
                  </a:lnTo>
                  <a:lnTo>
                    <a:pt x="921228" y="754470"/>
                  </a:lnTo>
                  <a:lnTo>
                    <a:pt x="905195" y="799072"/>
                  </a:lnTo>
                  <a:lnTo>
                    <a:pt x="886059" y="841603"/>
                  </a:lnTo>
                  <a:lnTo>
                    <a:pt x="863987" y="881866"/>
                  </a:lnTo>
                  <a:lnTo>
                    <a:pt x="839149" y="919665"/>
                  </a:lnTo>
                  <a:lnTo>
                    <a:pt x="811710" y="954800"/>
                  </a:lnTo>
                  <a:lnTo>
                    <a:pt x="781841" y="987075"/>
                  </a:lnTo>
                  <a:lnTo>
                    <a:pt x="749707" y="1016292"/>
                  </a:lnTo>
                  <a:lnTo>
                    <a:pt x="715478" y="1042255"/>
                  </a:lnTo>
                  <a:lnTo>
                    <a:pt x="679321" y="1064764"/>
                  </a:lnTo>
                  <a:lnTo>
                    <a:pt x="641403" y="1083624"/>
                  </a:lnTo>
                  <a:lnTo>
                    <a:pt x="601893" y="1098637"/>
                  </a:lnTo>
                  <a:lnTo>
                    <a:pt x="560959" y="1109604"/>
                  </a:lnTo>
                  <a:lnTo>
                    <a:pt x="518767" y="1116330"/>
                  </a:lnTo>
                  <a:lnTo>
                    <a:pt x="475488" y="1118615"/>
                  </a:lnTo>
                  <a:lnTo>
                    <a:pt x="432208" y="1116330"/>
                  </a:lnTo>
                  <a:lnTo>
                    <a:pt x="390016" y="1109604"/>
                  </a:lnTo>
                  <a:lnTo>
                    <a:pt x="349082" y="1098637"/>
                  </a:lnTo>
                  <a:lnTo>
                    <a:pt x="309572" y="1083624"/>
                  </a:lnTo>
                  <a:lnTo>
                    <a:pt x="271654" y="1064764"/>
                  </a:lnTo>
                  <a:lnTo>
                    <a:pt x="235497" y="1042255"/>
                  </a:lnTo>
                  <a:lnTo>
                    <a:pt x="201268" y="1016292"/>
                  </a:lnTo>
                  <a:lnTo>
                    <a:pt x="169134" y="987075"/>
                  </a:lnTo>
                  <a:lnTo>
                    <a:pt x="139265" y="954800"/>
                  </a:lnTo>
                  <a:lnTo>
                    <a:pt x="111826" y="919665"/>
                  </a:lnTo>
                  <a:lnTo>
                    <a:pt x="86988" y="881866"/>
                  </a:lnTo>
                  <a:lnTo>
                    <a:pt x="64916" y="841603"/>
                  </a:lnTo>
                  <a:lnTo>
                    <a:pt x="45780" y="799072"/>
                  </a:lnTo>
                  <a:lnTo>
                    <a:pt x="29747" y="754470"/>
                  </a:lnTo>
                  <a:lnTo>
                    <a:pt x="16984" y="707995"/>
                  </a:lnTo>
                  <a:lnTo>
                    <a:pt x="7660" y="659845"/>
                  </a:lnTo>
                  <a:lnTo>
                    <a:pt x="1943" y="610217"/>
                  </a:lnTo>
                  <a:lnTo>
                    <a:pt x="0" y="559307"/>
                  </a:lnTo>
                  <a:close/>
                </a:path>
              </a:pathLst>
            </a:custGeom>
            <a:ln w="12700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1712722" y="2407666"/>
            <a:ext cx="963930" cy="1131570"/>
            <a:chOff x="1712722" y="2407666"/>
            <a:chExt cx="963930" cy="1131570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9072" y="2414016"/>
              <a:ext cx="950975" cy="1118614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719072" y="2414016"/>
              <a:ext cx="951230" cy="1118870"/>
            </a:xfrm>
            <a:custGeom>
              <a:avLst/>
              <a:gdLst/>
              <a:ahLst/>
              <a:cxnLst/>
              <a:rect l="l" t="t" r="r" b="b"/>
              <a:pathLst>
                <a:path w="951230" h="1118870">
                  <a:moveTo>
                    <a:pt x="0" y="559308"/>
                  </a:moveTo>
                  <a:lnTo>
                    <a:pt x="1943" y="508398"/>
                  </a:lnTo>
                  <a:lnTo>
                    <a:pt x="7660" y="458770"/>
                  </a:lnTo>
                  <a:lnTo>
                    <a:pt x="16984" y="410620"/>
                  </a:lnTo>
                  <a:lnTo>
                    <a:pt x="29747" y="364145"/>
                  </a:lnTo>
                  <a:lnTo>
                    <a:pt x="45780" y="319543"/>
                  </a:lnTo>
                  <a:lnTo>
                    <a:pt x="64916" y="277012"/>
                  </a:lnTo>
                  <a:lnTo>
                    <a:pt x="86988" y="236749"/>
                  </a:lnTo>
                  <a:lnTo>
                    <a:pt x="111826" y="198950"/>
                  </a:lnTo>
                  <a:lnTo>
                    <a:pt x="139265" y="163815"/>
                  </a:lnTo>
                  <a:lnTo>
                    <a:pt x="169134" y="131540"/>
                  </a:lnTo>
                  <a:lnTo>
                    <a:pt x="201268" y="102323"/>
                  </a:lnTo>
                  <a:lnTo>
                    <a:pt x="235497" y="76360"/>
                  </a:lnTo>
                  <a:lnTo>
                    <a:pt x="271654" y="53851"/>
                  </a:lnTo>
                  <a:lnTo>
                    <a:pt x="309572" y="34991"/>
                  </a:lnTo>
                  <a:lnTo>
                    <a:pt x="349082" y="19978"/>
                  </a:lnTo>
                  <a:lnTo>
                    <a:pt x="390016" y="9011"/>
                  </a:lnTo>
                  <a:lnTo>
                    <a:pt x="432208" y="2285"/>
                  </a:lnTo>
                  <a:lnTo>
                    <a:pt x="475488" y="0"/>
                  </a:lnTo>
                  <a:lnTo>
                    <a:pt x="518767" y="2285"/>
                  </a:lnTo>
                  <a:lnTo>
                    <a:pt x="560959" y="9011"/>
                  </a:lnTo>
                  <a:lnTo>
                    <a:pt x="601893" y="19978"/>
                  </a:lnTo>
                  <a:lnTo>
                    <a:pt x="641403" y="34991"/>
                  </a:lnTo>
                  <a:lnTo>
                    <a:pt x="679321" y="53851"/>
                  </a:lnTo>
                  <a:lnTo>
                    <a:pt x="715478" y="76360"/>
                  </a:lnTo>
                  <a:lnTo>
                    <a:pt x="749707" y="102323"/>
                  </a:lnTo>
                  <a:lnTo>
                    <a:pt x="781841" y="131540"/>
                  </a:lnTo>
                  <a:lnTo>
                    <a:pt x="811710" y="163815"/>
                  </a:lnTo>
                  <a:lnTo>
                    <a:pt x="839149" y="198950"/>
                  </a:lnTo>
                  <a:lnTo>
                    <a:pt x="863987" y="236749"/>
                  </a:lnTo>
                  <a:lnTo>
                    <a:pt x="886059" y="277012"/>
                  </a:lnTo>
                  <a:lnTo>
                    <a:pt x="905195" y="319543"/>
                  </a:lnTo>
                  <a:lnTo>
                    <a:pt x="921228" y="364145"/>
                  </a:lnTo>
                  <a:lnTo>
                    <a:pt x="933991" y="410620"/>
                  </a:lnTo>
                  <a:lnTo>
                    <a:pt x="943315" y="458770"/>
                  </a:lnTo>
                  <a:lnTo>
                    <a:pt x="949032" y="508398"/>
                  </a:lnTo>
                  <a:lnTo>
                    <a:pt x="950976" y="559308"/>
                  </a:lnTo>
                  <a:lnTo>
                    <a:pt x="949032" y="610217"/>
                  </a:lnTo>
                  <a:lnTo>
                    <a:pt x="943315" y="659845"/>
                  </a:lnTo>
                  <a:lnTo>
                    <a:pt x="933991" y="707995"/>
                  </a:lnTo>
                  <a:lnTo>
                    <a:pt x="921228" y="754470"/>
                  </a:lnTo>
                  <a:lnTo>
                    <a:pt x="905195" y="799072"/>
                  </a:lnTo>
                  <a:lnTo>
                    <a:pt x="886059" y="841603"/>
                  </a:lnTo>
                  <a:lnTo>
                    <a:pt x="863987" y="881866"/>
                  </a:lnTo>
                  <a:lnTo>
                    <a:pt x="839149" y="919665"/>
                  </a:lnTo>
                  <a:lnTo>
                    <a:pt x="811710" y="954800"/>
                  </a:lnTo>
                  <a:lnTo>
                    <a:pt x="781841" y="987075"/>
                  </a:lnTo>
                  <a:lnTo>
                    <a:pt x="749707" y="1016292"/>
                  </a:lnTo>
                  <a:lnTo>
                    <a:pt x="715478" y="1042255"/>
                  </a:lnTo>
                  <a:lnTo>
                    <a:pt x="679321" y="1064764"/>
                  </a:lnTo>
                  <a:lnTo>
                    <a:pt x="641403" y="1083624"/>
                  </a:lnTo>
                  <a:lnTo>
                    <a:pt x="601893" y="1098637"/>
                  </a:lnTo>
                  <a:lnTo>
                    <a:pt x="560959" y="1109604"/>
                  </a:lnTo>
                  <a:lnTo>
                    <a:pt x="518767" y="1116330"/>
                  </a:lnTo>
                  <a:lnTo>
                    <a:pt x="475488" y="1118616"/>
                  </a:lnTo>
                  <a:lnTo>
                    <a:pt x="432208" y="1116330"/>
                  </a:lnTo>
                  <a:lnTo>
                    <a:pt x="390016" y="1109604"/>
                  </a:lnTo>
                  <a:lnTo>
                    <a:pt x="349082" y="1098637"/>
                  </a:lnTo>
                  <a:lnTo>
                    <a:pt x="309572" y="1083624"/>
                  </a:lnTo>
                  <a:lnTo>
                    <a:pt x="271654" y="1064764"/>
                  </a:lnTo>
                  <a:lnTo>
                    <a:pt x="235497" y="1042255"/>
                  </a:lnTo>
                  <a:lnTo>
                    <a:pt x="201268" y="1016292"/>
                  </a:lnTo>
                  <a:lnTo>
                    <a:pt x="169134" y="987075"/>
                  </a:lnTo>
                  <a:lnTo>
                    <a:pt x="139265" y="954800"/>
                  </a:lnTo>
                  <a:lnTo>
                    <a:pt x="111826" y="919665"/>
                  </a:lnTo>
                  <a:lnTo>
                    <a:pt x="86988" y="881866"/>
                  </a:lnTo>
                  <a:lnTo>
                    <a:pt x="64916" y="841603"/>
                  </a:lnTo>
                  <a:lnTo>
                    <a:pt x="45780" y="799072"/>
                  </a:lnTo>
                  <a:lnTo>
                    <a:pt x="29747" y="754470"/>
                  </a:lnTo>
                  <a:lnTo>
                    <a:pt x="16984" y="707995"/>
                  </a:lnTo>
                  <a:lnTo>
                    <a:pt x="7660" y="659845"/>
                  </a:lnTo>
                  <a:lnTo>
                    <a:pt x="1943" y="610217"/>
                  </a:lnTo>
                  <a:lnTo>
                    <a:pt x="0" y="559308"/>
                  </a:lnTo>
                  <a:close/>
                </a:path>
              </a:pathLst>
            </a:custGeom>
            <a:ln w="12700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1573822" y="5467446"/>
            <a:ext cx="1240155" cy="450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1B1363"/>
                </a:solidFill>
                <a:latin typeface="Arial"/>
                <a:cs typeface="Arial"/>
              </a:rPr>
              <a:t>Françoise</a:t>
            </a:r>
            <a:r>
              <a:rPr dirty="0" sz="900" spc="-35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B1363"/>
                </a:solidFill>
                <a:latin typeface="Arial"/>
                <a:cs typeface="Arial"/>
              </a:rPr>
              <a:t>Bettencourt </a:t>
            </a:r>
            <a:r>
              <a:rPr dirty="0" sz="900" b="1">
                <a:solidFill>
                  <a:srgbClr val="1B1363"/>
                </a:solidFill>
                <a:latin typeface="Arial"/>
                <a:cs typeface="Arial"/>
              </a:rPr>
              <a:t>Meyers</a:t>
            </a:r>
            <a:r>
              <a:rPr dirty="0" sz="900" spc="-5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B1363"/>
                </a:solidFill>
                <a:latin typeface="Arial"/>
                <a:cs typeface="Arial"/>
              </a:rPr>
              <a:t>&amp;</a:t>
            </a:r>
            <a:r>
              <a:rPr dirty="0" sz="900" spc="-25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B1363"/>
                </a:solidFill>
                <a:latin typeface="Arial"/>
                <a:cs typeface="Arial"/>
              </a:rPr>
              <a:t>family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185"/>
              </a:lnSpc>
            </a:pPr>
            <a:r>
              <a:rPr dirty="0" sz="1000" spc="-20">
                <a:solidFill>
                  <a:srgbClr val="1B1363"/>
                </a:solidFill>
                <a:latin typeface="Arial"/>
                <a:cs typeface="Arial"/>
              </a:rPr>
              <a:t>$81B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916682" y="4314190"/>
            <a:ext cx="963930" cy="1131570"/>
            <a:chOff x="2916682" y="4314190"/>
            <a:chExt cx="963930" cy="1131570"/>
          </a:xfrm>
        </p:grpSpPr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23032" y="4320540"/>
              <a:ext cx="950975" cy="1118615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2923032" y="4320540"/>
              <a:ext cx="951230" cy="1118870"/>
            </a:xfrm>
            <a:custGeom>
              <a:avLst/>
              <a:gdLst/>
              <a:ahLst/>
              <a:cxnLst/>
              <a:rect l="l" t="t" r="r" b="b"/>
              <a:pathLst>
                <a:path w="951229" h="1118870">
                  <a:moveTo>
                    <a:pt x="0" y="559307"/>
                  </a:moveTo>
                  <a:lnTo>
                    <a:pt x="1943" y="508398"/>
                  </a:lnTo>
                  <a:lnTo>
                    <a:pt x="7660" y="458770"/>
                  </a:lnTo>
                  <a:lnTo>
                    <a:pt x="16984" y="410620"/>
                  </a:lnTo>
                  <a:lnTo>
                    <a:pt x="29747" y="364145"/>
                  </a:lnTo>
                  <a:lnTo>
                    <a:pt x="45780" y="319543"/>
                  </a:lnTo>
                  <a:lnTo>
                    <a:pt x="64916" y="277012"/>
                  </a:lnTo>
                  <a:lnTo>
                    <a:pt x="86988" y="236749"/>
                  </a:lnTo>
                  <a:lnTo>
                    <a:pt x="111826" y="198950"/>
                  </a:lnTo>
                  <a:lnTo>
                    <a:pt x="139265" y="163815"/>
                  </a:lnTo>
                  <a:lnTo>
                    <a:pt x="169134" y="131540"/>
                  </a:lnTo>
                  <a:lnTo>
                    <a:pt x="201268" y="102323"/>
                  </a:lnTo>
                  <a:lnTo>
                    <a:pt x="235497" y="76360"/>
                  </a:lnTo>
                  <a:lnTo>
                    <a:pt x="271654" y="53851"/>
                  </a:lnTo>
                  <a:lnTo>
                    <a:pt x="309572" y="34991"/>
                  </a:lnTo>
                  <a:lnTo>
                    <a:pt x="349082" y="19978"/>
                  </a:lnTo>
                  <a:lnTo>
                    <a:pt x="390016" y="9011"/>
                  </a:lnTo>
                  <a:lnTo>
                    <a:pt x="432208" y="2285"/>
                  </a:lnTo>
                  <a:lnTo>
                    <a:pt x="475488" y="0"/>
                  </a:lnTo>
                  <a:lnTo>
                    <a:pt x="518767" y="2285"/>
                  </a:lnTo>
                  <a:lnTo>
                    <a:pt x="560959" y="9011"/>
                  </a:lnTo>
                  <a:lnTo>
                    <a:pt x="601893" y="19978"/>
                  </a:lnTo>
                  <a:lnTo>
                    <a:pt x="641403" y="34991"/>
                  </a:lnTo>
                  <a:lnTo>
                    <a:pt x="679321" y="53851"/>
                  </a:lnTo>
                  <a:lnTo>
                    <a:pt x="715478" y="76360"/>
                  </a:lnTo>
                  <a:lnTo>
                    <a:pt x="749707" y="102323"/>
                  </a:lnTo>
                  <a:lnTo>
                    <a:pt x="781841" y="131540"/>
                  </a:lnTo>
                  <a:lnTo>
                    <a:pt x="811710" y="163815"/>
                  </a:lnTo>
                  <a:lnTo>
                    <a:pt x="839149" y="198950"/>
                  </a:lnTo>
                  <a:lnTo>
                    <a:pt x="863987" y="236749"/>
                  </a:lnTo>
                  <a:lnTo>
                    <a:pt x="886059" y="277012"/>
                  </a:lnTo>
                  <a:lnTo>
                    <a:pt x="905195" y="319543"/>
                  </a:lnTo>
                  <a:lnTo>
                    <a:pt x="921228" y="364145"/>
                  </a:lnTo>
                  <a:lnTo>
                    <a:pt x="933991" y="410620"/>
                  </a:lnTo>
                  <a:lnTo>
                    <a:pt x="943315" y="458770"/>
                  </a:lnTo>
                  <a:lnTo>
                    <a:pt x="949032" y="508398"/>
                  </a:lnTo>
                  <a:lnTo>
                    <a:pt x="950976" y="559307"/>
                  </a:lnTo>
                  <a:lnTo>
                    <a:pt x="949032" y="610217"/>
                  </a:lnTo>
                  <a:lnTo>
                    <a:pt x="943315" y="659845"/>
                  </a:lnTo>
                  <a:lnTo>
                    <a:pt x="933991" y="707995"/>
                  </a:lnTo>
                  <a:lnTo>
                    <a:pt x="921228" y="754470"/>
                  </a:lnTo>
                  <a:lnTo>
                    <a:pt x="905195" y="799072"/>
                  </a:lnTo>
                  <a:lnTo>
                    <a:pt x="886059" y="841603"/>
                  </a:lnTo>
                  <a:lnTo>
                    <a:pt x="863987" y="881866"/>
                  </a:lnTo>
                  <a:lnTo>
                    <a:pt x="839149" y="919665"/>
                  </a:lnTo>
                  <a:lnTo>
                    <a:pt x="811710" y="954800"/>
                  </a:lnTo>
                  <a:lnTo>
                    <a:pt x="781841" y="987075"/>
                  </a:lnTo>
                  <a:lnTo>
                    <a:pt x="749707" y="1016292"/>
                  </a:lnTo>
                  <a:lnTo>
                    <a:pt x="715478" y="1042255"/>
                  </a:lnTo>
                  <a:lnTo>
                    <a:pt x="679321" y="1064764"/>
                  </a:lnTo>
                  <a:lnTo>
                    <a:pt x="641403" y="1083624"/>
                  </a:lnTo>
                  <a:lnTo>
                    <a:pt x="601893" y="1098637"/>
                  </a:lnTo>
                  <a:lnTo>
                    <a:pt x="560959" y="1109604"/>
                  </a:lnTo>
                  <a:lnTo>
                    <a:pt x="518767" y="1116330"/>
                  </a:lnTo>
                  <a:lnTo>
                    <a:pt x="475488" y="1118615"/>
                  </a:lnTo>
                  <a:lnTo>
                    <a:pt x="432208" y="1116330"/>
                  </a:lnTo>
                  <a:lnTo>
                    <a:pt x="390016" y="1109604"/>
                  </a:lnTo>
                  <a:lnTo>
                    <a:pt x="349082" y="1098637"/>
                  </a:lnTo>
                  <a:lnTo>
                    <a:pt x="309572" y="1083624"/>
                  </a:lnTo>
                  <a:lnTo>
                    <a:pt x="271654" y="1064764"/>
                  </a:lnTo>
                  <a:lnTo>
                    <a:pt x="235497" y="1042255"/>
                  </a:lnTo>
                  <a:lnTo>
                    <a:pt x="201268" y="1016292"/>
                  </a:lnTo>
                  <a:lnTo>
                    <a:pt x="169134" y="987075"/>
                  </a:lnTo>
                  <a:lnTo>
                    <a:pt x="139265" y="954800"/>
                  </a:lnTo>
                  <a:lnTo>
                    <a:pt x="111826" y="919665"/>
                  </a:lnTo>
                  <a:lnTo>
                    <a:pt x="86988" y="881866"/>
                  </a:lnTo>
                  <a:lnTo>
                    <a:pt x="64916" y="841603"/>
                  </a:lnTo>
                  <a:lnTo>
                    <a:pt x="45780" y="799072"/>
                  </a:lnTo>
                  <a:lnTo>
                    <a:pt x="29747" y="754470"/>
                  </a:lnTo>
                  <a:lnTo>
                    <a:pt x="16984" y="707995"/>
                  </a:lnTo>
                  <a:lnTo>
                    <a:pt x="7660" y="659845"/>
                  </a:lnTo>
                  <a:lnTo>
                    <a:pt x="1943" y="610217"/>
                  </a:lnTo>
                  <a:lnTo>
                    <a:pt x="0" y="559307"/>
                  </a:lnTo>
                  <a:close/>
                </a:path>
              </a:pathLst>
            </a:custGeom>
            <a:ln w="12700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/>
          <p:cNvGrpSpPr/>
          <p:nvPr/>
        </p:nvGrpSpPr>
        <p:grpSpPr>
          <a:xfrm>
            <a:off x="2916682" y="2407666"/>
            <a:ext cx="963930" cy="1131570"/>
            <a:chOff x="2916682" y="2407666"/>
            <a:chExt cx="963930" cy="1131570"/>
          </a:xfrm>
        </p:grpSpPr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23032" y="2414016"/>
              <a:ext cx="950975" cy="1118614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2923032" y="2414016"/>
              <a:ext cx="951230" cy="1118870"/>
            </a:xfrm>
            <a:custGeom>
              <a:avLst/>
              <a:gdLst/>
              <a:ahLst/>
              <a:cxnLst/>
              <a:rect l="l" t="t" r="r" b="b"/>
              <a:pathLst>
                <a:path w="951229" h="1118870">
                  <a:moveTo>
                    <a:pt x="0" y="559308"/>
                  </a:moveTo>
                  <a:lnTo>
                    <a:pt x="1943" y="508398"/>
                  </a:lnTo>
                  <a:lnTo>
                    <a:pt x="7660" y="458770"/>
                  </a:lnTo>
                  <a:lnTo>
                    <a:pt x="16984" y="410620"/>
                  </a:lnTo>
                  <a:lnTo>
                    <a:pt x="29747" y="364145"/>
                  </a:lnTo>
                  <a:lnTo>
                    <a:pt x="45780" y="319543"/>
                  </a:lnTo>
                  <a:lnTo>
                    <a:pt x="64916" y="277012"/>
                  </a:lnTo>
                  <a:lnTo>
                    <a:pt x="86988" y="236749"/>
                  </a:lnTo>
                  <a:lnTo>
                    <a:pt x="111826" y="198950"/>
                  </a:lnTo>
                  <a:lnTo>
                    <a:pt x="139265" y="163815"/>
                  </a:lnTo>
                  <a:lnTo>
                    <a:pt x="169134" y="131540"/>
                  </a:lnTo>
                  <a:lnTo>
                    <a:pt x="201268" y="102323"/>
                  </a:lnTo>
                  <a:lnTo>
                    <a:pt x="235497" y="76360"/>
                  </a:lnTo>
                  <a:lnTo>
                    <a:pt x="271654" y="53851"/>
                  </a:lnTo>
                  <a:lnTo>
                    <a:pt x="309572" y="34991"/>
                  </a:lnTo>
                  <a:lnTo>
                    <a:pt x="349082" y="19978"/>
                  </a:lnTo>
                  <a:lnTo>
                    <a:pt x="390016" y="9011"/>
                  </a:lnTo>
                  <a:lnTo>
                    <a:pt x="432208" y="2285"/>
                  </a:lnTo>
                  <a:lnTo>
                    <a:pt x="475488" y="0"/>
                  </a:lnTo>
                  <a:lnTo>
                    <a:pt x="518767" y="2285"/>
                  </a:lnTo>
                  <a:lnTo>
                    <a:pt x="560959" y="9011"/>
                  </a:lnTo>
                  <a:lnTo>
                    <a:pt x="601893" y="19978"/>
                  </a:lnTo>
                  <a:lnTo>
                    <a:pt x="641403" y="34991"/>
                  </a:lnTo>
                  <a:lnTo>
                    <a:pt x="679321" y="53851"/>
                  </a:lnTo>
                  <a:lnTo>
                    <a:pt x="715478" y="76360"/>
                  </a:lnTo>
                  <a:lnTo>
                    <a:pt x="749707" y="102323"/>
                  </a:lnTo>
                  <a:lnTo>
                    <a:pt x="781841" y="131540"/>
                  </a:lnTo>
                  <a:lnTo>
                    <a:pt x="811710" y="163815"/>
                  </a:lnTo>
                  <a:lnTo>
                    <a:pt x="839149" y="198950"/>
                  </a:lnTo>
                  <a:lnTo>
                    <a:pt x="863987" y="236749"/>
                  </a:lnTo>
                  <a:lnTo>
                    <a:pt x="886059" y="277012"/>
                  </a:lnTo>
                  <a:lnTo>
                    <a:pt x="905195" y="319543"/>
                  </a:lnTo>
                  <a:lnTo>
                    <a:pt x="921228" y="364145"/>
                  </a:lnTo>
                  <a:lnTo>
                    <a:pt x="933991" y="410620"/>
                  </a:lnTo>
                  <a:lnTo>
                    <a:pt x="943315" y="458770"/>
                  </a:lnTo>
                  <a:lnTo>
                    <a:pt x="949032" y="508398"/>
                  </a:lnTo>
                  <a:lnTo>
                    <a:pt x="950976" y="559308"/>
                  </a:lnTo>
                  <a:lnTo>
                    <a:pt x="949032" y="610217"/>
                  </a:lnTo>
                  <a:lnTo>
                    <a:pt x="943315" y="659845"/>
                  </a:lnTo>
                  <a:lnTo>
                    <a:pt x="933991" y="707995"/>
                  </a:lnTo>
                  <a:lnTo>
                    <a:pt x="921228" y="754470"/>
                  </a:lnTo>
                  <a:lnTo>
                    <a:pt x="905195" y="799072"/>
                  </a:lnTo>
                  <a:lnTo>
                    <a:pt x="886059" y="841603"/>
                  </a:lnTo>
                  <a:lnTo>
                    <a:pt x="863987" y="881866"/>
                  </a:lnTo>
                  <a:lnTo>
                    <a:pt x="839149" y="919665"/>
                  </a:lnTo>
                  <a:lnTo>
                    <a:pt x="811710" y="954800"/>
                  </a:lnTo>
                  <a:lnTo>
                    <a:pt x="781841" y="987075"/>
                  </a:lnTo>
                  <a:lnTo>
                    <a:pt x="749707" y="1016292"/>
                  </a:lnTo>
                  <a:lnTo>
                    <a:pt x="715478" y="1042255"/>
                  </a:lnTo>
                  <a:lnTo>
                    <a:pt x="679321" y="1064764"/>
                  </a:lnTo>
                  <a:lnTo>
                    <a:pt x="641403" y="1083624"/>
                  </a:lnTo>
                  <a:lnTo>
                    <a:pt x="601893" y="1098637"/>
                  </a:lnTo>
                  <a:lnTo>
                    <a:pt x="560959" y="1109604"/>
                  </a:lnTo>
                  <a:lnTo>
                    <a:pt x="518767" y="1116330"/>
                  </a:lnTo>
                  <a:lnTo>
                    <a:pt x="475488" y="1118616"/>
                  </a:lnTo>
                  <a:lnTo>
                    <a:pt x="432208" y="1116330"/>
                  </a:lnTo>
                  <a:lnTo>
                    <a:pt x="390016" y="1109604"/>
                  </a:lnTo>
                  <a:lnTo>
                    <a:pt x="349082" y="1098637"/>
                  </a:lnTo>
                  <a:lnTo>
                    <a:pt x="309572" y="1083624"/>
                  </a:lnTo>
                  <a:lnTo>
                    <a:pt x="271654" y="1064764"/>
                  </a:lnTo>
                  <a:lnTo>
                    <a:pt x="235497" y="1042255"/>
                  </a:lnTo>
                  <a:lnTo>
                    <a:pt x="201268" y="1016292"/>
                  </a:lnTo>
                  <a:lnTo>
                    <a:pt x="169134" y="987075"/>
                  </a:lnTo>
                  <a:lnTo>
                    <a:pt x="139265" y="954800"/>
                  </a:lnTo>
                  <a:lnTo>
                    <a:pt x="111826" y="919665"/>
                  </a:lnTo>
                  <a:lnTo>
                    <a:pt x="86988" y="881866"/>
                  </a:lnTo>
                  <a:lnTo>
                    <a:pt x="64916" y="841603"/>
                  </a:lnTo>
                  <a:lnTo>
                    <a:pt x="45780" y="799072"/>
                  </a:lnTo>
                  <a:lnTo>
                    <a:pt x="29747" y="754470"/>
                  </a:lnTo>
                  <a:lnTo>
                    <a:pt x="16984" y="707995"/>
                  </a:lnTo>
                  <a:lnTo>
                    <a:pt x="7660" y="659845"/>
                  </a:lnTo>
                  <a:lnTo>
                    <a:pt x="1943" y="610217"/>
                  </a:lnTo>
                  <a:lnTo>
                    <a:pt x="0" y="559308"/>
                  </a:lnTo>
                  <a:close/>
                </a:path>
              </a:pathLst>
            </a:custGeom>
            <a:ln w="12700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3992626" y="4314190"/>
            <a:ext cx="962660" cy="1131570"/>
            <a:chOff x="3992626" y="4314190"/>
            <a:chExt cx="962660" cy="1131570"/>
          </a:xfrm>
        </p:grpSpPr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98976" y="4320540"/>
              <a:ext cx="949451" cy="1118615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3998976" y="4320540"/>
              <a:ext cx="949960" cy="1118870"/>
            </a:xfrm>
            <a:custGeom>
              <a:avLst/>
              <a:gdLst/>
              <a:ahLst/>
              <a:cxnLst/>
              <a:rect l="l" t="t" r="r" b="b"/>
              <a:pathLst>
                <a:path w="949960" h="1118870">
                  <a:moveTo>
                    <a:pt x="0" y="559307"/>
                  </a:moveTo>
                  <a:lnTo>
                    <a:pt x="1940" y="508398"/>
                  </a:lnTo>
                  <a:lnTo>
                    <a:pt x="7648" y="458770"/>
                  </a:lnTo>
                  <a:lnTo>
                    <a:pt x="16958" y="410620"/>
                  </a:lnTo>
                  <a:lnTo>
                    <a:pt x="29700" y="364145"/>
                  </a:lnTo>
                  <a:lnTo>
                    <a:pt x="45708" y="319543"/>
                  </a:lnTo>
                  <a:lnTo>
                    <a:pt x="64815" y="277012"/>
                  </a:lnTo>
                  <a:lnTo>
                    <a:pt x="86851" y="236749"/>
                  </a:lnTo>
                  <a:lnTo>
                    <a:pt x="111651" y="198950"/>
                  </a:lnTo>
                  <a:lnTo>
                    <a:pt x="139045" y="163815"/>
                  </a:lnTo>
                  <a:lnTo>
                    <a:pt x="168868" y="131540"/>
                  </a:lnTo>
                  <a:lnTo>
                    <a:pt x="200950" y="102323"/>
                  </a:lnTo>
                  <a:lnTo>
                    <a:pt x="235124" y="76360"/>
                  </a:lnTo>
                  <a:lnTo>
                    <a:pt x="271224" y="53851"/>
                  </a:lnTo>
                  <a:lnTo>
                    <a:pt x="309080" y="34991"/>
                  </a:lnTo>
                  <a:lnTo>
                    <a:pt x="348526" y="19978"/>
                  </a:lnTo>
                  <a:lnTo>
                    <a:pt x="389394" y="9011"/>
                  </a:lnTo>
                  <a:lnTo>
                    <a:pt x="431517" y="2285"/>
                  </a:lnTo>
                  <a:lnTo>
                    <a:pt x="474726" y="0"/>
                  </a:lnTo>
                  <a:lnTo>
                    <a:pt x="517934" y="2285"/>
                  </a:lnTo>
                  <a:lnTo>
                    <a:pt x="560057" y="9011"/>
                  </a:lnTo>
                  <a:lnTo>
                    <a:pt x="600925" y="19978"/>
                  </a:lnTo>
                  <a:lnTo>
                    <a:pt x="640371" y="34991"/>
                  </a:lnTo>
                  <a:lnTo>
                    <a:pt x="678227" y="53851"/>
                  </a:lnTo>
                  <a:lnTo>
                    <a:pt x="714327" y="76360"/>
                  </a:lnTo>
                  <a:lnTo>
                    <a:pt x="748501" y="102323"/>
                  </a:lnTo>
                  <a:lnTo>
                    <a:pt x="780583" y="131540"/>
                  </a:lnTo>
                  <a:lnTo>
                    <a:pt x="810406" y="163815"/>
                  </a:lnTo>
                  <a:lnTo>
                    <a:pt x="837800" y="198950"/>
                  </a:lnTo>
                  <a:lnTo>
                    <a:pt x="862600" y="236749"/>
                  </a:lnTo>
                  <a:lnTo>
                    <a:pt x="884636" y="277012"/>
                  </a:lnTo>
                  <a:lnTo>
                    <a:pt x="903743" y="319543"/>
                  </a:lnTo>
                  <a:lnTo>
                    <a:pt x="919751" y="364145"/>
                  </a:lnTo>
                  <a:lnTo>
                    <a:pt x="932493" y="410620"/>
                  </a:lnTo>
                  <a:lnTo>
                    <a:pt x="941803" y="458770"/>
                  </a:lnTo>
                  <a:lnTo>
                    <a:pt x="947511" y="508398"/>
                  </a:lnTo>
                  <a:lnTo>
                    <a:pt x="949452" y="559307"/>
                  </a:lnTo>
                  <a:lnTo>
                    <a:pt x="947511" y="610217"/>
                  </a:lnTo>
                  <a:lnTo>
                    <a:pt x="941803" y="659845"/>
                  </a:lnTo>
                  <a:lnTo>
                    <a:pt x="932493" y="707995"/>
                  </a:lnTo>
                  <a:lnTo>
                    <a:pt x="919751" y="754470"/>
                  </a:lnTo>
                  <a:lnTo>
                    <a:pt x="903743" y="799072"/>
                  </a:lnTo>
                  <a:lnTo>
                    <a:pt x="884636" y="841603"/>
                  </a:lnTo>
                  <a:lnTo>
                    <a:pt x="862600" y="881866"/>
                  </a:lnTo>
                  <a:lnTo>
                    <a:pt x="837800" y="919665"/>
                  </a:lnTo>
                  <a:lnTo>
                    <a:pt x="810406" y="954800"/>
                  </a:lnTo>
                  <a:lnTo>
                    <a:pt x="780583" y="987075"/>
                  </a:lnTo>
                  <a:lnTo>
                    <a:pt x="748501" y="1016292"/>
                  </a:lnTo>
                  <a:lnTo>
                    <a:pt x="714327" y="1042255"/>
                  </a:lnTo>
                  <a:lnTo>
                    <a:pt x="678227" y="1064764"/>
                  </a:lnTo>
                  <a:lnTo>
                    <a:pt x="640371" y="1083624"/>
                  </a:lnTo>
                  <a:lnTo>
                    <a:pt x="600925" y="1098637"/>
                  </a:lnTo>
                  <a:lnTo>
                    <a:pt x="560057" y="1109604"/>
                  </a:lnTo>
                  <a:lnTo>
                    <a:pt x="517934" y="1116330"/>
                  </a:lnTo>
                  <a:lnTo>
                    <a:pt x="474726" y="1118615"/>
                  </a:lnTo>
                  <a:lnTo>
                    <a:pt x="431517" y="1116330"/>
                  </a:lnTo>
                  <a:lnTo>
                    <a:pt x="389394" y="1109604"/>
                  </a:lnTo>
                  <a:lnTo>
                    <a:pt x="348526" y="1098637"/>
                  </a:lnTo>
                  <a:lnTo>
                    <a:pt x="309080" y="1083624"/>
                  </a:lnTo>
                  <a:lnTo>
                    <a:pt x="271224" y="1064764"/>
                  </a:lnTo>
                  <a:lnTo>
                    <a:pt x="235124" y="1042255"/>
                  </a:lnTo>
                  <a:lnTo>
                    <a:pt x="200950" y="1016292"/>
                  </a:lnTo>
                  <a:lnTo>
                    <a:pt x="168868" y="987075"/>
                  </a:lnTo>
                  <a:lnTo>
                    <a:pt x="139045" y="954800"/>
                  </a:lnTo>
                  <a:lnTo>
                    <a:pt x="111651" y="919665"/>
                  </a:lnTo>
                  <a:lnTo>
                    <a:pt x="86851" y="881866"/>
                  </a:lnTo>
                  <a:lnTo>
                    <a:pt x="64815" y="841603"/>
                  </a:lnTo>
                  <a:lnTo>
                    <a:pt x="45708" y="799072"/>
                  </a:lnTo>
                  <a:lnTo>
                    <a:pt x="29700" y="754470"/>
                  </a:lnTo>
                  <a:lnTo>
                    <a:pt x="16958" y="707995"/>
                  </a:lnTo>
                  <a:lnTo>
                    <a:pt x="7648" y="659845"/>
                  </a:lnTo>
                  <a:lnTo>
                    <a:pt x="1940" y="610217"/>
                  </a:lnTo>
                  <a:lnTo>
                    <a:pt x="0" y="559307"/>
                  </a:lnTo>
                  <a:close/>
                </a:path>
              </a:pathLst>
            </a:custGeom>
            <a:ln w="12700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/>
          <p:cNvGrpSpPr/>
          <p:nvPr/>
        </p:nvGrpSpPr>
        <p:grpSpPr>
          <a:xfrm>
            <a:off x="3992626" y="2407666"/>
            <a:ext cx="962660" cy="1131570"/>
            <a:chOff x="3992626" y="2407666"/>
            <a:chExt cx="962660" cy="1131570"/>
          </a:xfrm>
        </p:grpSpPr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98976" y="2414016"/>
              <a:ext cx="949451" cy="1118614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3998976" y="2414016"/>
              <a:ext cx="949960" cy="1118870"/>
            </a:xfrm>
            <a:custGeom>
              <a:avLst/>
              <a:gdLst/>
              <a:ahLst/>
              <a:cxnLst/>
              <a:rect l="l" t="t" r="r" b="b"/>
              <a:pathLst>
                <a:path w="949960" h="1118870">
                  <a:moveTo>
                    <a:pt x="0" y="559308"/>
                  </a:moveTo>
                  <a:lnTo>
                    <a:pt x="1940" y="508398"/>
                  </a:lnTo>
                  <a:lnTo>
                    <a:pt x="7648" y="458770"/>
                  </a:lnTo>
                  <a:lnTo>
                    <a:pt x="16958" y="410620"/>
                  </a:lnTo>
                  <a:lnTo>
                    <a:pt x="29700" y="364145"/>
                  </a:lnTo>
                  <a:lnTo>
                    <a:pt x="45708" y="319543"/>
                  </a:lnTo>
                  <a:lnTo>
                    <a:pt x="64815" y="277012"/>
                  </a:lnTo>
                  <a:lnTo>
                    <a:pt x="86851" y="236749"/>
                  </a:lnTo>
                  <a:lnTo>
                    <a:pt x="111651" y="198950"/>
                  </a:lnTo>
                  <a:lnTo>
                    <a:pt x="139045" y="163815"/>
                  </a:lnTo>
                  <a:lnTo>
                    <a:pt x="168868" y="131540"/>
                  </a:lnTo>
                  <a:lnTo>
                    <a:pt x="200950" y="102323"/>
                  </a:lnTo>
                  <a:lnTo>
                    <a:pt x="235124" y="76360"/>
                  </a:lnTo>
                  <a:lnTo>
                    <a:pt x="271224" y="53851"/>
                  </a:lnTo>
                  <a:lnTo>
                    <a:pt x="309080" y="34991"/>
                  </a:lnTo>
                  <a:lnTo>
                    <a:pt x="348526" y="19978"/>
                  </a:lnTo>
                  <a:lnTo>
                    <a:pt x="389394" y="9011"/>
                  </a:lnTo>
                  <a:lnTo>
                    <a:pt x="431517" y="2285"/>
                  </a:lnTo>
                  <a:lnTo>
                    <a:pt x="474726" y="0"/>
                  </a:lnTo>
                  <a:lnTo>
                    <a:pt x="517934" y="2285"/>
                  </a:lnTo>
                  <a:lnTo>
                    <a:pt x="560057" y="9011"/>
                  </a:lnTo>
                  <a:lnTo>
                    <a:pt x="600925" y="19978"/>
                  </a:lnTo>
                  <a:lnTo>
                    <a:pt x="640371" y="34991"/>
                  </a:lnTo>
                  <a:lnTo>
                    <a:pt x="678227" y="53851"/>
                  </a:lnTo>
                  <a:lnTo>
                    <a:pt x="714327" y="76360"/>
                  </a:lnTo>
                  <a:lnTo>
                    <a:pt x="748501" y="102323"/>
                  </a:lnTo>
                  <a:lnTo>
                    <a:pt x="780583" y="131540"/>
                  </a:lnTo>
                  <a:lnTo>
                    <a:pt x="810406" y="163815"/>
                  </a:lnTo>
                  <a:lnTo>
                    <a:pt x="837800" y="198950"/>
                  </a:lnTo>
                  <a:lnTo>
                    <a:pt x="862600" y="236749"/>
                  </a:lnTo>
                  <a:lnTo>
                    <a:pt x="884636" y="277012"/>
                  </a:lnTo>
                  <a:lnTo>
                    <a:pt x="903743" y="319543"/>
                  </a:lnTo>
                  <a:lnTo>
                    <a:pt x="919751" y="364145"/>
                  </a:lnTo>
                  <a:lnTo>
                    <a:pt x="932493" y="410620"/>
                  </a:lnTo>
                  <a:lnTo>
                    <a:pt x="941803" y="458770"/>
                  </a:lnTo>
                  <a:lnTo>
                    <a:pt x="947511" y="508398"/>
                  </a:lnTo>
                  <a:lnTo>
                    <a:pt x="949452" y="559308"/>
                  </a:lnTo>
                  <a:lnTo>
                    <a:pt x="947511" y="610217"/>
                  </a:lnTo>
                  <a:lnTo>
                    <a:pt x="941803" y="659845"/>
                  </a:lnTo>
                  <a:lnTo>
                    <a:pt x="932493" y="707995"/>
                  </a:lnTo>
                  <a:lnTo>
                    <a:pt x="919751" y="754470"/>
                  </a:lnTo>
                  <a:lnTo>
                    <a:pt x="903743" y="799072"/>
                  </a:lnTo>
                  <a:lnTo>
                    <a:pt x="884636" y="841603"/>
                  </a:lnTo>
                  <a:lnTo>
                    <a:pt x="862600" y="881866"/>
                  </a:lnTo>
                  <a:lnTo>
                    <a:pt x="837800" y="919665"/>
                  </a:lnTo>
                  <a:lnTo>
                    <a:pt x="810406" y="954800"/>
                  </a:lnTo>
                  <a:lnTo>
                    <a:pt x="780583" y="987075"/>
                  </a:lnTo>
                  <a:lnTo>
                    <a:pt x="748501" y="1016292"/>
                  </a:lnTo>
                  <a:lnTo>
                    <a:pt x="714327" y="1042255"/>
                  </a:lnTo>
                  <a:lnTo>
                    <a:pt x="678227" y="1064764"/>
                  </a:lnTo>
                  <a:lnTo>
                    <a:pt x="640371" y="1083624"/>
                  </a:lnTo>
                  <a:lnTo>
                    <a:pt x="600925" y="1098637"/>
                  </a:lnTo>
                  <a:lnTo>
                    <a:pt x="560057" y="1109604"/>
                  </a:lnTo>
                  <a:lnTo>
                    <a:pt x="517934" y="1116330"/>
                  </a:lnTo>
                  <a:lnTo>
                    <a:pt x="474726" y="1118616"/>
                  </a:lnTo>
                  <a:lnTo>
                    <a:pt x="431517" y="1116330"/>
                  </a:lnTo>
                  <a:lnTo>
                    <a:pt x="389394" y="1109604"/>
                  </a:lnTo>
                  <a:lnTo>
                    <a:pt x="348526" y="1098637"/>
                  </a:lnTo>
                  <a:lnTo>
                    <a:pt x="309080" y="1083624"/>
                  </a:lnTo>
                  <a:lnTo>
                    <a:pt x="271224" y="1064764"/>
                  </a:lnTo>
                  <a:lnTo>
                    <a:pt x="235124" y="1042255"/>
                  </a:lnTo>
                  <a:lnTo>
                    <a:pt x="200950" y="1016292"/>
                  </a:lnTo>
                  <a:lnTo>
                    <a:pt x="168868" y="987075"/>
                  </a:lnTo>
                  <a:lnTo>
                    <a:pt x="139045" y="954800"/>
                  </a:lnTo>
                  <a:lnTo>
                    <a:pt x="111651" y="919665"/>
                  </a:lnTo>
                  <a:lnTo>
                    <a:pt x="86851" y="881866"/>
                  </a:lnTo>
                  <a:lnTo>
                    <a:pt x="64815" y="841603"/>
                  </a:lnTo>
                  <a:lnTo>
                    <a:pt x="45708" y="799072"/>
                  </a:lnTo>
                  <a:lnTo>
                    <a:pt x="29700" y="754470"/>
                  </a:lnTo>
                  <a:lnTo>
                    <a:pt x="16958" y="707995"/>
                  </a:lnTo>
                  <a:lnTo>
                    <a:pt x="7648" y="659845"/>
                  </a:lnTo>
                  <a:lnTo>
                    <a:pt x="1940" y="610217"/>
                  </a:lnTo>
                  <a:lnTo>
                    <a:pt x="0" y="559308"/>
                  </a:lnTo>
                  <a:close/>
                </a:path>
              </a:pathLst>
            </a:custGeom>
            <a:ln w="12700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9" name="object 39"/>
          <p:cNvGrpSpPr/>
          <p:nvPr/>
        </p:nvGrpSpPr>
        <p:grpSpPr>
          <a:xfrm>
            <a:off x="5067046" y="4314190"/>
            <a:ext cx="963930" cy="1131570"/>
            <a:chOff x="5067046" y="4314190"/>
            <a:chExt cx="963930" cy="1131570"/>
          </a:xfrm>
        </p:grpSpPr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73396" y="4320540"/>
              <a:ext cx="950975" cy="1118615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5073396" y="4320540"/>
              <a:ext cx="951230" cy="1118870"/>
            </a:xfrm>
            <a:custGeom>
              <a:avLst/>
              <a:gdLst/>
              <a:ahLst/>
              <a:cxnLst/>
              <a:rect l="l" t="t" r="r" b="b"/>
              <a:pathLst>
                <a:path w="951229" h="1118870">
                  <a:moveTo>
                    <a:pt x="0" y="559307"/>
                  </a:moveTo>
                  <a:lnTo>
                    <a:pt x="1943" y="508398"/>
                  </a:lnTo>
                  <a:lnTo>
                    <a:pt x="7660" y="458770"/>
                  </a:lnTo>
                  <a:lnTo>
                    <a:pt x="16984" y="410620"/>
                  </a:lnTo>
                  <a:lnTo>
                    <a:pt x="29747" y="364145"/>
                  </a:lnTo>
                  <a:lnTo>
                    <a:pt x="45780" y="319543"/>
                  </a:lnTo>
                  <a:lnTo>
                    <a:pt x="64916" y="277012"/>
                  </a:lnTo>
                  <a:lnTo>
                    <a:pt x="86988" y="236749"/>
                  </a:lnTo>
                  <a:lnTo>
                    <a:pt x="111826" y="198950"/>
                  </a:lnTo>
                  <a:lnTo>
                    <a:pt x="139265" y="163815"/>
                  </a:lnTo>
                  <a:lnTo>
                    <a:pt x="169134" y="131540"/>
                  </a:lnTo>
                  <a:lnTo>
                    <a:pt x="201268" y="102323"/>
                  </a:lnTo>
                  <a:lnTo>
                    <a:pt x="235497" y="76360"/>
                  </a:lnTo>
                  <a:lnTo>
                    <a:pt x="271654" y="53851"/>
                  </a:lnTo>
                  <a:lnTo>
                    <a:pt x="309572" y="34991"/>
                  </a:lnTo>
                  <a:lnTo>
                    <a:pt x="349082" y="19978"/>
                  </a:lnTo>
                  <a:lnTo>
                    <a:pt x="390016" y="9011"/>
                  </a:lnTo>
                  <a:lnTo>
                    <a:pt x="432208" y="2285"/>
                  </a:lnTo>
                  <a:lnTo>
                    <a:pt x="475488" y="0"/>
                  </a:lnTo>
                  <a:lnTo>
                    <a:pt x="518767" y="2285"/>
                  </a:lnTo>
                  <a:lnTo>
                    <a:pt x="560959" y="9011"/>
                  </a:lnTo>
                  <a:lnTo>
                    <a:pt x="601893" y="19978"/>
                  </a:lnTo>
                  <a:lnTo>
                    <a:pt x="641403" y="34991"/>
                  </a:lnTo>
                  <a:lnTo>
                    <a:pt x="679321" y="53851"/>
                  </a:lnTo>
                  <a:lnTo>
                    <a:pt x="715478" y="76360"/>
                  </a:lnTo>
                  <a:lnTo>
                    <a:pt x="749707" y="102323"/>
                  </a:lnTo>
                  <a:lnTo>
                    <a:pt x="781841" y="131540"/>
                  </a:lnTo>
                  <a:lnTo>
                    <a:pt x="811710" y="163815"/>
                  </a:lnTo>
                  <a:lnTo>
                    <a:pt x="839149" y="198950"/>
                  </a:lnTo>
                  <a:lnTo>
                    <a:pt x="863987" y="236749"/>
                  </a:lnTo>
                  <a:lnTo>
                    <a:pt x="886059" y="277012"/>
                  </a:lnTo>
                  <a:lnTo>
                    <a:pt x="905195" y="319543"/>
                  </a:lnTo>
                  <a:lnTo>
                    <a:pt x="921228" y="364145"/>
                  </a:lnTo>
                  <a:lnTo>
                    <a:pt x="933991" y="410620"/>
                  </a:lnTo>
                  <a:lnTo>
                    <a:pt x="943315" y="458770"/>
                  </a:lnTo>
                  <a:lnTo>
                    <a:pt x="949032" y="508398"/>
                  </a:lnTo>
                  <a:lnTo>
                    <a:pt x="950976" y="559307"/>
                  </a:lnTo>
                  <a:lnTo>
                    <a:pt x="949032" y="610217"/>
                  </a:lnTo>
                  <a:lnTo>
                    <a:pt x="943315" y="659845"/>
                  </a:lnTo>
                  <a:lnTo>
                    <a:pt x="933991" y="707995"/>
                  </a:lnTo>
                  <a:lnTo>
                    <a:pt x="921228" y="754470"/>
                  </a:lnTo>
                  <a:lnTo>
                    <a:pt x="905195" y="799072"/>
                  </a:lnTo>
                  <a:lnTo>
                    <a:pt x="886059" y="841603"/>
                  </a:lnTo>
                  <a:lnTo>
                    <a:pt x="863987" y="881866"/>
                  </a:lnTo>
                  <a:lnTo>
                    <a:pt x="839149" y="919665"/>
                  </a:lnTo>
                  <a:lnTo>
                    <a:pt x="811710" y="954800"/>
                  </a:lnTo>
                  <a:lnTo>
                    <a:pt x="781841" y="987075"/>
                  </a:lnTo>
                  <a:lnTo>
                    <a:pt x="749707" y="1016292"/>
                  </a:lnTo>
                  <a:lnTo>
                    <a:pt x="715478" y="1042255"/>
                  </a:lnTo>
                  <a:lnTo>
                    <a:pt x="679321" y="1064764"/>
                  </a:lnTo>
                  <a:lnTo>
                    <a:pt x="641403" y="1083624"/>
                  </a:lnTo>
                  <a:lnTo>
                    <a:pt x="601893" y="1098637"/>
                  </a:lnTo>
                  <a:lnTo>
                    <a:pt x="560959" y="1109604"/>
                  </a:lnTo>
                  <a:lnTo>
                    <a:pt x="518767" y="1116330"/>
                  </a:lnTo>
                  <a:lnTo>
                    <a:pt x="475488" y="1118615"/>
                  </a:lnTo>
                  <a:lnTo>
                    <a:pt x="432208" y="1116330"/>
                  </a:lnTo>
                  <a:lnTo>
                    <a:pt x="390016" y="1109604"/>
                  </a:lnTo>
                  <a:lnTo>
                    <a:pt x="349082" y="1098637"/>
                  </a:lnTo>
                  <a:lnTo>
                    <a:pt x="309572" y="1083624"/>
                  </a:lnTo>
                  <a:lnTo>
                    <a:pt x="271654" y="1064764"/>
                  </a:lnTo>
                  <a:lnTo>
                    <a:pt x="235497" y="1042255"/>
                  </a:lnTo>
                  <a:lnTo>
                    <a:pt x="201268" y="1016292"/>
                  </a:lnTo>
                  <a:lnTo>
                    <a:pt x="169134" y="987075"/>
                  </a:lnTo>
                  <a:lnTo>
                    <a:pt x="139265" y="954800"/>
                  </a:lnTo>
                  <a:lnTo>
                    <a:pt x="111826" y="919665"/>
                  </a:lnTo>
                  <a:lnTo>
                    <a:pt x="86988" y="881866"/>
                  </a:lnTo>
                  <a:lnTo>
                    <a:pt x="64916" y="841603"/>
                  </a:lnTo>
                  <a:lnTo>
                    <a:pt x="45780" y="799072"/>
                  </a:lnTo>
                  <a:lnTo>
                    <a:pt x="29747" y="754470"/>
                  </a:lnTo>
                  <a:lnTo>
                    <a:pt x="16984" y="707995"/>
                  </a:lnTo>
                  <a:lnTo>
                    <a:pt x="7660" y="659845"/>
                  </a:lnTo>
                  <a:lnTo>
                    <a:pt x="1943" y="610217"/>
                  </a:lnTo>
                  <a:lnTo>
                    <a:pt x="0" y="559307"/>
                  </a:lnTo>
                  <a:close/>
                </a:path>
              </a:pathLst>
            </a:custGeom>
            <a:ln w="12700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" name="object 42"/>
          <p:cNvGrpSpPr/>
          <p:nvPr/>
        </p:nvGrpSpPr>
        <p:grpSpPr>
          <a:xfrm>
            <a:off x="5067046" y="2407666"/>
            <a:ext cx="963930" cy="1131570"/>
            <a:chOff x="5067046" y="2407666"/>
            <a:chExt cx="963930" cy="1131570"/>
          </a:xfrm>
        </p:grpSpPr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73396" y="2414016"/>
              <a:ext cx="950975" cy="1118614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5073396" y="2414016"/>
              <a:ext cx="951230" cy="1118870"/>
            </a:xfrm>
            <a:custGeom>
              <a:avLst/>
              <a:gdLst/>
              <a:ahLst/>
              <a:cxnLst/>
              <a:rect l="l" t="t" r="r" b="b"/>
              <a:pathLst>
                <a:path w="951229" h="1118870">
                  <a:moveTo>
                    <a:pt x="0" y="559308"/>
                  </a:moveTo>
                  <a:lnTo>
                    <a:pt x="1943" y="508398"/>
                  </a:lnTo>
                  <a:lnTo>
                    <a:pt x="7660" y="458770"/>
                  </a:lnTo>
                  <a:lnTo>
                    <a:pt x="16984" y="410620"/>
                  </a:lnTo>
                  <a:lnTo>
                    <a:pt x="29747" y="364145"/>
                  </a:lnTo>
                  <a:lnTo>
                    <a:pt x="45780" y="319543"/>
                  </a:lnTo>
                  <a:lnTo>
                    <a:pt x="64916" y="277012"/>
                  </a:lnTo>
                  <a:lnTo>
                    <a:pt x="86988" y="236749"/>
                  </a:lnTo>
                  <a:lnTo>
                    <a:pt x="111826" y="198950"/>
                  </a:lnTo>
                  <a:lnTo>
                    <a:pt x="139265" y="163815"/>
                  </a:lnTo>
                  <a:lnTo>
                    <a:pt x="169134" y="131540"/>
                  </a:lnTo>
                  <a:lnTo>
                    <a:pt x="201268" y="102323"/>
                  </a:lnTo>
                  <a:lnTo>
                    <a:pt x="235497" y="76360"/>
                  </a:lnTo>
                  <a:lnTo>
                    <a:pt x="271654" y="53851"/>
                  </a:lnTo>
                  <a:lnTo>
                    <a:pt x="309572" y="34991"/>
                  </a:lnTo>
                  <a:lnTo>
                    <a:pt x="349082" y="19978"/>
                  </a:lnTo>
                  <a:lnTo>
                    <a:pt x="390016" y="9011"/>
                  </a:lnTo>
                  <a:lnTo>
                    <a:pt x="432208" y="2285"/>
                  </a:lnTo>
                  <a:lnTo>
                    <a:pt x="475488" y="0"/>
                  </a:lnTo>
                  <a:lnTo>
                    <a:pt x="518767" y="2285"/>
                  </a:lnTo>
                  <a:lnTo>
                    <a:pt x="560959" y="9011"/>
                  </a:lnTo>
                  <a:lnTo>
                    <a:pt x="601893" y="19978"/>
                  </a:lnTo>
                  <a:lnTo>
                    <a:pt x="641403" y="34991"/>
                  </a:lnTo>
                  <a:lnTo>
                    <a:pt x="679321" y="53851"/>
                  </a:lnTo>
                  <a:lnTo>
                    <a:pt x="715478" y="76360"/>
                  </a:lnTo>
                  <a:lnTo>
                    <a:pt x="749707" y="102323"/>
                  </a:lnTo>
                  <a:lnTo>
                    <a:pt x="781841" y="131540"/>
                  </a:lnTo>
                  <a:lnTo>
                    <a:pt x="811710" y="163815"/>
                  </a:lnTo>
                  <a:lnTo>
                    <a:pt x="839149" y="198950"/>
                  </a:lnTo>
                  <a:lnTo>
                    <a:pt x="863987" y="236749"/>
                  </a:lnTo>
                  <a:lnTo>
                    <a:pt x="886059" y="277012"/>
                  </a:lnTo>
                  <a:lnTo>
                    <a:pt x="905195" y="319543"/>
                  </a:lnTo>
                  <a:lnTo>
                    <a:pt x="921228" y="364145"/>
                  </a:lnTo>
                  <a:lnTo>
                    <a:pt x="933991" y="410620"/>
                  </a:lnTo>
                  <a:lnTo>
                    <a:pt x="943315" y="458770"/>
                  </a:lnTo>
                  <a:lnTo>
                    <a:pt x="949032" y="508398"/>
                  </a:lnTo>
                  <a:lnTo>
                    <a:pt x="950976" y="559308"/>
                  </a:lnTo>
                  <a:lnTo>
                    <a:pt x="949032" y="610217"/>
                  </a:lnTo>
                  <a:lnTo>
                    <a:pt x="943315" y="659845"/>
                  </a:lnTo>
                  <a:lnTo>
                    <a:pt x="933991" y="707995"/>
                  </a:lnTo>
                  <a:lnTo>
                    <a:pt x="921228" y="754470"/>
                  </a:lnTo>
                  <a:lnTo>
                    <a:pt x="905195" y="799072"/>
                  </a:lnTo>
                  <a:lnTo>
                    <a:pt x="886059" y="841603"/>
                  </a:lnTo>
                  <a:lnTo>
                    <a:pt x="863987" y="881866"/>
                  </a:lnTo>
                  <a:lnTo>
                    <a:pt x="839149" y="919665"/>
                  </a:lnTo>
                  <a:lnTo>
                    <a:pt x="811710" y="954800"/>
                  </a:lnTo>
                  <a:lnTo>
                    <a:pt x="781841" y="987075"/>
                  </a:lnTo>
                  <a:lnTo>
                    <a:pt x="749707" y="1016292"/>
                  </a:lnTo>
                  <a:lnTo>
                    <a:pt x="715478" y="1042255"/>
                  </a:lnTo>
                  <a:lnTo>
                    <a:pt x="679321" y="1064764"/>
                  </a:lnTo>
                  <a:lnTo>
                    <a:pt x="641403" y="1083624"/>
                  </a:lnTo>
                  <a:lnTo>
                    <a:pt x="601893" y="1098637"/>
                  </a:lnTo>
                  <a:lnTo>
                    <a:pt x="560959" y="1109604"/>
                  </a:lnTo>
                  <a:lnTo>
                    <a:pt x="518767" y="1116330"/>
                  </a:lnTo>
                  <a:lnTo>
                    <a:pt x="475488" y="1118616"/>
                  </a:lnTo>
                  <a:lnTo>
                    <a:pt x="432208" y="1116330"/>
                  </a:lnTo>
                  <a:lnTo>
                    <a:pt x="390016" y="1109604"/>
                  </a:lnTo>
                  <a:lnTo>
                    <a:pt x="349082" y="1098637"/>
                  </a:lnTo>
                  <a:lnTo>
                    <a:pt x="309572" y="1083624"/>
                  </a:lnTo>
                  <a:lnTo>
                    <a:pt x="271654" y="1064764"/>
                  </a:lnTo>
                  <a:lnTo>
                    <a:pt x="235497" y="1042255"/>
                  </a:lnTo>
                  <a:lnTo>
                    <a:pt x="201268" y="1016292"/>
                  </a:lnTo>
                  <a:lnTo>
                    <a:pt x="169134" y="987075"/>
                  </a:lnTo>
                  <a:lnTo>
                    <a:pt x="139265" y="954800"/>
                  </a:lnTo>
                  <a:lnTo>
                    <a:pt x="111826" y="919665"/>
                  </a:lnTo>
                  <a:lnTo>
                    <a:pt x="86988" y="881866"/>
                  </a:lnTo>
                  <a:lnTo>
                    <a:pt x="64916" y="841603"/>
                  </a:lnTo>
                  <a:lnTo>
                    <a:pt x="45780" y="799072"/>
                  </a:lnTo>
                  <a:lnTo>
                    <a:pt x="29747" y="754470"/>
                  </a:lnTo>
                  <a:lnTo>
                    <a:pt x="16984" y="707995"/>
                  </a:lnTo>
                  <a:lnTo>
                    <a:pt x="7660" y="659845"/>
                  </a:lnTo>
                  <a:lnTo>
                    <a:pt x="1943" y="610217"/>
                  </a:lnTo>
                  <a:lnTo>
                    <a:pt x="0" y="559308"/>
                  </a:lnTo>
                  <a:close/>
                </a:path>
              </a:pathLst>
            </a:custGeom>
            <a:ln w="12700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" name="object 45"/>
          <p:cNvGrpSpPr/>
          <p:nvPr/>
        </p:nvGrpSpPr>
        <p:grpSpPr>
          <a:xfrm>
            <a:off x="6170421" y="4314190"/>
            <a:ext cx="963930" cy="1131570"/>
            <a:chOff x="6170421" y="4314190"/>
            <a:chExt cx="963930" cy="1131570"/>
          </a:xfrm>
        </p:grpSpPr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76772" y="4320540"/>
              <a:ext cx="950975" cy="1118615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6176771" y="4320540"/>
              <a:ext cx="951230" cy="1118870"/>
            </a:xfrm>
            <a:custGeom>
              <a:avLst/>
              <a:gdLst/>
              <a:ahLst/>
              <a:cxnLst/>
              <a:rect l="l" t="t" r="r" b="b"/>
              <a:pathLst>
                <a:path w="951229" h="1118870">
                  <a:moveTo>
                    <a:pt x="0" y="559307"/>
                  </a:moveTo>
                  <a:lnTo>
                    <a:pt x="1943" y="508398"/>
                  </a:lnTo>
                  <a:lnTo>
                    <a:pt x="7660" y="458770"/>
                  </a:lnTo>
                  <a:lnTo>
                    <a:pt x="16984" y="410620"/>
                  </a:lnTo>
                  <a:lnTo>
                    <a:pt x="29747" y="364145"/>
                  </a:lnTo>
                  <a:lnTo>
                    <a:pt x="45780" y="319543"/>
                  </a:lnTo>
                  <a:lnTo>
                    <a:pt x="64916" y="277012"/>
                  </a:lnTo>
                  <a:lnTo>
                    <a:pt x="86988" y="236749"/>
                  </a:lnTo>
                  <a:lnTo>
                    <a:pt x="111826" y="198950"/>
                  </a:lnTo>
                  <a:lnTo>
                    <a:pt x="139265" y="163815"/>
                  </a:lnTo>
                  <a:lnTo>
                    <a:pt x="169134" y="131540"/>
                  </a:lnTo>
                  <a:lnTo>
                    <a:pt x="201268" y="102323"/>
                  </a:lnTo>
                  <a:lnTo>
                    <a:pt x="235497" y="76360"/>
                  </a:lnTo>
                  <a:lnTo>
                    <a:pt x="271654" y="53851"/>
                  </a:lnTo>
                  <a:lnTo>
                    <a:pt x="309572" y="34991"/>
                  </a:lnTo>
                  <a:lnTo>
                    <a:pt x="349082" y="19978"/>
                  </a:lnTo>
                  <a:lnTo>
                    <a:pt x="390016" y="9011"/>
                  </a:lnTo>
                  <a:lnTo>
                    <a:pt x="432208" y="2285"/>
                  </a:lnTo>
                  <a:lnTo>
                    <a:pt x="475488" y="0"/>
                  </a:lnTo>
                  <a:lnTo>
                    <a:pt x="518767" y="2285"/>
                  </a:lnTo>
                  <a:lnTo>
                    <a:pt x="560959" y="9011"/>
                  </a:lnTo>
                  <a:lnTo>
                    <a:pt x="601893" y="19978"/>
                  </a:lnTo>
                  <a:lnTo>
                    <a:pt x="641403" y="34991"/>
                  </a:lnTo>
                  <a:lnTo>
                    <a:pt x="679321" y="53851"/>
                  </a:lnTo>
                  <a:lnTo>
                    <a:pt x="715478" y="76360"/>
                  </a:lnTo>
                  <a:lnTo>
                    <a:pt x="749707" y="102323"/>
                  </a:lnTo>
                  <a:lnTo>
                    <a:pt x="781841" y="131540"/>
                  </a:lnTo>
                  <a:lnTo>
                    <a:pt x="811710" y="163815"/>
                  </a:lnTo>
                  <a:lnTo>
                    <a:pt x="839149" y="198950"/>
                  </a:lnTo>
                  <a:lnTo>
                    <a:pt x="863987" y="236749"/>
                  </a:lnTo>
                  <a:lnTo>
                    <a:pt x="886059" y="277012"/>
                  </a:lnTo>
                  <a:lnTo>
                    <a:pt x="905195" y="319543"/>
                  </a:lnTo>
                  <a:lnTo>
                    <a:pt x="921228" y="364145"/>
                  </a:lnTo>
                  <a:lnTo>
                    <a:pt x="933991" y="410620"/>
                  </a:lnTo>
                  <a:lnTo>
                    <a:pt x="943315" y="458770"/>
                  </a:lnTo>
                  <a:lnTo>
                    <a:pt x="949032" y="508398"/>
                  </a:lnTo>
                  <a:lnTo>
                    <a:pt x="950976" y="559307"/>
                  </a:lnTo>
                  <a:lnTo>
                    <a:pt x="949032" y="610217"/>
                  </a:lnTo>
                  <a:lnTo>
                    <a:pt x="943315" y="659845"/>
                  </a:lnTo>
                  <a:lnTo>
                    <a:pt x="933991" y="707995"/>
                  </a:lnTo>
                  <a:lnTo>
                    <a:pt x="921228" y="754470"/>
                  </a:lnTo>
                  <a:lnTo>
                    <a:pt x="905195" y="799072"/>
                  </a:lnTo>
                  <a:lnTo>
                    <a:pt x="886059" y="841603"/>
                  </a:lnTo>
                  <a:lnTo>
                    <a:pt x="863987" y="881866"/>
                  </a:lnTo>
                  <a:lnTo>
                    <a:pt x="839149" y="919665"/>
                  </a:lnTo>
                  <a:lnTo>
                    <a:pt x="811710" y="954800"/>
                  </a:lnTo>
                  <a:lnTo>
                    <a:pt x="781841" y="987075"/>
                  </a:lnTo>
                  <a:lnTo>
                    <a:pt x="749707" y="1016292"/>
                  </a:lnTo>
                  <a:lnTo>
                    <a:pt x="715478" y="1042255"/>
                  </a:lnTo>
                  <a:lnTo>
                    <a:pt x="679321" y="1064764"/>
                  </a:lnTo>
                  <a:lnTo>
                    <a:pt x="641403" y="1083624"/>
                  </a:lnTo>
                  <a:lnTo>
                    <a:pt x="601893" y="1098637"/>
                  </a:lnTo>
                  <a:lnTo>
                    <a:pt x="560959" y="1109604"/>
                  </a:lnTo>
                  <a:lnTo>
                    <a:pt x="518767" y="1116330"/>
                  </a:lnTo>
                  <a:lnTo>
                    <a:pt x="475488" y="1118615"/>
                  </a:lnTo>
                  <a:lnTo>
                    <a:pt x="432208" y="1116330"/>
                  </a:lnTo>
                  <a:lnTo>
                    <a:pt x="390016" y="1109604"/>
                  </a:lnTo>
                  <a:lnTo>
                    <a:pt x="349082" y="1098637"/>
                  </a:lnTo>
                  <a:lnTo>
                    <a:pt x="309572" y="1083624"/>
                  </a:lnTo>
                  <a:lnTo>
                    <a:pt x="271654" y="1064764"/>
                  </a:lnTo>
                  <a:lnTo>
                    <a:pt x="235497" y="1042255"/>
                  </a:lnTo>
                  <a:lnTo>
                    <a:pt x="201268" y="1016292"/>
                  </a:lnTo>
                  <a:lnTo>
                    <a:pt x="169134" y="987075"/>
                  </a:lnTo>
                  <a:lnTo>
                    <a:pt x="139265" y="954800"/>
                  </a:lnTo>
                  <a:lnTo>
                    <a:pt x="111826" y="919665"/>
                  </a:lnTo>
                  <a:lnTo>
                    <a:pt x="86988" y="881866"/>
                  </a:lnTo>
                  <a:lnTo>
                    <a:pt x="64916" y="841603"/>
                  </a:lnTo>
                  <a:lnTo>
                    <a:pt x="45780" y="799072"/>
                  </a:lnTo>
                  <a:lnTo>
                    <a:pt x="29747" y="754470"/>
                  </a:lnTo>
                  <a:lnTo>
                    <a:pt x="16984" y="707995"/>
                  </a:lnTo>
                  <a:lnTo>
                    <a:pt x="7660" y="659845"/>
                  </a:lnTo>
                  <a:lnTo>
                    <a:pt x="1943" y="610217"/>
                  </a:lnTo>
                  <a:lnTo>
                    <a:pt x="0" y="559307"/>
                  </a:lnTo>
                  <a:close/>
                </a:path>
              </a:pathLst>
            </a:custGeom>
            <a:ln w="12700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8" name="object 48"/>
          <p:cNvGrpSpPr/>
          <p:nvPr/>
        </p:nvGrpSpPr>
        <p:grpSpPr>
          <a:xfrm>
            <a:off x="6170421" y="2407666"/>
            <a:ext cx="963930" cy="1131570"/>
            <a:chOff x="6170421" y="2407666"/>
            <a:chExt cx="963930" cy="1131570"/>
          </a:xfrm>
        </p:grpSpPr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76772" y="2414016"/>
              <a:ext cx="950975" cy="1118614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6176771" y="2414016"/>
              <a:ext cx="951230" cy="1118870"/>
            </a:xfrm>
            <a:custGeom>
              <a:avLst/>
              <a:gdLst/>
              <a:ahLst/>
              <a:cxnLst/>
              <a:rect l="l" t="t" r="r" b="b"/>
              <a:pathLst>
                <a:path w="951229" h="1118870">
                  <a:moveTo>
                    <a:pt x="0" y="559308"/>
                  </a:moveTo>
                  <a:lnTo>
                    <a:pt x="1943" y="508398"/>
                  </a:lnTo>
                  <a:lnTo>
                    <a:pt x="7660" y="458770"/>
                  </a:lnTo>
                  <a:lnTo>
                    <a:pt x="16984" y="410620"/>
                  </a:lnTo>
                  <a:lnTo>
                    <a:pt x="29747" y="364145"/>
                  </a:lnTo>
                  <a:lnTo>
                    <a:pt x="45780" y="319543"/>
                  </a:lnTo>
                  <a:lnTo>
                    <a:pt x="64916" y="277012"/>
                  </a:lnTo>
                  <a:lnTo>
                    <a:pt x="86988" y="236749"/>
                  </a:lnTo>
                  <a:lnTo>
                    <a:pt x="111826" y="198950"/>
                  </a:lnTo>
                  <a:lnTo>
                    <a:pt x="139265" y="163815"/>
                  </a:lnTo>
                  <a:lnTo>
                    <a:pt x="169134" y="131540"/>
                  </a:lnTo>
                  <a:lnTo>
                    <a:pt x="201268" y="102323"/>
                  </a:lnTo>
                  <a:lnTo>
                    <a:pt x="235497" y="76360"/>
                  </a:lnTo>
                  <a:lnTo>
                    <a:pt x="271654" y="53851"/>
                  </a:lnTo>
                  <a:lnTo>
                    <a:pt x="309572" y="34991"/>
                  </a:lnTo>
                  <a:lnTo>
                    <a:pt x="349082" y="19978"/>
                  </a:lnTo>
                  <a:lnTo>
                    <a:pt x="390016" y="9011"/>
                  </a:lnTo>
                  <a:lnTo>
                    <a:pt x="432208" y="2285"/>
                  </a:lnTo>
                  <a:lnTo>
                    <a:pt x="475488" y="0"/>
                  </a:lnTo>
                  <a:lnTo>
                    <a:pt x="518767" y="2285"/>
                  </a:lnTo>
                  <a:lnTo>
                    <a:pt x="560959" y="9011"/>
                  </a:lnTo>
                  <a:lnTo>
                    <a:pt x="601893" y="19978"/>
                  </a:lnTo>
                  <a:lnTo>
                    <a:pt x="641403" y="34991"/>
                  </a:lnTo>
                  <a:lnTo>
                    <a:pt x="679321" y="53851"/>
                  </a:lnTo>
                  <a:lnTo>
                    <a:pt x="715478" y="76360"/>
                  </a:lnTo>
                  <a:lnTo>
                    <a:pt x="749707" y="102323"/>
                  </a:lnTo>
                  <a:lnTo>
                    <a:pt x="781841" y="131540"/>
                  </a:lnTo>
                  <a:lnTo>
                    <a:pt x="811710" y="163815"/>
                  </a:lnTo>
                  <a:lnTo>
                    <a:pt x="839149" y="198950"/>
                  </a:lnTo>
                  <a:lnTo>
                    <a:pt x="863987" y="236749"/>
                  </a:lnTo>
                  <a:lnTo>
                    <a:pt x="886059" y="277012"/>
                  </a:lnTo>
                  <a:lnTo>
                    <a:pt x="905195" y="319543"/>
                  </a:lnTo>
                  <a:lnTo>
                    <a:pt x="921228" y="364145"/>
                  </a:lnTo>
                  <a:lnTo>
                    <a:pt x="933991" y="410620"/>
                  </a:lnTo>
                  <a:lnTo>
                    <a:pt x="943315" y="458770"/>
                  </a:lnTo>
                  <a:lnTo>
                    <a:pt x="949032" y="508398"/>
                  </a:lnTo>
                  <a:lnTo>
                    <a:pt x="950976" y="559308"/>
                  </a:lnTo>
                  <a:lnTo>
                    <a:pt x="949032" y="610217"/>
                  </a:lnTo>
                  <a:lnTo>
                    <a:pt x="943315" y="659845"/>
                  </a:lnTo>
                  <a:lnTo>
                    <a:pt x="933991" y="707995"/>
                  </a:lnTo>
                  <a:lnTo>
                    <a:pt x="921228" y="754470"/>
                  </a:lnTo>
                  <a:lnTo>
                    <a:pt x="905195" y="799072"/>
                  </a:lnTo>
                  <a:lnTo>
                    <a:pt x="886059" y="841603"/>
                  </a:lnTo>
                  <a:lnTo>
                    <a:pt x="863987" y="881866"/>
                  </a:lnTo>
                  <a:lnTo>
                    <a:pt x="839149" y="919665"/>
                  </a:lnTo>
                  <a:lnTo>
                    <a:pt x="811710" y="954800"/>
                  </a:lnTo>
                  <a:lnTo>
                    <a:pt x="781841" y="987075"/>
                  </a:lnTo>
                  <a:lnTo>
                    <a:pt x="749707" y="1016292"/>
                  </a:lnTo>
                  <a:lnTo>
                    <a:pt x="715478" y="1042255"/>
                  </a:lnTo>
                  <a:lnTo>
                    <a:pt x="679321" y="1064764"/>
                  </a:lnTo>
                  <a:lnTo>
                    <a:pt x="641403" y="1083624"/>
                  </a:lnTo>
                  <a:lnTo>
                    <a:pt x="601893" y="1098637"/>
                  </a:lnTo>
                  <a:lnTo>
                    <a:pt x="560959" y="1109604"/>
                  </a:lnTo>
                  <a:lnTo>
                    <a:pt x="518767" y="1116330"/>
                  </a:lnTo>
                  <a:lnTo>
                    <a:pt x="475488" y="1118616"/>
                  </a:lnTo>
                  <a:lnTo>
                    <a:pt x="432208" y="1116330"/>
                  </a:lnTo>
                  <a:lnTo>
                    <a:pt x="390016" y="1109604"/>
                  </a:lnTo>
                  <a:lnTo>
                    <a:pt x="349082" y="1098637"/>
                  </a:lnTo>
                  <a:lnTo>
                    <a:pt x="309572" y="1083624"/>
                  </a:lnTo>
                  <a:lnTo>
                    <a:pt x="271654" y="1064764"/>
                  </a:lnTo>
                  <a:lnTo>
                    <a:pt x="235497" y="1042255"/>
                  </a:lnTo>
                  <a:lnTo>
                    <a:pt x="201268" y="1016292"/>
                  </a:lnTo>
                  <a:lnTo>
                    <a:pt x="169134" y="987075"/>
                  </a:lnTo>
                  <a:lnTo>
                    <a:pt x="139265" y="954800"/>
                  </a:lnTo>
                  <a:lnTo>
                    <a:pt x="111826" y="919665"/>
                  </a:lnTo>
                  <a:lnTo>
                    <a:pt x="86988" y="881866"/>
                  </a:lnTo>
                  <a:lnTo>
                    <a:pt x="64916" y="841603"/>
                  </a:lnTo>
                  <a:lnTo>
                    <a:pt x="45780" y="799072"/>
                  </a:lnTo>
                  <a:lnTo>
                    <a:pt x="29747" y="754470"/>
                  </a:lnTo>
                  <a:lnTo>
                    <a:pt x="16984" y="707995"/>
                  </a:lnTo>
                  <a:lnTo>
                    <a:pt x="7660" y="659845"/>
                  </a:lnTo>
                  <a:lnTo>
                    <a:pt x="1943" y="610217"/>
                  </a:lnTo>
                  <a:lnTo>
                    <a:pt x="0" y="559308"/>
                  </a:lnTo>
                  <a:close/>
                </a:path>
              </a:pathLst>
            </a:custGeom>
            <a:ln w="12700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" name="object 51"/>
          <p:cNvGrpSpPr/>
          <p:nvPr/>
        </p:nvGrpSpPr>
        <p:grpSpPr>
          <a:xfrm>
            <a:off x="7299706" y="4314190"/>
            <a:ext cx="963930" cy="1131570"/>
            <a:chOff x="7299706" y="4314190"/>
            <a:chExt cx="963930" cy="1131570"/>
          </a:xfrm>
        </p:grpSpPr>
        <p:pic>
          <p:nvPicPr>
            <p:cNvPr id="52" name="object 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06056" y="4320540"/>
              <a:ext cx="950975" cy="1118615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7306056" y="4320540"/>
              <a:ext cx="951230" cy="1118870"/>
            </a:xfrm>
            <a:custGeom>
              <a:avLst/>
              <a:gdLst/>
              <a:ahLst/>
              <a:cxnLst/>
              <a:rect l="l" t="t" r="r" b="b"/>
              <a:pathLst>
                <a:path w="951229" h="1118870">
                  <a:moveTo>
                    <a:pt x="0" y="559307"/>
                  </a:moveTo>
                  <a:lnTo>
                    <a:pt x="1943" y="508398"/>
                  </a:lnTo>
                  <a:lnTo>
                    <a:pt x="7660" y="458770"/>
                  </a:lnTo>
                  <a:lnTo>
                    <a:pt x="16984" y="410620"/>
                  </a:lnTo>
                  <a:lnTo>
                    <a:pt x="29747" y="364145"/>
                  </a:lnTo>
                  <a:lnTo>
                    <a:pt x="45780" y="319543"/>
                  </a:lnTo>
                  <a:lnTo>
                    <a:pt x="64916" y="277012"/>
                  </a:lnTo>
                  <a:lnTo>
                    <a:pt x="86988" y="236749"/>
                  </a:lnTo>
                  <a:lnTo>
                    <a:pt x="111826" y="198950"/>
                  </a:lnTo>
                  <a:lnTo>
                    <a:pt x="139265" y="163815"/>
                  </a:lnTo>
                  <a:lnTo>
                    <a:pt x="169134" y="131540"/>
                  </a:lnTo>
                  <a:lnTo>
                    <a:pt x="201268" y="102323"/>
                  </a:lnTo>
                  <a:lnTo>
                    <a:pt x="235497" y="76360"/>
                  </a:lnTo>
                  <a:lnTo>
                    <a:pt x="271654" y="53851"/>
                  </a:lnTo>
                  <a:lnTo>
                    <a:pt x="309572" y="34991"/>
                  </a:lnTo>
                  <a:lnTo>
                    <a:pt x="349082" y="19978"/>
                  </a:lnTo>
                  <a:lnTo>
                    <a:pt x="390016" y="9011"/>
                  </a:lnTo>
                  <a:lnTo>
                    <a:pt x="432208" y="2285"/>
                  </a:lnTo>
                  <a:lnTo>
                    <a:pt x="475488" y="0"/>
                  </a:lnTo>
                  <a:lnTo>
                    <a:pt x="518767" y="2285"/>
                  </a:lnTo>
                  <a:lnTo>
                    <a:pt x="560959" y="9011"/>
                  </a:lnTo>
                  <a:lnTo>
                    <a:pt x="601893" y="19978"/>
                  </a:lnTo>
                  <a:lnTo>
                    <a:pt x="641403" y="34991"/>
                  </a:lnTo>
                  <a:lnTo>
                    <a:pt x="679321" y="53851"/>
                  </a:lnTo>
                  <a:lnTo>
                    <a:pt x="715478" y="76360"/>
                  </a:lnTo>
                  <a:lnTo>
                    <a:pt x="749707" y="102323"/>
                  </a:lnTo>
                  <a:lnTo>
                    <a:pt x="781841" y="131540"/>
                  </a:lnTo>
                  <a:lnTo>
                    <a:pt x="811710" y="163815"/>
                  </a:lnTo>
                  <a:lnTo>
                    <a:pt x="839149" y="198950"/>
                  </a:lnTo>
                  <a:lnTo>
                    <a:pt x="863987" y="236749"/>
                  </a:lnTo>
                  <a:lnTo>
                    <a:pt x="886059" y="277012"/>
                  </a:lnTo>
                  <a:lnTo>
                    <a:pt x="905195" y="319543"/>
                  </a:lnTo>
                  <a:lnTo>
                    <a:pt x="921228" y="364145"/>
                  </a:lnTo>
                  <a:lnTo>
                    <a:pt x="933991" y="410620"/>
                  </a:lnTo>
                  <a:lnTo>
                    <a:pt x="943315" y="458770"/>
                  </a:lnTo>
                  <a:lnTo>
                    <a:pt x="949032" y="508398"/>
                  </a:lnTo>
                  <a:lnTo>
                    <a:pt x="950976" y="559307"/>
                  </a:lnTo>
                  <a:lnTo>
                    <a:pt x="949032" y="610217"/>
                  </a:lnTo>
                  <a:lnTo>
                    <a:pt x="943315" y="659845"/>
                  </a:lnTo>
                  <a:lnTo>
                    <a:pt x="933991" y="707995"/>
                  </a:lnTo>
                  <a:lnTo>
                    <a:pt x="921228" y="754470"/>
                  </a:lnTo>
                  <a:lnTo>
                    <a:pt x="905195" y="799072"/>
                  </a:lnTo>
                  <a:lnTo>
                    <a:pt x="886059" y="841603"/>
                  </a:lnTo>
                  <a:lnTo>
                    <a:pt x="863987" y="881866"/>
                  </a:lnTo>
                  <a:lnTo>
                    <a:pt x="839149" y="919665"/>
                  </a:lnTo>
                  <a:lnTo>
                    <a:pt x="811710" y="954800"/>
                  </a:lnTo>
                  <a:lnTo>
                    <a:pt x="781841" y="987075"/>
                  </a:lnTo>
                  <a:lnTo>
                    <a:pt x="749707" y="1016292"/>
                  </a:lnTo>
                  <a:lnTo>
                    <a:pt x="715478" y="1042255"/>
                  </a:lnTo>
                  <a:lnTo>
                    <a:pt x="679321" y="1064764"/>
                  </a:lnTo>
                  <a:lnTo>
                    <a:pt x="641403" y="1083624"/>
                  </a:lnTo>
                  <a:lnTo>
                    <a:pt x="601893" y="1098637"/>
                  </a:lnTo>
                  <a:lnTo>
                    <a:pt x="560959" y="1109604"/>
                  </a:lnTo>
                  <a:lnTo>
                    <a:pt x="518767" y="1116330"/>
                  </a:lnTo>
                  <a:lnTo>
                    <a:pt x="475488" y="1118615"/>
                  </a:lnTo>
                  <a:lnTo>
                    <a:pt x="432208" y="1116330"/>
                  </a:lnTo>
                  <a:lnTo>
                    <a:pt x="390016" y="1109604"/>
                  </a:lnTo>
                  <a:lnTo>
                    <a:pt x="349082" y="1098637"/>
                  </a:lnTo>
                  <a:lnTo>
                    <a:pt x="309572" y="1083624"/>
                  </a:lnTo>
                  <a:lnTo>
                    <a:pt x="271654" y="1064764"/>
                  </a:lnTo>
                  <a:lnTo>
                    <a:pt x="235497" y="1042255"/>
                  </a:lnTo>
                  <a:lnTo>
                    <a:pt x="201268" y="1016292"/>
                  </a:lnTo>
                  <a:lnTo>
                    <a:pt x="169134" y="987075"/>
                  </a:lnTo>
                  <a:lnTo>
                    <a:pt x="139265" y="954800"/>
                  </a:lnTo>
                  <a:lnTo>
                    <a:pt x="111826" y="919665"/>
                  </a:lnTo>
                  <a:lnTo>
                    <a:pt x="86988" y="881866"/>
                  </a:lnTo>
                  <a:lnTo>
                    <a:pt x="64916" y="841603"/>
                  </a:lnTo>
                  <a:lnTo>
                    <a:pt x="45780" y="799072"/>
                  </a:lnTo>
                  <a:lnTo>
                    <a:pt x="29747" y="754470"/>
                  </a:lnTo>
                  <a:lnTo>
                    <a:pt x="16984" y="707995"/>
                  </a:lnTo>
                  <a:lnTo>
                    <a:pt x="7660" y="659845"/>
                  </a:lnTo>
                  <a:lnTo>
                    <a:pt x="1943" y="610217"/>
                  </a:lnTo>
                  <a:lnTo>
                    <a:pt x="0" y="559307"/>
                  </a:lnTo>
                  <a:close/>
                </a:path>
              </a:pathLst>
            </a:custGeom>
            <a:ln w="12700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" name="object 54"/>
          <p:cNvGrpSpPr/>
          <p:nvPr/>
        </p:nvGrpSpPr>
        <p:grpSpPr>
          <a:xfrm>
            <a:off x="7299706" y="2407666"/>
            <a:ext cx="963930" cy="1131570"/>
            <a:chOff x="7299706" y="2407666"/>
            <a:chExt cx="963930" cy="1131570"/>
          </a:xfrm>
        </p:grpSpPr>
        <p:pic>
          <p:nvPicPr>
            <p:cNvPr id="55" name="object 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6056" y="2414016"/>
              <a:ext cx="950975" cy="1118614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7306056" y="2414016"/>
              <a:ext cx="951230" cy="1118870"/>
            </a:xfrm>
            <a:custGeom>
              <a:avLst/>
              <a:gdLst/>
              <a:ahLst/>
              <a:cxnLst/>
              <a:rect l="l" t="t" r="r" b="b"/>
              <a:pathLst>
                <a:path w="951229" h="1118870">
                  <a:moveTo>
                    <a:pt x="0" y="559308"/>
                  </a:moveTo>
                  <a:lnTo>
                    <a:pt x="1943" y="508398"/>
                  </a:lnTo>
                  <a:lnTo>
                    <a:pt x="7660" y="458770"/>
                  </a:lnTo>
                  <a:lnTo>
                    <a:pt x="16984" y="410620"/>
                  </a:lnTo>
                  <a:lnTo>
                    <a:pt x="29747" y="364145"/>
                  </a:lnTo>
                  <a:lnTo>
                    <a:pt x="45780" y="319543"/>
                  </a:lnTo>
                  <a:lnTo>
                    <a:pt x="64916" y="277012"/>
                  </a:lnTo>
                  <a:lnTo>
                    <a:pt x="86988" y="236749"/>
                  </a:lnTo>
                  <a:lnTo>
                    <a:pt x="111826" y="198950"/>
                  </a:lnTo>
                  <a:lnTo>
                    <a:pt x="139265" y="163815"/>
                  </a:lnTo>
                  <a:lnTo>
                    <a:pt x="169134" y="131540"/>
                  </a:lnTo>
                  <a:lnTo>
                    <a:pt x="201268" y="102323"/>
                  </a:lnTo>
                  <a:lnTo>
                    <a:pt x="235497" y="76360"/>
                  </a:lnTo>
                  <a:lnTo>
                    <a:pt x="271654" y="53851"/>
                  </a:lnTo>
                  <a:lnTo>
                    <a:pt x="309572" y="34991"/>
                  </a:lnTo>
                  <a:lnTo>
                    <a:pt x="349082" y="19978"/>
                  </a:lnTo>
                  <a:lnTo>
                    <a:pt x="390016" y="9011"/>
                  </a:lnTo>
                  <a:lnTo>
                    <a:pt x="432208" y="2285"/>
                  </a:lnTo>
                  <a:lnTo>
                    <a:pt x="475488" y="0"/>
                  </a:lnTo>
                  <a:lnTo>
                    <a:pt x="518767" y="2285"/>
                  </a:lnTo>
                  <a:lnTo>
                    <a:pt x="560959" y="9011"/>
                  </a:lnTo>
                  <a:lnTo>
                    <a:pt x="601893" y="19978"/>
                  </a:lnTo>
                  <a:lnTo>
                    <a:pt x="641403" y="34991"/>
                  </a:lnTo>
                  <a:lnTo>
                    <a:pt x="679321" y="53851"/>
                  </a:lnTo>
                  <a:lnTo>
                    <a:pt x="715478" y="76360"/>
                  </a:lnTo>
                  <a:lnTo>
                    <a:pt x="749707" y="102323"/>
                  </a:lnTo>
                  <a:lnTo>
                    <a:pt x="781841" y="131540"/>
                  </a:lnTo>
                  <a:lnTo>
                    <a:pt x="811710" y="163815"/>
                  </a:lnTo>
                  <a:lnTo>
                    <a:pt x="839149" y="198950"/>
                  </a:lnTo>
                  <a:lnTo>
                    <a:pt x="863987" y="236749"/>
                  </a:lnTo>
                  <a:lnTo>
                    <a:pt x="886059" y="277012"/>
                  </a:lnTo>
                  <a:lnTo>
                    <a:pt x="905195" y="319543"/>
                  </a:lnTo>
                  <a:lnTo>
                    <a:pt x="921228" y="364145"/>
                  </a:lnTo>
                  <a:lnTo>
                    <a:pt x="933991" y="410620"/>
                  </a:lnTo>
                  <a:lnTo>
                    <a:pt x="943315" y="458770"/>
                  </a:lnTo>
                  <a:lnTo>
                    <a:pt x="949032" y="508398"/>
                  </a:lnTo>
                  <a:lnTo>
                    <a:pt x="950976" y="559308"/>
                  </a:lnTo>
                  <a:lnTo>
                    <a:pt x="949032" y="610217"/>
                  </a:lnTo>
                  <a:lnTo>
                    <a:pt x="943315" y="659845"/>
                  </a:lnTo>
                  <a:lnTo>
                    <a:pt x="933991" y="707995"/>
                  </a:lnTo>
                  <a:lnTo>
                    <a:pt x="921228" y="754470"/>
                  </a:lnTo>
                  <a:lnTo>
                    <a:pt x="905195" y="799072"/>
                  </a:lnTo>
                  <a:lnTo>
                    <a:pt x="886059" y="841603"/>
                  </a:lnTo>
                  <a:lnTo>
                    <a:pt x="863987" y="881866"/>
                  </a:lnTo>
                  <a:lnTo>
                    <a:pt x="839149" y="919665"/>
                  </a:lnTo>
                  <a:lnTo>
                    <a:pt x="811710" y="954800"/>
                  </a:lnTo>
                  <a:lnTo>
                    <a:pt x="781841" y="987075"/>
                  </a:lnTo>
                  <a:lnTo>
                    <a:pt x="749707" y="1016292"/>
                  </a:lnTo>
                  <a:lnTo>
                    <a:pt x="715478" y="1042255"/>
                  </a:lnTo>
                  <a:lnTo>
                    <a:pt x="679321" y="1064764"/>
                  </a:lnTo>
                  <a:lnTo>
                    <a:pt x="641403" y="1083624"/>
                  </a:lnTo>
                  <a:lnTo>
                    <a:pt x="601893" y="1098637"/>
                  </a:lnTo>
                  <a:lnTo>
                    <a:pt x="560959" y="1109604"/>
                  </a:lnTo>
                  <a:lnTo>
                    <a:pt x="518767" y="1116330"/>
                  </a:lnTo>
                  <a:lnTo>
                    <a:pt x="475488" y="1118616"/>
                  </a:lnTo>
                  <a:lnTo>
                    <a:pt x="432208" y="1116330"/>
                  </a:lnTo>
                  <a:lnTo>
                    <a:pt x="390016" y="1109604"/>
                  </a:lnTo>
                  <a:lnTo>
                    <a:pt x="349082" y="1098637"/>
                  </a:lnTo>
                  <a:lnTo>
                    <a:pt x="309572" y="1083624"/>
                  </a:lnTo>
                  <a:lnTo>
                    <a:pt x="271654" y="1064764"/>
                  </a:lnTo>
                  <a:lnTo>
                    <a:pt x="235497" y="1042255"/>
                  </a:lnTo>
                  <a:lnTo>
                    <a:pt x="201268" y="1016292"/>
                  </a:lnTo>
                  <a:lnTo>
                    <a:pt x="169134" y="987075"/>
                  </a:lnTo>
                  <a:lnTo>
                    <a:pt x="139265" y="954800"/>
                  </a:lnTo>
                  <a:lnTo>
                    <a:pt x="111826" y="919665"/>
                  </a:lnTo>
                  <a:lnTo>
                    <a:pt x="86988" y="881866"/>
                  </a:lnTo>
                  <a:lnTo>
                    <a:pt x="64916" y="841603"/>
                  </a:lnTo>
                  <a:lnTo>
                    <a:pt x="45780" y="799072"/>
                  </a:lnTo>
                  <a:lnTo>
                    <a:pt x="29747" y="754470"/>
                  </a:lnTo>
                  <a:lnTo>
                    <a:pt x="16984" y="707995"/>
                  </a:lnTo>
                  <a:lnTo>
                    <a:pt x="7660" y="659845"/>
                  </a:lnTo>
                  <a:lnTo>
                    <a:pt x="1943" y="610217"/>
                  </a:lnTo>
                  <a:lnTo>
                    <a:pt x="0" y="559308"/>
                  </a:lnTo>
                  <a:close/>
                </a:path>
              </a:pathLst>
            </a:custGeom>
            <a:ln w="12700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7" name="object 57"/>
          <p:cNvGrpSpPr/>
          <p:nvPr/>
        </p:nvGrpSpPr>
        <p:grpSpPr>
          <a:xfrm>
            <a:off x="8404606" y="4314190"/>
            <a:ext cx="963930" cy="1131570"/>
            <a:chOff x="8404606" y="4314190"/>
            <a:chExt cx="963930" cy="1131570"/>
          </a:xfrm>
        </p:grpSpPr>
        <p:pic>
          <p:nvPicPr>
            <p:cNvPr id="58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410956" y="4320540"/>
              <a:ext cx="950975" cy="1118615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8410956" y="4320540"/>
              <a:ext cx="951230" cy="1118870"/>
            </a:xfrm>
            <a:custGeom>
              <a:avLst/>
              <a:gdLst/>
              <a:ahLst/>
              <a:cxnLst/>
              <a:rect l="l" t="t" r="r" b="b"/>
              <a:pathLst>
                <a:path w="951229" h="1118870">
                  <a:moveTo>
                    <a:pt x="0" y="559307"/>
                  </a:moveTo>
                  <a:lnTo>
                    <a:pt x="1943" y="508398"/>
                  </a:lnTo>
                  <a:lnTo>
                    <a:pt x="7660" y="458770"/>
                  </a:lnTo>
                  <a:lnTo>
                    <a:pt x="16984" y="410620"/>
                  </a:lnTo>
                  <a:lnTo>
                    <a:pt x="29747" y="364145"/>
                  </a:lnTo>
                  <a:lnTo>
                    <a:pt x="45780" y="319543"/>
                  </a:lnTo>
                  <a:lnTo>
                    <a:pt x="64916" y="277012"/>
                  </a:lnTo>
                  <a:lnTo>
                    <a:pt x="86988" y="236749"/>
                  </a:lnTo>
                  <a:lnTo>
                    <a:pt x="111826" y="198950"/>
                  </a:lnTo>
                  <a:lnTo>
                    <a:pt x="139265" y="163815"/>
                  </a:lnTo>
                  <a:lnTo>
                    <a:pt x="169134" y="131540"/>
                  </a:lnTo>
                  <a:lnTo>
                    <a:pt x="201268" y="102323"/>
                  </a:lnTo>
                  <a:lnTo>
                    <a:pt x="235497" y="76360"/>
                  </a:lnTo>
                  <a:lnTo>
                    <a:pt x="271654" y="53851"/>
                  </a:lnTo>
                  <a:lnTo>
                    <a:pt x="309572" y="34991"/>
                  </a:lnTo>
                  <a:lnTo>
                    <a:pt x="349082" y="19978"/>
                  </a:lnTo>
                  <a:lnTo>
                    <a:pt x="390016" y="9011"/>
                  </a:lnTo>
                  <a:lnTo>
                    <a:pt x="432208" y="2285"/>
                  </a:lnTo>
                  <a:lnTo>
                    <a:pt x="475488" y="0"/>
                  </a:lnTo>
                  <a:lnTo>
                    <a:pt x="518767" y="2285"/>
                  </a:lnTo>
                  <a:lnTo>
                    <a:pt x="560959" y="9011"/>
                  </a:lnTo>
                  <a:lnTo>
                    <a:pt x="601893" y="19978"/>
                  </a:lnTo>
                  <a:lnTo>
                    <a:pt x="641403" y="34991"/>
                  </a:lnTo>
                  <a:lnTo>
                    <a:pt x="679321" y="53851"/>
                  </a:lnTo>
                  <a:lnTo>
                    <a:pt x="715478" y="76360"/>
                  </a:lnTo>
                  <a:lnTo>
                    <a:pt x="749707" y="102323"/>
                  </a:lnTo>
                  <a:lnTo>
                    <a:pt x="781841" y="131540"/>
                  </a:lnTo>
                  <a:lnTo>
                    <a:pt x="811710" y="163815"/>
                  </a:lnTo>
                  <a:lnTo>
                    <a:pt x="839149" y="198950"/>
                  </a:lnTo>
                  <a:lnTo>
                    <a:pt x="863987" y="236749"/>
                  </a:lnTo>
                  <a:lnTo>
                    <a:pt x="886059" y="277012"/>
                  </a:lnTo>
                  <a:lnTo>
                    <a:pt x="905195" y="319543"/>
                  </a:lnTo>
                  <a:lnTo>
                    <a:pt x="921228" y="364145"/>
                  </a:lnTo>
                  <a:lnTo>
                    <a:pt x="933991" y="410620"/>
                  </a:lnTo>
                  <a:lnTo>
                    <a:pt x="943315" y="458770"/>
                  </a:lnTo>
                  <a:lnTo>
                    <a:pt x="949032" y="508398"/>
                  </a:lnTo>
                  <a:lnTo>
                    <a:pt x="950976" y="559307"/>
                  </a:lnTo>
                  <a:lnTo>
                    <a:pt x="949032" y="610217"/>
                  </a:lnTo>
                  <a:lnTo>
                    <a:pt x="943315" y="659845"/>
                  </a:lnTo>
                  <a:lnTo>
                    <a:pt x="933991" y="707995"/>
                  </a:lnTo>
                  <a:lnTo>
                    <a:pt x="921228" y="754470"/>
                  </a:lnTo>
                  <a:lnTo>
                    <a:pt x="905195" y="799072"/>
                  </a:lnTo>
                  <a:lnTo>
                    <a:pt x="886059" y="841603"/>
                  </a:lnTo>
                  <a:lnTo>
                    <a:pt x="863987" y="881866"/>
                  </a:lnTo>
                  <a:lnTo>
                    <a:pt x="839149" y="919665"/>
                  </a:lnTo>
                  <a:lnTo>
                    <a:pt x="811710" y="954800"/>
                  </a:lnTo>
                  <a:lnTo>
                    <a:pt x="781841" y="987075"/>
                  </a:lnTo>
                  <a:lnTo>
                    <a:pt x="749707" y="1016292"/>
                  </a:lnTo>
                  <a:lnTo>
                    <a:pt x="715478" y="1042255"/>
                  </a:lnTo>
                  <a:lnTo>
                    <a:pt x="679321" y="1064764"/>
                  </a:lnTo>
                  <a:lnTo>
                    <a:pt x="641403" y="1083624"/>
                  </a:lnTo>
                  <a:lnTo>
                    <a:pt x="601893" y="1098637"/>
                  </a:lnTo>
                  <a:lnTo>
                    <a:pt x="560959" y="1109604"/>
                  </a:lnTo>
                  <a:lnTo>
                    <a:pt x="518767" y="1116330"/>
                  </a:lnTo>
                  <a:lnTo>
                    <a:pt x="475488" y="1118615"/>
                  </a:lnTo>
                  <a:lnTo>
                    <a:pt x="432208" y="1116330"/>
                  </a:lnTo>
                  <a:lnTo>
                    <a:pt x="390016" y="1109604"/>
                  </a:lnTo>
                  <a:lnTo>
                    <a:pt x="349082" y="1098637"/>
                  </a:lnTo>
                  <a:lnTo>
                    <a:pt x="309572" y="1083624"/>
                  </a:lnTo>
                  <a:lnTo>
                    <a:pt x="271654" y="1064764"/>
                  </a:lnTo>
                  <a:lnTo>
                    <a:pt x="235497" y="1042255"/>
                  </a:lnTo>
                  <a:lnTo>
                    <a:pt x="201268" y="1016292"/>
                  </a:lnTo>
                  <a:lnTo>
                    <a:pt x="169134" y="987075"/>
                  </a:lnTo>
                  <a:lnTo>
                    <a:pt x="139265" y="954800"/>
                  </a:lnTo>
                  <a:lnTo>
                    <a:pt x="111826" y="919665"/>
                  </a:lnTo>
                  <a:lnTo>
                    <a:pt x="86988" y="881866"/>
                  </a:lnTo>
                  <a:lnTo>
                    <a:pt x="64916" y="841603"/>
                  </a:lnTo>
                  <a:lnTo>
                    <a:pt x="45780" y="799072"/>
                  </a:lnTo>
                  <a:lnTo>
                    <a:pt x="29747" y="754470"/>
                  </a:lnTo>
                  <a:lnTo>
                    <a:pt x="16984" y="707995"/>
                  </a:lnTo>
                  <a:lnTo>
                    <a:pt x="7660" y="659845"/>
                  </a:lnTo>
                  <a:lnTo>
                    <a:pt x="1943" y="610217"/>
                  </a:lnTo>
                  <a:lnTo>
                    <a:pt x="0" y="559307"/>
                  </a:lnTo>
                  <a:close/>
                </a:path>
              </a:pathLst>
            </a:custGeom>
            <a:ln w="12700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0" name="object 60"/>
          <p:cNvGrpSpPr/>
          <p:nvPr/>
        </p:nvGrpSpPr>
        <p:grpSpPr>
          <a:xfrm>
            <a:off x="8404606" y="2407666"/>
            <a:ext cx="963930" cy="1131570"/>
            <a:chOff x="8404606" y="2407666"/>
            <a:chExt cx="963930" cy="1131570"/>
          </a:xfrm>
        </p:grpSpPr>
        <p:pic>
          <p:nvPicPr>
            <p:cNvPr id="61" name="object 6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410956" y="2414016"/>
              <a:ext cx="950975" cy="1118615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8410956" y="2414016"/>
              <a:ext cx="951230" cy="1118870"/>
            </a:xfrm>
            <a:custGeom>
              <a:avLst/>
              <a:gdLst/>
              <a:ahLst/>
              <a:cxnLst/>
              <a:rect l="l" t="t" r="r" b="b"/>
              <a:pathLst>
                <a:path w="951229" h="1118870">
                  <a:moveTo>
                    <a:pt x="0" y="559308"/>
                  </a:moveTo>
                  <a:lnTo>
                    <a:pt x="1943" y="508398"/>
                  </a:lnTo>
                  <a:lnTo>
                    <a:pt x="7660" y="458770"/>
                  </a:lnTo>
                  <a:lnTo>
                    <a:pt x="16984" y="410620"/>
                  </a:lnTo>
                  <a:lnTo>
                    <a:pt x="29747" y="364145"/>
                  </a:lnTo>
                  <a:lnTo>
                    <a:pt x="45780" y="319543"/>
                  </a:lnTo>
                  <a:lnTo>
                    <a:pt x="64916" y="277012"/>
                  </a:lnTo>
                  <a:lnTo>
                    <a:pt x="86988" y="236749"/>
                  </a:lnTo>
                  <a:lnTo>
                    <a:pt x="111826" y="198950"/>
                  </a:lnTo>
                  <a:lnTo>
                    <a:pt x="139265" y="163815"/>
                  </a:lnTo>
                  <a:lnTo>
                    <a:pt x="169134" y="131540"/>
                  </a:lnTo>
                  <a:lnTo>
                    <a:pt x="201268" y="102323"/>
                  </a:lnTo>
                  <a:lnTo>
                    <a:pt x="235497" y="76360"/>
                  </a:lnTo>
                  <a:lnTo>
                    <a:pt x="271654" y="53851"/>
                  </a:lnTo>
                  <a:lnTo>
                    <a:pt x="309572" y="34991"/>
                  </a:lnTo>
                  <a:lnTo>
                    <a:pt x="349082" y="19978"/>
                  </a:lnTo>
                  <a:lnTo>
                    <a:pt x="390016" y="9011"/>
                  </a:lnTo>
                  <a:lnTo>
                    <a:pt x="432208" y="2285"/>
                  </a:lnTo>
                  <a:lnTo>
                    <a:pt x="475488" y="0"/>
                  </a:lnTo>
                  <a:lnTo>
                    <a:pt x="518767" y="2285"/>
                  </a:lnTo>
                  <a:lnTo>
                    <a:pt x="560959" y="9011"/>
                  </a:lnTo>
                  <a:lnTo>
                    <a:pt x="601893" y="19978"/>
                  </a:lnTo>
                  <a:lnTo>
                    <a:pt x="641403" y="34991"/>
                  </a:lnTo>
                  <a:lnTo>
                    <a:pt x="679321" y="53851"/>
                  </a:lnTo>
                  <a:lnTo>
                    <a:pt x="715478" y="76360"/>
                  </a:lnTo>
                  <a:lnTo>
                    <a:pt x="749707" y="102323"/>
                  </a:lnTo>
                  <a:lnTo>
                    <a:pt x="781841" y="131540"/>
                  </a:lnTo>
                  <a:lnTo>
                    <a:pt x="811710" y="163815"/>
                  </a:lnTo>
                  <a:lnTo>
                    <a:pt x="839149" y="198950"/>
                  </a:lnTo>
                  <a:lnTo>
                    <a:pt x="863987" y="236749"/>
                  </a:lnTo>
                  <a:lnTo>
                    <a:pt x="886059" y="277012"/>
                  </a:lnTo>
                  <a:lnTo>
                    <a:pt x="905195" y="319543"/>
                  </a:lnTo>
                  <a:lnTo>
                    <a:pt x="921228" y="364145"/>
                  </a:lnTo>
                  <a:lnTo>
                    <a:pt x="933991" y="410620"/>
                  </a:lnTo>
                  <a:lnTo>
                    <a:pt x="943315" y="458770"/>
                  </a:lnTo>
                  <a:lnTo>
                    <a:pt x="949032" y="508398"/>
                  </a:lnTo>
                  <a:lnTo>
                    <a:pt x="950976" y="559308"/>
                  </a:lnTo>
                  <a:lnTo>
                    <a:pt x="949032" y="610217"/>
                  </a:lnTo>
                  <a:lnTo>
                    <a:pt x="943315" y="659845"/>
                  </a:lnTo>
                  <a:lnTo>
                    <a:pt x="933991" y="707995"/>
                  </a:lnTo>
                  <a:lnTo>
                    <a:pt x="921228" y="754470"/>
                  </a:lnTo>
                  <a:lnTo>
                    <a:pt x="905195" y="799072"/>
                  </a:lnTo>
                  <a:lnTo>
                    <a:pt x="886059" y="841603"/>
                  </a:lnTo>
                  <a:lnTo>
                    <a:pt x="863987" y="881866"/>
                  </a:lnTo>
                  <a:lnTo>
                    <a:pt x="839149" y="919665"/>
                  </a:lnTo>
                  <a:lnTo>
                    <a:pt x="811710" y="954800"/>
                  </a:lnTo>
                  <a:lnTo>
                    <a:pt x="781841" y="987075"/>
                  </a:lnTo>
                  <a:lnTo>
                    <a:pt x="749707" y="1016292"/>
                  </a:lnTo>
                  <a:lnTo>
                    <a:pt x="715478" y="1042255"/>
                  </a:lnTo>
                  <a:lnTo>
                    <a:pt x="679321" y="1064764"/>
                  </a:lnTo>
                  <a:lnTo>
                    <a:pt x="641403" y="1083624"/>
                  </a:lnTo>
                  <a:lnTo>
                    <a:pt x="601893" y="1098637"/>
                  </a:lnTo>
                  <a:lnTo>
                    <a:pt x="560959" y="1109604"/>
                  </a:lnTo>
                  <a:lnTo>
                    <a:pt x="518767" y="1116330"/>
                  </a:lnTo>
                  <a:lnTo>
                    <a:pt x="475488" y="1118616"/>
                  </a:lnTo>
                  <a:lnTo>
                    <a:pt x="432208" y="1116330"/>
                  </a:lnTo>
                  <a:lnTo>
                    <a:pt x="390016" y="1109604"/>
                  </a:lnTo>
                  <a:lnTo>
                    <a:pt x="349082" y="1098637"/>
                  </a:lnTo>
                  <a:lnTo>
                    <a:pt x="309572" y="1083624"/>
                  </a:lnTo>
                  <a:lnTo>
                    <a:pt x="271654" y="1064764"/>
                  </a:lnTo>
                  <a:lnTo>
                    <a:pt x="235497" y="1042255"/>
                  </a:lnTo>
                  <a:lnTo>
                    <a:pt x="201268" y="1016292"/>
                  </a:lnTo>
                  <a:lnTo>
                    <a:pt x="169134" y="987075"/>
                  </a:lnTo>
                  <a:lnTo>
                    <a:pt x="139265" y="954800"/>
                  </a:lnTo>
                  <a:lnTo>
                    <a:pt x="111826" y="919665"/>
                  </a:lnTo>
                  <a:lnTo>
                    <a:pt x="86988" y="881866"/>
                  </a:lnTo>
                  <a:lnTo>
                    <a:pt x="64916" y="841603"/>
                  </a:lnTo>
                  <a:lnTo>
                    <a:pt x="45780" y="799072"/>
                  </a:lnTo>
                  <a:lnTo>
                    <a:pt x="29747" y="754470"/>
                  </a:lnTo>
                  <a:lnTo>
                    <a:pt x="16984" y="707995"/>
                  </a:lnTo>
                  <a:lnTo>
                    <a:pt x="7660" y="659845"/>
                  </a:lnTo>
                  <a:lnTo>
                    <a:pt x="1943" y="610217"/>
                  </a:lnTo>
                  <a:lnTo>
                    <a:pt x="0" y="559308"/>
                  </a:lnTo>
                  <a:close/>
                </a:path>
              </a:pathLst>
            </a:custGeom>
            <a:ln w="12700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3" name="object 63"/>
          <p:cNvGrpSpPr/>
          <p:nvPr/>
        </p:nvGrpSpPr>
        <p:grpSpPr>
          <a:xfrm>
            <a:off x="10725657" y="4295902"/>
            <a:ext cx="962660" cy="1131570"/>
            <a:chOff x="10725657" y="4295902"/>
            <a:chExt cx="962660" cy="1131570"/>
          </a:xfrm>
        </p:grpSpPr>
        <p:pic>
          <p:nvPicPr>
            <p:cNvPr id="64" name="object 6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732007" y="4302252"/>
              <a:ext cx="949450" cy="1118615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10732007" y="4302252"/>
              <a:ext cx="949960" cy="1118870"/>
            </a:xfrm>
            <a:custGeom>
              <a:avLst/>
              <a:gdLst/>
              <a:ahLst/>
              <a:cxnLst/>
              <a:rect l="l" t="t" r="r" b="b"/>
              <a:pathLst>
                <a:path w="949959" h="1118870">
                  <a:moveTo>
                    <a:pt x="0" y="559308"/>
                  </a:moveTo>
                  <a:lnTo>
                    <a:pt x="1940" y="508398"/>
                  </a:lnTo>
                  <a:lnTo>
                    <a:pt x="7648" y="458770"/>
                  </a:lnTo>
                  <a:lnTo>
                    <a:pt x="16958" y="410620"/>
                  </a:lnTo>
                  <a:lnTo>
                    <a:pt x="29700" y="364145"/>
                  </a:lnTo>
                  <a:lnTo>
                    <a:pt x="45708" y="319543"/>
                  </a:lnTo>
                  <a:lnTo>
                    <a:pt x="64815" y="277012"/>
                  </a:lnTo>
                  <a:lnTo>
                    <a:pt x="86851" y="236749"/>
                  </a:lnTo>
                  <a:lnTo>
                    <a:pt x="111651" y="198950"/>
                  </a:lnTo>
                  <a:lnTo>
                    <a:pt x="139045" y="163815"/>
                  </a:lnTo>
                  <a:lnTo>
                    <a:pt x="168868" y="131540"/>
                  </a:lnTo>
                  <a:lnTo>
                    <a:pt x="200950" y="102323"/>
                  </a:lnTo>
                  <a:lnTo>
                    <a:pt x="235124" y="76360"/>
                  </a:lnTo>
                  <a:lnTo>
                    <a:pt x="271224" y="53851"/>
                  </a:lnTo>
                  <a:lnTo>
                    <a:pt x="309080" y="34991"/>
                  </a:lnTo>
                  <a:lnTo>
                    <a:pt x="348526" y="19978"/>
                  </a:lnTo>
                  <a:lnTo>
                    <a:pt x="389394" y="9011"/>
                  </a:lnTo>
                  <a:lnTo>
                    <a:pt x="431517" y="2285"/>
                  </a:lnTo>
                  <a:lnTo>
                    <a:pt x="474726" y="0"/>
                  </a:lnTo>
                  <a:lnTo>
                    <a:pt x="517934" y="2285"/>
                  </a:lnTo>
                  <a:lnTo>
                    <a:pt x="560057" y="9011"/>
                  </a:lnTo>
                  <a:lnTo>
                    <a:pt x="600925" y="19978"/>
                  </a:lnTo>
                  <a:lnTo>
                    <a:pt x="640371" y="34991"/>
                  </a:lnTo>
                  <a:lnTo>
                    <a:pt x="678227" y="53851"/>
                  </a:lnTo>
                  <a:lnTo>
                    <a:pt x="714327" y="76360"/>
                  </a:lnTo>
                  <a:lnTo>
                    <a:pt x="748501" y="102323"/>
                  </a:lnTo>
                  <a:lnTo>
                    <a:pt x="780583" y="131540"/>
                  </a:lnTo>
                  <a:lnTo>
                    <a:pt x="810406" y="163815"/>
                  </a:lnTo>
                  <a:lnTo>
                    <a:pt x="837800" y="198950"/>
                  </a:lnTo>
                  <a:lnTo>
                    <a:pt x="862600" y="236749"/>
                  </a:lnTo>
                  <a:lnTo>
                    <a:pt x="884636" y="277012"/>
                  </a:lnTo>
                  <a:lnTo>
                    <a:pt x="903743" y="319543"/>
                  </a:lnTo>
                  <a:lnTo>
                    <a:pt x="919751" y="364145"/>
                  </a:lnTo>
                  <a:lnTo>
                    <a:pt x="932493" y="410620"/>
                  </a:lnTo>
                  <a:lnTo>
                    <a:pt x="941803" y="458770"/>
                  </a:lnTo>
                  <a:lnTo>
                    <a:pt x="947511" y="508398"/>
                  </a:lnTo>
                  <a:lnTo>
                    <a:pt x="949452" y="559308"/>
                  </a:lnTo>
                  <a:lnTo>
                    <a:pt x="947511" y="610217"/>
                  </a:lnTo>
                  <a:lnTo>
                    <a:pt x="941803" y="659845"/>
                  </a:lnTo>
                  <a:lnTo>
                    <a:pt x="932493" y="707995"/>
                  </a:lnTo>
                  <a:lnTo>
                    <a:pt x="919751" y="754470"/>
                  </a:lnTo>
                  <a:lnTo>
                    <a:pt x="903743" y="799072"/>
                  </a:lnTo>
                  <a:lnTo>
                    <a:pt x="884636" y="841603"/>
                  </a:lnTo>
                  <a:lnTo>
                    <a:pt x="862600" y="881866"/>
                  </a:lnTo>
                  <a:lnTo>
                    <a:pt x="837800" y="919665"/>
                  </a:lnTo>
                  <a:lnTo>
                    <a:pt x="810406" y="954800"/>
                  </a:lnTo>
                  <a:lnTo>
                    <a:pt x="780583" y="987075"/>
                  </a:lnTo>
                  <a:lnTo>
                    <a:pt x="748501" y="1016292"/>
                  </a:lnTo>
                  <a:lnTo>
                    <a:pt x="714327" y="1042255"/>
                  </a:lnTo>
                  <a:lnTo>
                    <a:pt x="678227" y="1064764"/>
                  </a:lnTo>
                  <a:lnTo>
                    <a:pt x="640371" y="1083624"/>
                  </a:lnTo>
                  <a:lnTo>
                    <a:pt x="600925" y="1098637"/>
                  </a:lnTo>
                  <a:lnTo>
                    <a:pt x="560057" y="1109604"/>
                  </a:lnTo>
                  <a:lnTo>
                    <a:pt x="517934" y="1116330"/>
                  </a:lnTo>
                  <a:lnTo>
                    <a:pt x="474726" y="1118616"/>
                  </a:lnTo>
                  <a:lnTo>
                    <a:pt x="431517" y="1116330"/>
                  </a:lnTo>
                  <a:lnTo>
                    <a:pt x="389394" y="1109604"/>
                  </a:lnTo>
                  <a:lnTo>
                    <a:pt x="348526" y="1098637"/>
                  </a:lnTo>
                  <a:lnTo>
                    <a:pt x="309080" y="1083624"/>
                  </a:lnTo>
                  <a:lnTo>
                    <a:pt x="271224" y="1064764"/>
                  </a:lnTo>
                  <a:lnTo>
                    <a:pt x="235124" y="1042255"/>
                  </a:lnTo>
                  <a:lnTo>
                    <a:pt x="200950" y="1016292"/>
                  </a:lnTo>
                  <a:lnTo>
                    <a:pt x="168868" y="987075"/>
                  </a:lnTo>
                  <a:lnTo>
                    <a:pt x="139045" y="954800"/>
                  </a:lnTo>
                  <a:lnTo>
                    <a:pt x="111651" y="919665"/>
                  </a:lnTo>
                  <a:lnTo>
                    <a:pt x="86851" y="881866"/>
                  </a:lnTo>
                  <a:lnTo>
                    <a:pt x="64815" y="841603"/>
                  </a:lnTo>
                  <a:lnTo>
                    <a:pt x="45708" y="799072"/>
                  </a:lnTo>
                  <a:lnTo>
                    <a:pt x="29700" y="754470"/>
                  </a:lnTo>
                  <a:lnTo>
                    <a:pt x="16958" y="707995"/>
                  </a:lnTo>
                  <a:lnTo>
                    <a:pt x="7648" y="659845"/>
                  </a:lnTo>
                  <a:lnTo>
                    <a:pt x="1940" y="610217"/>
                  </a:lnTo>
                  <a:lnTo>
                    <a:pt x="0" y="559308"/>
                  </a:lnTo>
                  <a:close/>
                </a:path>
              </a:pathLst>
            </a:custGeom>
            <a:ln w="12700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 descr=""/>
          <p:cNvSpPr txBox="1"/>
          <p:nvPr/>
        </p:nvSpPr>
        <p:spPr>
          <a:xfrm>
            <a:off x="1913140" y="1732211"/>
            <a:ext cx="8401685" cy="623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74930">
              <a:lnSpc>
                <a:spcPts val="1910"/>
              </a:lnSpc>
              <a:spcBef>
                <a:spcPts val="95"/>
              </a:spcBef>
            </a:pPr>
            <a:r>
              <a:rPr dirty="0" u="sng" sz="16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Net</a:t>
            </a:r>
            <a:r>
              <a:rPr dirty="0" u="sng" sz="1600" spc="-4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Worth</a:t>
            </a:r>
            <a:r>
              <a:rPr dirty="0" u="sng" sz="1600" spc="-25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600" spc="-4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600" spc="-25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Wealthiest</a:t>
            </a:r>
            <a:r>
              <a:rPr dirty="0" u="sng" sz="1600" spc="-3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People</a:t>
            </a:r>
            <a:r>
              <a:rPr dirty="0" u="sng" sz="1600" spc="-35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in</a:t>
            </a:r>
            <a:r>
              <a:rPr dirty="0" u="sng" sz="1600" spc="-25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600" spc="-35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World</a:t>
            </a:r>
            <a:r>
              <a:rPr dirty="0" u="sng" sz="1600" spc="-35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vs.</a:t>
            </a:r>
            <a:r>
              <a:rPr dirty="0" u="sng" sz="1600" spc="-5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Global</a:t>
            </a:r>
            <a:r>
              <a:rPr dirty="0" u="sng" sz="1600" spc="-15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Cost</a:t>
            </a:r>
            <a:r>
              <a:rPr dirty="0" u="sng" sz="1600" spc="-25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600" spc="-4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Digital</a:t>
            </a:r>
            <a:r>
              <a:rPr dirty="0" u="sng" sz="1600" spc="-65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Ad</a:t>
            </a:r>
            <a:r>
              <a:rPr dirty="0" u="sng" sz="1600" spc="5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spc="-1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Fraud</a:t>
            </a:r>
            <a:endParaRPr sz="1600">
              <a:latin typeface="Arial"/>
              <a:cs typeface="Arial"/>
            </a:endParaRPr>
          </a:p>
          <a:p>
            <a:pPr algn="ctr" marL="74295">
              <a:lnSpc>
                <a:spcPts val="1605"/>
              </a:lnSpc>
            </a:pPr>
            <a:r>
              <a:rPr dirty="0" sz="1400">
                <a:solidFill>
                  <a:srgbClr val="1F1A61"/>
                </a:solidFill>
                <a:latin typeface="Arial"/>
                <a:cs typeface="Arial"/>
              </a:rPr>
              <a:t>in</a:t>
            </a:r>
            <a:r>
              <a:rPr dirty="0" sz="1400" spc="-15">
                <a:solidFill>
                  <a:srgbClr val="1F1A61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F1A61"/>
                </a:solidFill>
                <a:latin typeface="Arial"/>
                <a:cs typeface="Arial"/>
              </a:rPr>
              <a:t>billions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195"/>
              </a:lnSpc>
              <a:tabLst>
                <a:tab pos="1216025" algn="l"/>
                <a:tab pos="2291080" algn="l"/>
                <a:tab pos="3366135" algn="l"/>
                <a:tab pos="4469130" algn="l"/>
                <a:tab pos="5598795" algn="l"/>
                <a:tab pos="6703695" algn="l"/>
                <a:tab pos="7874634" algn="l"/>
              </a:tabLst>
            </a:pPr>
            <a:r>
              <a:rPr dirty="0" sz="1050" b="1">
                <a:solidFill>
                  <a:srgbClr val="1B1363"/>
                </a:solidFill>
                <a:latin typeface="Arial"/>
                <a:cs typeface="Arial"/>
              </a:rPr>
              <a:t>Rank</a:t>
            </a:r>
            <a:r>
              <a:rPr dirty="0" sz="1050" spc="-20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050" spc="-25" b="1">
                <a:solidFill>
                  <a:srgbClr val="1B1363"/>
                </a:solidFill>
                <a:latin typeface="Arial"/>
                <a:cs typeface="Arial"/>
              </a:rPr>
              <a:t>#2</a:t>
            </a:r>
            <a:r>
              <a:rPr dirty="0" sz="1050" b="1">
                <a:solidFill>
                  <a:srgbClr val="1B1363"/>
                </a:solidFill>
                <a:latin typeface="Arial"/>
                <a:cs typeface="Arial"/>
              </a:rPr>
              <a:t>	Rank</a:t>
            </a:r>
            <a:r>
              <a:rPr dirty="0" sz="1050" spc="-20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050" spc="-35" b="1">
                <a:solidFill>
                  <a:srgbClr val="1B1363"/>
                </a:solidFill>
                <a:latin typeface="Arial"/>
                <a:cs typeface="Arial"/>
              </a:rPr>
              <a:t>#3</a:t>
            </a:r>
            <a:r>
              <a:rPr dirty="0" sz="1050" b="1">
                <a:solidFill>
                  <a:srgbClr val="1B1363"/>
                </a:solidFill>
                <a:latin typeface="Arial"/>
                <a:cs typeface="Arial"/>
              </a:rPr>
              <a:t>	Rank</a:t>
            </a:r>
            <a:r>
              <a:rPr dirty="0" sz="1050" spc="-20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050" spc="-25" b="1">
                <a:solidFill>
                  <a:srgbClr val="1B1363"/>
                </a:solidFill>
                <a:latin typeface="Arial"/>
                <a:cs typeface="Arial"/>
              </a:rPr>
              <a:t>#4</a:t>
            </a:r>
            <a:r>
              <a:rPr dirty="0" sz="1050" b="1">
                <a:solidFill>
                  <a:srgbClr val="1B1363"/>
                </a:solidFill>
                <a:latin typeface="Arial"/>
                <a:cs typeface="Arial"/>
              </a:rPr>
              <a:t>	Rank</a:t>
            </a:r>
            <a:r>
              <a:rPr dirty="0" sz="1050" spc="-20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050" spc="-25" b="1">
                <a:solidFill>
                  <a:srgbClr val="1B1363"/>
                </a:solidFill>
                <a:latin typeface="Arial"/>
                <a:cs typeface="Arial"/>
              </a:rPr>
              <a:t>#5</a:t>
            </a:r>
            <a:r>
              <a:rPr dirty="0" sz="1050" b="1">
                <a:solidFill>
                  <a:srgbClr val="1B1363"/>
                </a:solidFill>
                <a:latin typeface="Arial"/>
                <a:cs typeface="Arial"/>
              </a:rPr>
              <a:t>	Rank</a:t>
            </a:r>
            <a:r>
              <a:rPr dirty="0" sz="1050" spc="-20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050" spc="-25" b="1">
                <a:solidFill>
                  <a:srgbClr val="1B1363"/>
                </a:solidFill>
                <a:latin typeface="Arial"/>
                <a:cs typeface="Arial"/>
              </a:rPr>
              <a:t>#6</a:t>
            </a:r>
            <a:r>
              <a:rPr dirty="0" sz="1050" b="1">
                <a:solidFill>
                  <a:srgbClr val="1B1363"/>
                </a:solidFill>
                <a:latin typeface="Arial"/>
                <a:cs typeface="Arial"/>
              </a:rPr>
              <a:t>	Rank</a:t>
            </a:r>
            <a:r>
              <a:rPr dirty="0" sz="1050" spc="-20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050" spc="-25" b="1">
                <a:solidFill>
                  <a:srgbClr val="1B1363"/>
                </a:solidFill>
                <a:latin typeface="Arial"/>
                <a:cs typeface="Arial"/>
              </a:rPr>
              <a:t>#7</a:t>
            </a:r>
            <a:r>
              <a:rPr dirty="0" sz="1050" b="1">
                <a:solidFill>
                  <a:srgbClr val="1B1363"/>
                </a:solidFill>
                <a:latin typeface="Arial"/>
                <a:cs typeface="Arial"/>
              </a:rPr>
              <a:t>	Rank</a:t>
            </a:r>
            <a:r>
              <a:rPr dirty="0" sz="1050" spc="-20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050" spc="-25" b="1">
                <a:solidFill>
                  <a:srgbClr val="1B1363"/>
                </a:solidFill>
                <a:latin typeface="Arial"/>
                <a:cs typeface="Arial"/>
              </a:rPr>
              <a:t>#8</a:t>
            </a:r>
            <a:r>
              <a:rPr dirty="0" sz="1050" b="1">
                <a:solidFill>
                  <a:srgbClr val="1B1363"/>
                </a:solidFill>
                <a:latin typeface="Arial"/>
                <a:cs typeface="Arial"/>
              </a:rPr>
              <a:t>	Rank</a:t>
            </a:r>
            <a:r>
              <a:rPr dirty="0" sz="1050" spc="-20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050" spc="-25" b="1">
                <a:solidFill>
                  <a:srgbClr val="1B1363"/>
                </a:solidFill>
                <a:latin typeface="Arial"/>
                <a:cs typeface="Arial"/>
              </a:rPr>
              <a:t>#9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67" name="object 67" descr=""/>
          <p:cNvGrpSpPr/>
          <p:nvPr/>
        </p:nvGrpSpPr>
        <p:grpSpPr>
          <a:xfrm>
            <a:off x="9505150" y="2337751"/>
            <a:ext cx="1103630" cy="1256030"/>
            <a:chOff x="9505150" y="2337751"/>
            <a:chExt cx="1103630" cy="1256030"/>
          </a:xfrm>
        </p:grpSpPr>
        <p:pic>
          <p:nvPicPr>
            <p:cNvPr id="68" name="object 6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581388" y="2414016"/>
              <a:ext cx="950975" cy="1103375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9543250" y="2375851"/>
              <a:ext cx="1027430" cy="1179830"/>
            </a:xfrm>
            <a:custGeom>
              <a:avLst/>
              <a:gdLst/>
              <a:ahLst/>
              <a:cxnLst/>
              <a:rect l="l" t="t" r="r" b="b"/>
              <a:pathLst>
                <a:path w="1027429" h="1179829">
                  <a:moveTo>
                    <a:pt x="513626" y="0"/>
                  </a:moveTo>
                  <a:lnTo>
                    <a:pt x="566686" y="3111"/>
                  </a:lnTo>
                  <a:lnTo>
                    <a:pt x="618248" y="12242"/>
                  </a:lnTo>
                  <a:lnTo>
                    <a:pt x="667956" y="27063"/>
                  </a:lnTo>
                  <a:lnTo>
                    <a:pt x="715492" y="47256"/>
                  </a:lnTo>
                  <a:lnTo>
                    <a:pt x="760602" y="72466"/>
                  </a:lnTo>
                  <a:lnTo>
                    <a:pt x="802995" y="102349"/>
                  </a:lnTo>
                  <a:lnTo>
                    <a:pt x="842454" y="136575"/>
                  </a:lnTo>
                  <a:lnTo>
                    <a:pt x="878725" y="174840"/>
                  </a:lnTo>
                  <a:lnTo>
                    <a:pt x="911605" y="216814"/>
                  </a:lnTo>
                  <a:lnTo>
                    <a:pt x="940866" y="262204"/>
                  </a:lnTo>
                  <a:lnTo>
                    <a:pt x="966266" y="310718"/>
                  </a:lnTo>
                  <a:lnTo>
                    <a:pt x="987577" y="362051"/>
                  </a:lnTo>
                  <a:lnTo>
                    <a:pt x="1004569" y="415925"/>
                  </a:lnTo>
                  <a:lnTo>
                    <a:pt x="1017015" y="472046"/>
                  </a:lnTo>
                  <a:lnTo>
                    <a:pt x="1024648" y="530123"/>
                  </a:lnTo>
                  <a:lnTo>
                    <a:pt x="1027252" y="589851"/>
                  </a:lnTo>
                  <a:lnTo>
                    <a:pt x="1024648" y="649579"/>
                  </a:lnTo>
                  <a:lnTo>
                    <a:pt x="1017015" y="707656"/>
                  </a:lnTo>
                  <a:lnTo>
                    <a:pt x="1004569" y="763778"/>
                  </a:lnTo>
                  <a:lnTo>
                    <a:pt x="987577" y="817651"/>
                  </a:lnTo>
                  <a:lnTo>
                    <a:pt x="966266" y="868997"/>
                  </a:lnTo>
                  <a:lnTo>
                    <a:pt x="940866" y="917498"/>
                  </a:lnTo>
                  <a:lnTo>
                    <a:pt x="911605" y="962888"/>
                  </a:lnTo>
                  <a:lnTo>
                    <a:pt x="878725" y="1004862"/>
                  </a:lnTo>
                  <a:lnTo>
                    <a:pt x="842454" y="1043127"/>
                  </a:lnTo>
                  <a:lnTo>
                    <a:pt x="802995" y="1077353"/>
                  </a:lnTo>
                  <a:lnTo>
                    <a:pt x="760602" y="1107236"/>
                  </a:lnTo>
                  <a:lnTo>
                    <a:pt x="715492" y="1132446"/>
                  </a:lnTo>
                  <a:lnTo>
                    <a:pt x="667956" y="1152639"/>
                  </a:lnTo>
                  <a:lnTo>
                    <a:pt x="618248" y="1167472"/>
                  </a:lnTo>
                  <a:lnTo>
                    <a:pt x="566686" y="1176591"/>
                  </a:lnTo>
                  <a:lnTo>
                    <a:pt x="513626" y="1179703"/>
                  </a:lnTo>
                  <a:lnTo>
                    <a:pt x="460565" y="1176591"/>
                  </a:lnTo>
                  <a:lnTo>
                    <a:pt x="409003" y="1167472"/>
                  </a:lnTo>
                  <a:lnTo>
                    <a:pt x="359295" y="1152639"/>
                  </a:lnTo>
                  <a:lnTo>
                    <a:pt x="311759" y="1132446"/>
                  </a:lnTo>
                  <a:lnTo>
                    <a:pt x="266649" y="1107236"/>
                  </a:lnTo>
                  <a:lnTo>
                    <a:pt x="224256" y="1077353"/>
                  </a:lnTo>
                  <a:lnTo>
                    <a:pt x="184797" y="1043127"/>
                  </a:lnTo>
                  <a:lnTo>
                    <a:pt x="148526" y="1004862"/>
                  </a:lnTo>
                  <a:lnTo>
                    <a:pt x="115646" y="962888"/>
                  </a:lnTo>
                  <a:lnTo>
                    <a:pt x="86385" y="917498"/>
                  </a:lnTo>
                  <a:lnTo>
                    <a:pt x="60985" y="868997"/>
                  </a:lnTo>
                  <a:lnTo>
                    <a:pt x="39674" y="817651"/>
                  </a:lnTo>
                  <a:lnTo>
                    <a:pt x="22682" y="763778"/>
                  </a:lnTo>
                  <a:lnTo>
                    <a:pt x="10236" y="707656"/>
                  </a:lnTo>
                  <a:lnTo>
                    <a:pt x="2603" y="649579"/>
                  </a:lnTo>
                  <a:lnTo>
                    <a:pt x="0" y="589851"/>
                  </a:lnTo>
                  <a:lnTo>
                    <a:pt x="2603" y="530123"/>
                  </a:lnTo>
                  <a:lnTo>
                    <a:pt x="10236" y="472046"/>
                  </a:lnTo>
                  <a:lnTo>
                    <a:pt x="22682" y="415925"/>
                  </a:lnTo>
                  <a:lnTo>
                    <a:pt x="39674" y="362051"/>
                  </a:lnTo>
                  <a:lnTo>
                    <a:pt x="60985" y="310718"/>
                  </a:lnTo>
                  <a:lnTo>
                    <a:pt x="86385" y="262204"/>
                  </a:lnTo>
                  <a:lnTo>
                    <a:pt x="115646" y="216814"/>
                  </a:lnTo>
                  <a:lnTo>
                    <a:pt x="148526" y="174840"/>
                  </a:lnTo>
                  <a:lnTo>
                    <a:pt x="184797" y="136575"/>
                  </a:lnTo>
                  <a:lnTo>
                    <a:pt x="224256" y="102349"/>
                  </a:lnTo>
                  <a:lnTo>
                    <a:pt x="266649" y="72466"/>
                  </a:lnTo>
                  <a:lnTo>
                    <a:pt x="311759" y="47256"/>
                  </a:lnTo>
                  <a:lnTo>
                    <a:pt x="359295" y="27063"/>
                  </a:lnTo>
                  <a:lnTo>
                    <a:pt x="409003" y="12242"/>
                  </a:lnTo>
                  <a:lnTo>
                    <a:pt x="460565" y="3111"/>
                  </a:lnTo>
                  <a:lnTo>
                    <a:pt x="513626" y="0"/>
                  </a:lnTo>
                  <a:close/>
                </a:path>
              </a:pathLst>
            </a:custGeom>
            <a:ln w="76199">
              <a:solidFill>
                <a:srgbClr val="E84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0" name="object 70"/>
          <p:cNvGrpSpPr/>
          <p:nvPr/>
        </p:nvGrpSpPr>
        <p:grpSpPr>
          <a:xfrm>
            <a:off x="10725657" y="2407666"/>
            <a:ext cx="962660" cy="1131570"/>
            <a:chOff x="10725657" y="2407666"/>
            <a:chExt cx="962660" cy="1131570"/>
          </a:xfrm>
        </p:grpSpPr>
        <p:pic>
          <p:nvPicPr>
            <p:cNvPr id="71" name="object 7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732007" y="2414016"/>
              <a:ext cx="949449" cy="1118615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10732007" y="2414016"/>
              <a:ext cx="949960" cy="1118870"/>
            </a:xfrm>
            <a:custGeom>
              <a:avLst/>
              <a:gdLst/>
              <a:ahLst/>
              <a:cxnLst/>
              <a:rect l="l" t="t" r="r" b="b"/>
              <a:pathLst>
                <a:path w="949959" h="1118870">
                  <a:moveTo>
                    <a:pt x="0" y="559308"/>
                  </a:moveTo>
                  <a:lnTo>
                    <a:pt x="1940" y="508398"/>
                  </a:lnTo>
                  <a:lnTo>
                    <a:pt x="7648" y="458770"/>
                  </a:lnTo>
                  <a:lnTo>
                    <a:pt x="16958" y="410620"/>
                  </a:lnTo>
                  <a:lnTo>
                    <a:pt x="29700" y="364145"/>
                  </a:lnTo>
                  <a:lnTo>
                    <a:pt x="45708" y="319543"/>
                  </a:lnTo>
                  <a:lnTo>
                    <a:pt x="64815" y="277012"/>
                  </a:lnTo>
                  <a:lnTo>
                    <a:pt x="86851" y="236749"/>
                  </a:lnTo>
                  <a:lnTo>
                    <a:pt x="111651" y="198950"/>
                  </a:lnTo>
                  <a:lnTo>
                    <a:pt x="139045" y="163815"/>
                  </a:lnTo>
                  <a:lnTo>
                    <a:pt x="168868" y="131540"/>
                  </a:lnTo>
                  <a:lnTo>
                    <a:pt x="200950" y="102323"/>
                  </a:lnTo>
                  <a:lnTo>
                    <a:pt x="235124" y="76360"/>
                  </a:lnTo>
                  <a:lnTo>
                    <a:pt x="271224" y="53851"/>
                  </a:lnTo>
                  <a:lnTo>
                    <a:pt x="309080" y="34991"/>
                  </a:lnTo>
                  <a:lnTo>
                    <a:pt x="348526" y="19978"/>
                  </a:lnTo>
                  <a:lnTo>
                    <a:pt x="389394" y="9011"/>
                  </a:lnTo>
                  <a:lnTo>
                    <a:pt x="431517" y="2285"/>
                  </a:lnTo>
                  <a:lnTo>
                    <a:pt x="474726" y="0"/>
                  </a:lnTo>
                  <a:lnTo>
                    <a:pt x="517934" y="2285"/>
                  </a:lnTo>
                  <a:lnTo>
                    <a:pt x="560057" y="9011"/>
                  </a:lnTo>
                  <a:lnTo>
                    <a:pt x="600925" y="19978"/>
                  </a:lnTo>
                  <a:lnTo>
                    <a:pt x="640371" y="34991"/>
                  </a:lnTo>
                  <a:lnTo>
                    <a:pt x="678227" y="53851"/>
                  </a:lnTo>
                  <a:lnTo>
                    <a:pt x="714327" y="76360"/>
                  </a:lnTo>
                  <a:lnTo>
                    <a:pt x="748501" y="102323"/>
                  </a:lnTo>
                  <a:lnTo>
                    <a:pt x="780583" y="131540"/>
                  </a:lnTo>
                  <a:lnTo>
                    <a:pt x="810406" y="163815"/>
                  </a:lnTo>
                  <a:lnTo>
                    <a:pt x="837800" y="198950"/>
                  </a:lnTo>
                  <a:lnTo>
                    <a:pt x="862600" y="236749"/>
                  </a:lnTo>
                  <a:lnTo>
                    <a:pt x="884636" y="277012"/>
                  </a:lnTo>
                  <a:lnTo>
                    <a:pt x="903743" y="319543"/>
                  </a:lnTo>
                  <a:lnTo>
                    <a:pt x="919751" y="364145"/>
                  </a:lnTo>
                  <a:lnTo>
                    <a:pt x="932493" y="410620"/>
                  </a:lnTo>
                  <a:lnTo>
                    <a:pt x="941803" y="458770"/>
                  </a:lnTo>
                  <a:lnTo>
                    <a:pt x="947511" y="508398"/>
                  </a:lnTo>
                  <a:lnTo>
                    <a:pt x="949452" y="559308"/>
                  </a:lnTo>
                  <a:lnTo>
                    <a:pt x="947511" y="610217"/>
                  </a:lnTo>
                  <a:lnTo>
                    <a:pt x="941803" y="659845"/>
                  </a:lnTo>
                  <a:lnTo>
                    <a:pt x="932493" y="707995"/>
                  </a:lnTo>
                  <a:lnTo>
                    <a:pt x="919751" y="754470"/>
                  </a:lnTo>
                  <a:lnTo>
                    <a:pt x="903743" y="799072"/>
                  </a:lnTo>
                  <a:lnTo>
                    <a:pt x="884636" y="841603"/>
                  </a:lnTo>
                  <a:lnTo>
                    <a:pt x="862600" y="881866"/>
                  </a:lnTo>
                  <a:lnTo>
                    <a:pt x="837800" y="919665"/>
                  </a:lnTo>
                  <a:lnTo>
                    <a:pt x="810406" y="954800"/>
                  </a:lnTo>
                  <a:lnTo>
                    <a:pt x="780583" y="987075"/>
                  </a:lnTo>
                  <a:lnTo>
                    <a:pt x="748501" y="1016292"/>
                  </a:lnTo>
                  <a:lnTo>
                    <a:pt x="714327" y="1042255"/>
                  </a:lnTo>
                  <a:lnTo>
                    <a:pt x="678227" y="1064764"/>
                  </a:lnTo>
                  <a:lnTo>
                    <a:pt x="640371" y="1083624"/>
                  </a:lnTo>
                  <a:lnTo>
                    <a:pt x="600925" y="1098637"/>
                  </a:lnTo>
                  <a:lnTo>
                    <a:pt x="560057" y="1109604"/>
                  </a:lnTo>
                  <a:lnTo>
                    <a:pt x="517934" y="1116330"/>
                  </a:lnTo>
                  <a:lnTo>
                    <a:pt x="474726" y="1118616"/>
                  </a:lnTo>
                  <a:lnTo>
                    <a:pt x="431517" y="1116330"/>
                  </a:lnTo>
                  <a:lnTo>
                    <a:pt x="389394" y="1109604"/>
                  </a:lnTo>
                  <a:lnTo>
                    <a:pt x="348526" y="1098637"/>
                  </a:lnTo>
                  <a:lnTo>
                    <a:pt x="309080" y="1083624"/>
                  </a:lnTo>
                  <a:lnTo>
                    <a:pt x="271224" y="1064764"/>
                  </a:lnTo>
                  <a:lnTo>
                    <a:pt x="235124" y="1042255"/>
                  </a:lnTo>
                  <a:lnTo>
                    <a:pt x="200950" y="1016292"/>
                  </a:lnTo>
                  <a:lnTo>
                    <a:pt x="168868" y="987075"/>
                  </a:lnTo>
                  <a:lnTo>
                    <a:pt x="139045" y="954800"/>
                  </a:lnTo>
                  <a:lnTo>
                    <a:pt x="111651" y="919665"/>
                  </a:lnTo>
                  <a:lnTo>
                    <a:pt x="86851" y="881866"/>
                  </a:lnTo>
                  <a:lnTo>
                    <a:pt x="64815" y="841603"/>
                  </a:lnTo>
                  <a:lnTo>
                    <a:pt x="45708" y="799072"/>
                  </a:lnTo>
                  <a:lnTo>
                    <a:pt x="29700" y="754470"/>
                  </a:lnTo>
                  <a:lnTo>
                    <a:pt x="16958" y="707995"/>
                  </a:lnTo>
                  <a:lnTo>
                    <a:pt x="7648" y="659845"/>
                  </a:lnTo>
                  <a:lnTo>
                    <a:pt x="1940" y="610217"/>
                  </a:lnTo>
                  <a:lnTo>
                    <a:pt x="0" y="559308"/>
                  </a:lnTo>
                  <a:close/>
                </a:path>
              </a:pathLst>
            </a:custGeom>
            <a:ln w="12700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" name="object 73" descr=""/>
          <p:cNvSpPr txBox="1"/>
          <p:nvPr/>
        </p:nvSpPr>
        <p:spPr>
          <a:xfrm>
            <a:off x="10892802" y="2169363"/>
            <a:ext cx="61404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solidFill>
                  <a:srgbClr val="1B1363"/>
                </a:solidFill>
                <a:latin typeface="Arial"/>
                <a:cs typeface="Arial"/>
              </a:rPr>
              <a:t>Rank</a:t>
            </a:r>
            <a:r>
              <a:rPr dirty="0" sz="1050" spc="-20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050" spc="-25" b="1">
                <a:solidFill>
                  <a:srgbClr val="1B1363"/>
                </a:solidFill>
                <a:latin typeface="Arial"/>
                <a:cs typeface="Arial"/>
              </a:rPr>
              <a:t>#10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74" name="object 74" descr=""/>
          <p:cNvGraphicFramePr>
            <a:graphicFrameLocks noGrp="1"/>
          </p:cNvGraphicFramePr>
          <p:nvPr/>
        </p:nvGraphicFramePr>
        <p:xfrm>
          <a:off x="510693" y="3554462"/>
          <a:ext cx="11255375" cy="71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3320"/>
                <a:gridCol w="1116965"/>
                <a:gridCol w="1111885"/>
                <a:gridCol w="1102360"/>
                <a:gridCol w="1164589"/>
                <a:gridCol w="1040129"/>
                <a:gridCol w="1016000"/>
                <a:gridCol w="1323975"/>
                <a:gridCol w="988695"/>
                <a:gridCol w="1147445"/>
              </a:tblGrid>
              <a:tr h="512445">
                <a:tc>
                  <a:txBody>
                    <a:bodyPr/>
                    <a:lstStyle/>
                    <a:p>
                      <a:pPr algn="ctr" marR="195580">
                        <a:lnSpc>
                          <a:spcPts val="1100"/>
                        </a:lnSpc>
                      </a:pPr>
                      <a:r>
                        <a:rPr dirty="0" sz="100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Bernard</a:t>
                      </a:r>
                      <a:r>
                        <a:rPr dirty="0" sz="1000" spc="-35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Arnault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R="193675">
                        <a:lnSpc>
                          <a:spcPts val="1195"/>
                        </a:lnSpc>
                      </a:pPr>
                      <a:r>
                        <a:rPr dirty="0" sz="100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 spc="-15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family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R="193675">
                        <a:lnSpc>
                          <a:spcPts val="1195"/>
                        </a:lnSpc>
                      </a:pPr>
                      <a:r>
                        <a:rPr dirty="0" sz="1000" spc="-10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$211B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6040">
                        <a:lnSpc>
                          <a:spcPts val="1195"/>
                        </a:lnSpc>
                        <a:spcBef>
                          <a:spcPts val="685"/>
                        </a:spcBef>
                      </a:pPr>
                      <a:r>
                        <a:rPr dirty="0" sz="100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Elon</a:t>
                      </a:r>
                      <a:r>
                        <a:rPr dirty="0" sz="1000" spc="-25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Musk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R="66040">
                        <a:lnSpc>
                          <a:spcPts val="1195"/>
                        </a:lnSpc>
                      </a:pPr>
                      <a:r>
                        <a:rPr dirty="0" sz="1000" spc="-10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$180B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2235">
                        <a:lnSpc>
                          <a:spcPts val="1195"/>
                        </a:lnSpc>
                        <a:spcBef>
                          <a:spcPts val="685"/>
                        </a:spcBef>
                      </a:pPr>
                      <a:r>
                        <a:rPr dirty="0" sz="100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Jeff</a:t>
                      </a:r>
                      <a:r>
                        <a:rPr dirty="0" sz="1000" spc="-2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Bezos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103505">
                        <a:lnSpc>
                          <a:spcPts val="1195"/>
                        </a:lnSpc>
                      </a:pPr>
                      <a:r>
                        <a:rPr dirty="0" sz="1000" spc="-10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$114B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7465">
                        <a:lnSpc>
                          <a:spcPts val="1195"/>
                        </a:lnSpc>
                        <a:spcBef>
                          <a:spcPts val="685"/>
                        </a:spcBef>
                      </a:pPr>
                      <a:r>
                        <a:rPr dirty="0" sz="100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Larry</a:t>
                      </a:r>
                      <a:r>
                        <a:rPr dirty="0" sz="1000" spc="-3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Ellison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39370">
                        <a:lnSpc>
                          <a:spcPts val="1195"/>
                        </a:lnSpc>
                      </a:pPr>
                      <a:r>
                        <a:rPr dirty="0" sz="1000" spc="-10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$107B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1120">
                        <a:lnSpc>
                          <a:spcPts val="1195"/>
                        </a:lnSpc>
                        <a:spcBef>
                          <a:spcPts val="685"/>
                        </a:spcBef>
                      </a:pPr>
                      <a:r>
                        <a:rPr dirty="0" sz="100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Warren</a:t>
                      </a:r>
                      <a:r>
                        <a:rPr dirty="0" sz="1000" spc="-45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Buffett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R="69215">
                        <a:lnSpc>
                          <a:spcPts val="1195"/>
                        </a:lnSpc>
                      </a:pPr>
                      <a:r>
                        <a:rPr dirty="0" sz="1000" spc="-10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$106B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8580">
                        <a:lnSpc>
                          <a:spcPts val="1195"/>
                        </a:lnSpc>
                        <a:spcBef>
                          <a:spcPts val="685"/>
                        </a:spcBef>
                      </a:pPr>
                      <a:r>
                        <a:rPr dirty="0" sz="100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Bill</a:t>
                      </a:r>
                      <a:r>
                        <a:rPr dirty="0" sz="1000" spc="-25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Gates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R="68580">
                        <a:lnSpc>
                          <a:spcPts val="1195"/>
                        </a:lnSpc>
                      </a:pPr>
                      <a:r>
                        <a:rPr dirty="0" sz="1000" spc="-10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$104B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36854" marR="102870" indent="-127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000" spc="-1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Michael Bloomberg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127000">
                        <a:lnSpc>
                          <a:spcPts val="1190"/>
                        </a:lnSpc>
                      </a:pPr>
                      <a:r>
                        <a:rPr dirty="0" sz="1000" spc="-20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$95B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6845" marR="1555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00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Carlos</a:t>
                      </a:r>
                      <a:r>
                        <a:rPr dirty="0" sz="1000" spc="-3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Slim</a:t>
                      </a:r>
                      <a:r>
                        <a:rPr dirty="0" sz="1000" spc="-25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Helú </a:t>
                      </a:r>
                      <a:r>
                        <a:rPr dirty="0" sz="100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 spc="-15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family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000" spc="-20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$93B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1195"/>
                        </a:lnSpc>
                        <a:spcBef>
                          <a:spcPts val="685"/>
                        </a:spcBef>
                      </a:pPr>
                      <a:r>
                        <a:rPr dirty="0" sz="1000" b="1">
                          <a:solidFill>
                            <a:srgbClr val="E84999"/>
                          </a:solidFill>
                          <a:latin typeface="Arial"/>
                          <a:cs typeface="Arial"/>
                        </a:rPr>
                        <a:t>Ad</a:t>
                      </a:r>
                      <a:r>
                        <a:rPr dirty="0" sz="1000" spc="-20" b="1">
                          <a:solidFill>
                            <a:srgbClr val="E84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E84999"/>
                          </a:solidFill>
                          <a:latin typeface="Arial"/>
                          <a:cs typeface="Arial"/>
                        </a:rPr>
                        <a:t>Fraud*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19685">
                        <a:lnSpc>
                          <a:spcPts val="1195"/>
                        </a:lnSpc>
                      </a:pPr>
                      <a:r>
                        <a:rPr dirty="0" sz="1000" spc="-20">
                          <a:solidFill>
                            <a:srgbClr val="E84999"/>
                          </a:solidFill>
                          <a:latin typeface="Arial"/>
                          <a:cs typeface="Arial"/>
                        </a:rPr>
                        <a:t>$84B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81610">
                        <a:lnSpc>
                          <a:spcPts val="1195"/>
                        </a:lnSpc>
                        <a:spcBef>
                          <a:spcPts val="685"/>
                        </a:spcBef>
                      </a:pPr>
                      <a:r>
                        <a:rPr dirty="0" sz="100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Mukesh</a:t>
                      </a:r>
                      <a:r>
                        <a:rPr dirty="0" sz="1000" spc="-35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Ambani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183515">
                        <a:lnSpc>
                          <a:spcPts val="1195"/>
                        </a:lnSpc>
                      </a:pPr>
                      <a:r>
                        <a:rPr dirty="0" sz="1000" spc="-20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$83B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solidFill>
                      <a:srgbClr val="E1E8F0"/>
                    </a:solidFill>
                  </a:tcPr>
                </a:tc>
              </a:tr>
              <a:tr h="198755">
                <a:tc>
                  <a:txBody>
                    <a:bodyPr/>
                    <a:lstStyle/>
                    <a:p>
                      <a:pPr marL="180340">
                        <a:lnSpc>
                          <a:spcPts val="1205"/>
                        </a:lnSpc>
                        <a:spcBef>
                          <a:spcPts val="260"/>
                        </a:spcBef>
                      </a:pPr>
                      <a:r>
                        <a:rPr dirty="0" sz="105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Rank</a:t>
                      </a:r>
                      <a:r>
                        <a:rPr dirty="0" sz="1050" spc="-2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5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#11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1205"/>
                        </a:lnSpc>
                        <a:spcBef>
                          <a:spcPts val="260"/>
                        </a:spcBef>
                      </a:pPr>
                      <a:r>
                        <a:rPr dirty="0" sz="105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Rank</a:t>
                      </a:r>
                      <a:r>
                        <a:rPr dirty="0" sz="1050" spc="-2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5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#12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ts val="1205"/>
                        </a:lnSpc>
                        <a:spcBef>
                          <a:spcPts val="260"/>
                        </a:spcBef>
                      </a:pPr>
                      <a:r>
                        <a:rPr dirty="0" sz="105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Rank</a:t>
                      </a:r>
                      <a:r>
                        <a:rPr dirty="0" sz="1050" spc="-2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5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#13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ts val="1205"/>
                        </a:lnSpc>
                        <a:spcBef>
                          <a:spcPts val="260"/>
                        </a:spcBef>
                      </a:pPr>
                      <a:r>
                        <a:rPr dirty="0" sz="105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Rank</a:t>
                      </a:r>
                      <a:r>
                        <a:rPr dirty="0" sz="1050" spc="-2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5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#14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ts val="1205"/>
                        </a:lnSpc>
                        <a:spcBef>
                          <a:spcPts val="260"/>
                        </a:spcBef>
                      </a:pPr>
                      <a:r>
                        <a:rPr dirty="0" sz="105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Rank</a:t>
                      </a:r>
                      <a:r>
                        <a:rPr dirty="0" sz="1050" spc="-2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5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#15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1205"/>
                        </a:lnSpc>
                        <a:spcBef>
                          <a:spcPts val="260"/>
                        </a:spcBef>
                      </a:pPr>
                      <a:r>
                        <a:rPr dirty="0" sz="105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Rank</a:t>
                      </a:r>
                      <a:r>
                        <a:rPr dirty="0" sz="1050" spc="-2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5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#16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ts val="1205"/>
                        </a:lnSpc>
                        <a:spcBef>
                          <a:spcPts val="260"/>
                        </a:spcBef>
                      </a:pPr>
                      <a:r>
                        <a:rPr dirty="0" sz="105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Rank</a:t>
                      </a:r>
                      <a:r>
                        <a:rPr dirty="0" sz="1050" spc="-2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5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#17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ts val="1175"/>
                        </a:lnSpc>
                        <a:spcBef>
                          <a:spcPts val="290"/>
                        </a:spcBef>
                      </a:pPr>
                      <a:r>
                        <a:rPr dirty="0" sz="105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Rank</a:t>
                      </a:r>
                      <a:r>
                        <a:rPr dirty="0" sz="1050" spc="-2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 #18t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ts val="1175"/>
                        </a:lnSpc>
                        <a:spcBef>
                          <a:spcPts val="290"/>
                        </a:spcBef>
                      </a:pPr>
                      <a:r>
                        <a:rPr dirty="0" sz="105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Rank</a:t>
                      </a:r>
                      <a:r>
                        <a:rPr dirty="0" sz="1050" spc="-2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 #18t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marL="365125">
                        <a:lnSpc>
                          <a:spcPts val="1205"/>
                        </a:lnSpc>
                        <a:spcBef>
                          <a:spcPts val="260"/>
                        </a:spcBef>
                      </a:pPr>
                      <a:r>
                        <a:rPr dirty="0" sz="105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Rank</a:t>
                      </a:r>
                      <a:r>
                        <a:rPr dirty="0" sz="1050" spc="-2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5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#20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solidFill>
                      <a:srgbClr val="E1E8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" name="object 75" descr=""/>
          <p:cNvGraphicFramePr>
            <a:graphicFrameLocks noGrp="1"/>
          </p:cNvGraphicFramePr>
          <p:nvPr/>
        </p:nvGraphicFramePr>
        <p:xfrm>
          <a:off x="3039989" y="5535203"/>
          <a:ext cx="8613140" cy="309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4069"/>
                <a:gridCol w="1224915"/>
                <a:gridCol w="941069"/>
                <a:gridCol w="1198245"/>
                <a:gridCol w="1179195"/>
                <a:gridCol w="1130935"/>
                <a:gridCol w="1094105"/>
                <a:gridCol w="955040"/>
              </a:tblGrid>
              <a:tr h="154940">
                <a:tc>
                  <a:txBody>
                    <a:bodyPr/>
                    <a:lstStyle/>
                    <a:p>
                      <a:pPr algn="ctr" marR="90170">
                        <a:lnSpc>
                          <a:spcPts val="1075"/>
                        </a:lnSpc>
                        <a:spcBef>
                          <a:spcPts val="45"/>
                        </a:spcBef>
                      </a:pPr>
                      <a:r>
                        <a:rPr dirty="0" sz="100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Larry</a:t>
                      </a:r>
                      <a:r>
                        <a:rPr dirty="0" sz="1000" spc="-3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Page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075"/>
                        </a:lnSpc>
                        <a:spcBef>
                          <a:spcPts val="45"/>
                        </a:spcBef>
                      </a:pPr>
                      <a:r>
                        <a:rPr dirty="0" sz="100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Amancio</a:t>
                      </a:r>
                      <a:r>
                        <a:rPr dirty="0" sz="1000" spc="-55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Ortega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Bef>
                          <a:spcPts val="45"/>
                        </a:spcBef>
                      </a:pPr>
                      <a:r>
                        <a:rPr dirty="0" sz="100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Sergey</a:t>
                      </a:r>
                      <a:r>
                        <a:rPr dirty="0" sz="1000" spc="-35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Brin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2865">
                        <a:lnSpc>
                          <a:spcPts val="1075"/>
                        </a:lnSpc>
                        <a:spcBef>
                          <a:spcPts val="45"/>
                        </a:spcBef>
                      </a:pPr>
                      <a:r>
                        <a:rPr dirty="0" sz="100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Zhong</a:t>
                      </a:r>
                      <a:r>
                        <a:rPr dirty="0" sz="1000" spc="-35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Shanshan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5720">
                        <a:lnSpc>
                          <a:spcPts val="1075"/>
                        </a:lnSpc>
                        <a:spcBef>
                          <a:spcPts val="45"/>
                        </a:spcBef>
                      </a:pPr>
                      <a:r>
                        <a:rPr dirty="0" sz="100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Mark</a:t>
                      </a:r>
                      <a:r>
                        <a:rPr dirty="0" sz="1000" spc="-2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Zuckerberg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94615">
                        <a:lnSpc>
                          <a:spcPts val="1075"/>
                        </a:lnSpc>
                        <a:spcBef>
                          <a:spcPts val="45"/>
                        </a:spcBef>
                      </a:pPr>
                      <a:r>
                        <a:rPr dirty="0" sz="100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Charles</a:t>
                      </a:r>
                      <a:r>
                        <a:rPr dirty="0" sz="1000" spc="-4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Koch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845">
                        <a:lnSpc>
                          <a:spcPts val="1125"/>
                        </a:lnSpc>
                      </a:pPr>
                      <a:r>
                        <a:rPr dirty="0" sz="100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Julia</a:t>
                      </a:r>
                      <a:r>
                        <a:rPr dirty="0" sz="1000" spc="-5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Koch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4629">
                        <a:lnSpc>
                          <a:spcPts val="1100"/>
                        </a:lnSpc>
                      </a:pPr>
                      <a:r>
                        <a:rPr dirty="0" sz="100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Jim</a:t>
                      </a:r>
                      <a:r>
                        <a:rPr dirty="0" sz="1000" spc="-2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Walton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1E8F0"/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algn="ctr" marR="88265">
                        <a:lnSpc>
                          <a:spcPts val="1110"/>
                        </a:lnSpc>
                        <a:spcBef>
                          <a:spcPts val="10"/>
                        </a:spcBef>
                      </a:pPr>
                      <a:r>
                        <a:rPr dirty="0" sz="1000" spc="-20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$79B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1110"/>
                        </a:lnSpc>
                        <a:spcBef>
                          <a:spcPts val="10"/>
                        </a:spcBef>
                      </a:pPr>
                      <a:r>
                        <a:rPr dirty="0" sz="1000" spc="-20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$77B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  <a:spcBef>
                          <a:spcPts val="10"/>
                        </a:spcBef>
                      </a:pPr>
                      <a:r>
                        <a:rPr dirty="0" sz="1000" spc="-20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$76B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4135">
                        <a:lnSpc>
                          <a:spcPts val="1110"/>
                        </a:lnSpc>
                        <a:spcBef>
                          <a:spcPts val="10"/>
                        </a:spcBef>
                      </a:pPr>
                      <a:r>
                        <a:rPr dirty="0" sz="1000" spc="-20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$68B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4450">
                        <a:lnSpc>
                          <a:spcPts val="1110"/>
                        </a:lnSpc>
                        <a:spcBef>
                          <a:spcPts val="10"/>
                        </a:spcBef>
                      </a:pPr>
                      <a:r>
                        <a:rPr dirty="0" sz="1000" spc="-20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$64B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93345">
                        <a:lnSpc>
                          <a:spcPts val="1110"/>
                        </a:lnSpc>
                        <a:spcBef>
                          <a:spcPts val="10"/>
                        </a:spcBef>
                      </a:pPr>
                      <a:r>
                        <a:rPr dirty="0" sz="1000" spc="-20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$59B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8575">
                        <a:lnSpc>
                          <a:spcPts val="1115"/>
                        </a:lnSpc>
                      </a:pPr>
                      <a:r>
                        <a:rPr dirty="0" sz="1000" spc="-20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$59B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1E8F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3995">
                        <a:lnSpc>
                          <a:spcPts val="1065"/>
                        </a:lnSpc>
                      </a:pPr>
                      <a:r>
                        <a:rPr dirty="0" sz="1000" spc="-20">
                          <a:solidFill>
                            <a:srgbClr val="1B1363"/>
                          </a:solidFill>
                          <a:latin typeface="Arial"/>
                          <a:cs typeface="Arial"/>
                        </a:rPr>
                        <a:t>$59B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1E8F0"/>
                    </a:solidFill>
                  </a:tcPr>
                </a:tc>
              </a:tr>
            </a:tbl>
          </a:graphicData>
        </a:graphic>
      </p:graphicFrame>
      <p:sp>
        <p:nvSpPr>
          <p:cNvPr id="76" name="object 76" descr=""/>
          <p:cNvSpPr txBox="1"/>
          <p:nvPr/>
        </p:nvSpPr>
        <p:spPr>
          <a:xfrm>
            <a:off x="3642368" y="6234521"/>
            <a:ext cx="5004435" cy="558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4"/>
              </a:rPr>
              <a:t>Click</a:t>
            </a:r>
            <a:r>
              <a:rPr dirty="0" u="sng" sz="1200" spc="-4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4"/>
              </a:rPr>
              <a:t> </a:t>
            </a:r>
            <a:r>
              <a:rPr dirty="0" u="sng" sz="120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4"/>
              </a:rPr>
              <a:t>here</a:t>
            </a:r>
            <a:r>
              <a:rPr dirty="0" u="sng" sz="1200" spc="-5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4"/>
              </a:rPr>
              <a:t> </a:t>
            </a:r>
            <a:r>
              <a:rPr dirty="0" u="sng" sz="120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4"/>
              </a:rPr>
              <a:t>to</a:t>
            </a:r>
            <a:r>
              <a:rPr dirty="0" u="sng" sz="1200" spc="-25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4"/>
              </a:rPr>
              <a:t> </a:t>
            </a:r>
            <a:r>
              <a:rPr dirty="0" u="sng" sz="120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4"/>
              </a:rPr>
              <a:t>download</a:t>
            </a:r>
            <a:r>
              <a:rPr dirty="0" u="sng" sz="1200" spc="-1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4"/>
              </a:rPr>
              <a:t> </a:t>
            </a:r>
            <a:r>
              <a:rPr dirty="0" u="sng" sz="120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4"/>
              </a:rPr>
              <a:t>the</a:t>
            </a:r>
            <a:r>
              <a:rPr dirty="0" u="sng" sz="1200" spc="-3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4"/>
              </a:rPr>
              <a:t> </a:t>
            </a:r>
            <a:r>
              <a:rPr dirty="0" u="sng" sz="120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4"/>
              </a:rPr>
              <a:t>full</a:t>
            </a:r>
            <a:r>
              <a:rPr dirty="0" u="sng" sz="1200" spc="-2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4"/>
              </a:rPr>
              <a:t> </a:t>
            </a:r>
            <a:r>
              <a:rPr dirty="0" u="sng" sz="120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4"/>
              </a:rPr>
              <a:t>report,</a:t>
            </a:r>
            <a:r>
              <a:rPr dirty="0" u="sng" sz="1200" spc="-25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4"/>
              </a:rPr>
              <a:t> </a:t>
            </a:r>
            <a:r>
              <a:rPr dirty="0" u="sng" sz="1200" b="1" i="1">
                <a:solidFill>
                  <a:srgbClr val="FFE600"/>
                </a:solidFill>
                <a:uFill>
                  <a:solidFill>
                    <a:srgbClr val="FFE600"/>
                  </a:solidFill>
                </a:uFill>
                <a:latin typeface="Arial"/>
                <a:cs typeface="Arial"/>
                <a:hlinkClick r:id="rId24"/>
              </a:rPr>
              <a:t>‘Hidden</a:t>
            </a:r>
            <a:r>
              <a:rPr dirty="0" u="sng" sz="1200" spc="-10" b="1" i="1">
                <a:solidFill>
                  <a:srgbClr val="FFE600"/>
                </a:solidFill>
                <a:uFill>
                  <a:solidFill>
                    <a:srgbClr val="FFE600"/>
                  </a:solidFill>
                </a:uFill>
                <a:latin typeface="Arial"/>
                <a:cs typeface="Arial"/>
                <a:hlinkClick r:id="rId24"/>
              </a:rPr>
              <a:t> </a:t>
            </a:r>
            <a:r>
              <a:rPr dirty="0" u="sng" sz="1200" b="1" i="1">
                <a:solidFill>
                  <a:srgbClr val="FFE600"/>
                </a:solidFill>
                <a:uFill>
                  <a:solidFill>
                    <a:srgbClr val="FFE600"/>
                  </a:solidFill>
                </a:uFill>
                <a:latin typeface="Arial"/>
                <a:cs typeface="Arial"/>
                <a:hlinkClick r:id="rId24"/>
              </a:rPr>
              <a:t>Costs’</a:t>
            </a:r>
            <a:r>
              <a:rPr dirty="0" u="sng" sz="1200" spc="-45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4"/>
              </a:rPr>
              <a:t> </a:t>
            </a:r>
            <a:r>
              <a:rPr dirty="0" u="sng" sz="120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4"/>
              </a:rPr>
              <a:t>to</a:t>
            </a:r>
            <a:r>
              <a:rPr dirty="0" u="sng" sz="1200" spc="-3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4"/>
              </a:rPr>
              <a:t> </a:t>
            </a:r>
            <a:r>
              <a:rPr dirty="0" u="sng" sz="120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4"/>
              </a:rPr>
              <a:t>learn</a:t>
            </a:r>
            <a:r>
              <a:rPr dirty="0" u="sng" sz="1200" spc="-5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4"/>
              </a:rPr>
              <a:t> </a:t>
            </a:r>
            <a:r>
              <a:rPr dirty="0" u="sng" sz="1200" spc="-2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4"/>
              </a:rPr>
              <a:t>more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200">
              <a:latin typeface="Arial"/>
              <a:cs typeface="Arial"/>
            </a:endParaRPr>
          </a:p>
          <a:p>
            <a:pPr marL="377190">
              <a:lnSpc>
                <a:spcPct val="100000"/>
              </a:lnSpc>
            </a:pPr>
            <a:r>
              <a:rPr dirty="0" sz="1000" b="0">
                <a:solidFill>
                  <a:srgbClr val="FFFFFF"/>
                </a:solidFill>
                <a:latin typeface="Helvetica"/>
                <a:cs typeface="Helvetica"/>
              </a:rPr>
              <a:t>This</a:t>
            </a:r>
            <a:r>
              <a:rPr dirty="0" sz="1000" spc="-35" b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000" spc="-10" b="0">
                <a:solidFill>
                  <a:srgbClr val="FFFFFF"/>
                </a:solidFill>
                <a:latin typeface="Helvetica"/>
                <a:cs typeface="Helvetica"/>
              </a:rPr>
              <a:t>information</a:t>
            </a:r>
            <a:r>
              <a:rPr dirty="0" sz="1000" spc="-25" b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000" b="0">
                <a:solidFill>
                  <a:srgbClr val="FFFFFF"/>
                </a:solidFill>
                <a:latin typeface="Helvetica"/>
                <a:cs typeface="Helvetica"/>
              </a:rPr>
              <a:t>is</a:t>
            </a:r>
            <a:r>
              <a:rPr dirty="0" sz="1000" spc="-15" b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000" b="0">
                <a:solidFill>
                  <a:srgbClr val="FFFFFF"/>
                </a:solidFill>
                <a:latin typeface="Helvetica"/>
                <a:cs typeface="Helvetica"/>
              </a:rPr>
              <a:t>exclusively</a:t>
            </a:r>
            <a:r>
              <a:rPr dirty="0" sz="1000" spc="-30" b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000" b="0">
                <a:solidFill>
                  <a:srgbClr val="FFFFFF"/>
                </a:solidFill>
                <a:latin typeface="Helvetica"/>
                <a:cs typeface="Helvetica"/>
              </a:rPr>
              <a:t>provided</a:t>
            </a:r>
            <a:r>
              <a:rPr dirty="0" sz="1000" spc="-30" b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000" b="0">
                <a:solidFill>
                  <a:srgbClr val="FFFFFF"/>
                </a:solidFill>
                <a:latin typeface="Helvetica"/>
                <a:cs typeface="Helvetica"/>
              </a:rPr>
              <a:t>to</a:t>
            </a:r>
            <a:r>
              <a:rPr dirty="0" sz="1000" spc="-35" b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000" b="0">
                <a:solidFill>
                  <a:srgbClr val="FFFFFF"/>
                </a:solidFill>
                <a:latin typeface="Helvetica"/>
                <a:cs typeface="Helvetica"/>
              </a:rPr>
              <a:t>VAB</a:t>
            </a:r>
            <a:r>
              <a:rPr dirty="0" sz="1000" spc="-40" b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000" b="0">
                <a:solidFill>
                  <a:srgbClr val="FFFFFF"/>
                </a:solidFill>
                <a:latin typeface="Helvetica"/>
                <a:cs typeface="Helvetica"/>
              </a:rPr>
              <a:t>members</a:t>
            </a:r>
            <a:r>
              <a:rPr dirty="0" sz="1000" spc="-15" b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000" b="0">
                <a:solidFill>
                  <a:srgbClr val="FFFFFF"/>
                </a:solidFill>
                <a:latin typeface="Helvetica"/>
                <a:cs typeface="Helvetica"/>
              </a:rPr>
              <a:t>and</a:t>
            </a:r>
            <a:r>
              <a:rPr dirty="0" sz="1000" spc="-30" b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000" b="0">
                <a:solidFill>
                  <a:srgbClr val="FFFFFF"/>
                </a:solidFill>
                <a:latin typeface="Helvetica"/>
                <a:cs typeface="Helvetica"/>
              </a:rPr>
              <a:t>qualified</a:t>
            </a:r>
            <a:r>
              <a:rPr dirty="0" sz="1000" spc="-20" b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000" spc="-10" b="0">
                <a:solidFill>
                  <a:srgbClr val="FFFFFF"/>
                </a:solidFill>
                <a:latin typeface="Helvetica"/>
                <a:cs typeface="Helvetica"/>
              </a:rPr>
              <a:t>marketers.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10377839" y="54549"/>
            <a:ext cx="17062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209" marR="5080" indent="-1714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EC3B8D"/>
                </a:solidFill>
                <a:latin typeface="Arial"/>
                <a:cs typeface="Arial"/>
              </a:rPr>
              <a:t>Scan</a:t>
            </a:r>
            <a:r>
              <a:rPr dirty="0" sz="1200" spc="-20" b="1">
                <a:solidFill>
                  <a:srgbClr val="EC3B8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EC3B8D"/>
                </a:solidFill>
                <a:latin typeface="Arial"/>
                <a:cs typeface="Arial"/>
              </a:rPr>
              <a:t>or</a:t>
            </a:r>
            <a:r>
              <a:rPr dirty="0" sz="1200" spc="-10" b="1">
                <a:solidFill>
                  <a:srgbClr val="EC3B8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EC3B8D"/>
                </a:solidFill>
                <a:latin typeface="Arial"/>
                <a:cs typeface="Arial"/>
              </a:rPr>
              <a:t>click</a:t>
            </a:r>
            <a:r>
              <a:rPr dirty="0" sz="1200" spc="-25" b="1">
                <a:solidFill>
                  <a:srgbClr val="EC3B8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EC3B8D"/>
                </a:solidFill>
                <a:latin typeface="Arial"/>
                <a:cs typeface="Arial"/>
              </a:rPr>
              <a:t>to</a:t>
            </a:r>
            <a:r>
              <a:rPr dirty="0" sz="1200" spc="5" b="1">
                <a:solidFill>
                  <a:srgbClr val="EC3B8D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EC3B8D"/>
                </a:solidFill>
                <a:latin typeface="Arial"/>
                <a:cs typeface="Arial"/>
              </a:rPr>
              <a:t>access </a:t>
            </a:r>
            <a:r>
              <a:rPr dirty="0" sz="1200" b="1">
                <a:solidFill>
                  <a:srgbClr val="EC3B8D"/>
                </a:solidFill>
                <a:latin typeface="Arial"/>
                <a:cs typeface="Arial"/>
              </a:rPr>
              <a:t>more</a:t>
            </a:r>
            <a:r>
              <a:rPr dirty="0" sz="1200" spc="-25" b="1">
                <a:solidFill>
                  <a:srgbClr val="EC3B8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EC3B8D"/>
                </a:solidFill>
                <a:latin typeface="Arial"/>
                <a:cs typeface="Arial"/>
              </a:rPr>
              <a:t>ad</a:t>
            </a:r>
            <a:r>
              <a:rPr dirty="0" sz="1200" spc="-15" b="1">
                <a:solidFill>
                  <a:srgbClr val="EC3B8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EC3B8D"/>
                </a:solidFill>
                <a:latin typeface="Arial"/>
                <a:cs typeface="Arial"/>
              </a:rPr>
              <a:t>fraud</a:t>
            </a:r>
            <a:r>
              <a:rPr dirty="0" sz="1200" spc="-15" b="1">
                <a:solidFill>
                  <a:srgbClr val="EC3B8D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EC3B8D"/>
                </a:solidFill>
                <a:latin typeface="Arial"/>
                <a:cs typeface="Arial"/>
              </a:rPr>
              <a:t>insights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4291D3CFFFB3468A8BEBC160241642" ma:contentTypeVersion="18" ma:contentTypeDescription="Create a new document." ma:contentTypeScope="" ma:versionID="387be907f486394efa0aa922f6891cb4">
  <xsd:schema xmlns:xsd="http://www.w3.org/2001/XMLSchema" xmlns:xs="http://www.w3.org/2001/XMLSchema" xmlns:p="http://schemas.microsoft.com/office/2006/metadata/properties" xmlns:ns2="97cdb7a3-d8d8-4d5a-8559-ae518cf29f49" xmlns:ns3="8ffbcc2d-a520-42b9-8ca7-e090664160a6" targetNamespace="http://schemas.microsoft.com/office/2006/metadata/properties" ma:root="true" ma:fieldsID="5bf9659b688e4d2890b1db6b33d4e217" ns2:_="" ns3:_="">
    <xsd:import namespace="97cdb7a3-d8d8-4d5a-8559-ae518cf29f49"/>
    <xsd:import namespace="8ffbcc2d-a520-42b9-8ca7-e090664160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db7a3-d8d8-4d5a-8559-ae518cf29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bcc2d-a520-42b9-8ca7-e090664160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2ae5e6-0bf7-4809-94d2-b453c12df252}" ma:internalName="TaxCatchAll" ma:showField="CatchAllData" ma:web="8ffbcc2d-a520-42b9-8ca7-e090664160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5AC553-5C85-4FD1-86A8-7F6E24A9B2B3}"/>
</file>

<file path=customXml/itemProps2.xml><?xml version="1.0" encoding="utf-8"?>
<ds:datastoreItem xmlns:ds="http://schemas.openxmlformats.org/officeDocument/2006/customXml" ds:itemID="{1A955178-2F52-45DD-9490-3E7278F300A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Reed Kiely</dc:creator>
  <dc:title>Grab &amp; Go</dc:title>
  <dcterms:created xsi:type="dcterms:W3CDTF">2024-05-01T17:56:03Z</dcterms:created>
  <dcterms:modified xsi:type="dcterms:W3CDTF">2024-05-01T17:56:03Z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2024-04-02T00:00:00Z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2024-05-01T00:00:00Z</vt:filetime>
  </property>
  <property fmtid="{D5CDD505-2E9C-101B-9397-08002B2CF9AE}" pid="5" name="Producer">
    <vt:lpwstr>Adobe PDF Library 24.1.149</vt:lpwstr>
  </property>
</Properties>
</file>