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43283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3B9065-BC1A-49EC-9D4C-07FB3FE3D409}" v="1" dt="2024-05-01T14:49:42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DF3B9065-BC1A-49EC-9D4C-07FB3FE3D409}"/>
    <pc:docChg chg="addSld delSld modSld">
      <pc:chgData name="Dylan Breger" userId="9b3da09f-10fe-42ec-9aa5-9fa2a3e9cc20" providerId="ADAL" clId="{DF3B9065-BC1A-49EC-9D4C-07FB3FE3D409}" dt="2024-05-01T14:49:43.343" v="1" actId="47"/>
      <pc:docMkLst>
        <pc:docMk/>
      </pc:docMkLst>
      <pc:sldChg chg="add">
        <pc:chgData name="Dylan Breger" userId="9b3da09f-10fe-42ec-9aa5-9fa2a3e9cc20" providerId="ADAL" clId="{DF3B9065-BC1A-49EC-9D4C-07FB3FE3D409}" dt="2024-05-01T14:49:42.434" v="0"/>
        <pc:sldMkLst>
          <pc:docMk/>
          <pc:sldMk cId="3468334458" sldId="2144328368"/>
        </pc:sldMkLst>
      </pc:sldChg>
      <pc:sldChg chg="del">
        <pc:chgData name="Dylan Breger" userId="9b3da09f-10fe-42ec-9aa5-9fa2a3e9cc20" providerId="ADAL" clId="{DF3B9065-BC1A-49EC-9D4C-07FB3FE3D409}" dt="2024-05-01T14:49:43.343" v="1" actId="47"/>
        <pc:sldMkLst>
          <pc:docMk/>
          <pc:sldMk cId="4128841156" sldId="21473271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5BC225-E3B7-49EE-A561-0054F1C80D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9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FAAE67B-3346-90C6-6AA0-C57A563A0F4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366412-BD27-7A16-82AE-023D2E3FEC58}"/>
              </a:ext>
            </a:extLst>
          </p:cNvPr>
          <p:cNvSpPr/>
          <p:nvPr/>
        </p:nvSpPr>
        <p:spPr>
          <a:xfrm>
            <a:off x="66972" y="347530"/>
            <a:ext cx="1006442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Advertisers use adblockers more than the average American </a:t>
            </a:r>
            <a:r>
              <a:rPr lang="en-US" sz="2600" b="1">
                <a:solidFill>
                  <a:srgbClr val="1F1A62"/>
                </a:solidFill>
                <a:latin typeface="Helvetica" pitchFamily="2" charset="0"/>
              </a:rPr>
              <a:t>to protect their online privacy and block digital ads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32F8BA-635C-9307-1918-A77C32FAAD63}"/>
              </a:ext>
            </a:extLst>
          </p:cNvPr>
          <p:cNvSpPr txBox="1"/>
          <p:nvPr/>
        </p:nvSpPr>
        <p:spPr>
          <a:xfrm>
            <a:off x="409667" y="6319940"/>
            <a:ext cx="115389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WARC, 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‘A majority of Americans and US advertisers now use ad blockers’,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March 28,2024.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9BBAC2-C58A-72AD-BD5F-A228A3D33C62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advertising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5" name="Picture 2">
            <a:hlinkClick r:id="rId3"/>
            <a:extLst>
              <a:ext uri="{FF2B5EF4-FFF2-40B4-BE49-F238E27FC236}">
                <a16:creationId xmlns:a16="http://schemas.microsoft.com/office/drawing/2014/main" id="{37A022F8-C76F-545D-E9E1-AF29783C45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C49E10-DDD0-021E-86A5-C6A729534EAB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7C25B9-6E2B-93D4-FFB6-606C895CEAD7}"/>
              </a:ext>
            </a:extLst>
          </p:cNvPr>
          <p:cNvSpPr/>
          <p:nvPr/>
        </p:nvSpPr>
        <p:spPr>
          <a:xfrm>
            <a:off x="-2" y="0"/>
            <a:ext cx="1511810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Blocker Usage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384C5C-15EC-606C-5C74-200EE83BD20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BED6BA4-50DE-895C-8A3D-CB7E21C74481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721F0-DBE2-8C72-7AA3-D0D918DBFC1E}"/>
              </a:ext>
            </a:extLst>
          </p:cNvPr>
          <p:cNvSpPr/>
          <p:nvPr/>
        </p:nvSpPr>
        <p:spPr>
          <a:xfrm>
            <a:off x="308872" y="2194024"/>
            <a:ext cx="2631440" cy="3816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53D5A8-080A-3D6B-A9E4-06077A4A6C6D}"/>
              </a:ext>
            </a:extLst>
          </p:cNvPr>
          <p:cNvSpPr/>
          <p:nvPr/>
        </p:nvSpPr>
        <p:spPr>
          <a:xfrm>
            <a:off x="3289811" y="2194024"/>
            <a:ext cx="2631440" cy="3816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1F9590-7056-B286-3E47-428ED554519A}"/>
              </a:ext>
            </a:extLst>
          </p:cNvPr>
          <p:cNvSpPr/>
          <p:nvPr/>
        </p:nvSpPr>
        <p:spPr>
          <a:xfrm>
            <a:off x="6270750" y="2194024"/>
            <a:ext cx="2631440" cy="3816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C04EAC-CBA4-A8A1-B623-01985E85E590}"/>
              </a:ext>
            </a:extLst>
          </p:cNvPr>
          <p:cNvSpPr/>
          <p:nvPr/>
        </p:nvSpPr>
        <p:spPr>
          <a:xfrm>
            <a:off x="9251688" y="2194024"/>
            <a:ext cx="2631440" cy="3816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67228B-264B-0433-3B88-3AEC1ECE5E46}"/>
              </a:ext>
            </a:extLst>
          </p:cNvPr>
          <p:cNvSpPr txBox="1"/>
          <p:nvPr/>
        </p:nvSpPr>
        <p:spPr>
          <a:xfrm>
            <a:off x="308872" y="3122790"/>
            <a:ext cx="263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All Americans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A2D836-D8D7-8334-483E-CE49574F0E3E}"/>
              </a:ext>
            </a:extLst>
          </p:cNvPr>
          <p:cNvSpPr txBox="1"/>
          <p:nvPr/>
        </p:nvSpPr>
        <p:spPr>
          <a:xfrm>
            <a:off x="3289798" y="3122790"/>
            <a:ext cx="26314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Experienced Advertisers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5+ years of experience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10B58A-C5CA-AC6B-CB9B-86F07FBB8A63}"/>
              </a:ext>
            </a:extLst>
          </p:cNvPr>
          <p:cNvSpPr txBox="1"/>
          <p:nvPr/>
        </p:nvSpPr>
        <p:spPr>
          <a:xfrm>
            <a:off x="6260481" y="3122790"/>
            <a:ext cx="26314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Experienced Programmers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5+ years of experience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87FD8C-9CE1-26C3-922E-47E9DFB8824E}"/>
              </a:ext>
            </a:extLst>
          </p:cNvPr>
          <p:cNvSpPr txBox="1"/>
          <p:nvPr/>
        </p:nvSpPr>
        <p:spPr>
          <a:xfrm>
            <a:off x="9261957" y="3122790"/>
            <a:ext cx="26314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Cybersecurity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Experts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5+ years of experience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3BEBE2-849E-B6B2-B259-D9F349222FBE}"/>
              </a:ext>
            </a:extLst>
          </p:cNvPr>
          <p:cNvSpPr txBox="1"/>
          <p:nvPr/>
        </p:nvSpPr>
        <p:spPr>
          <a:xfrm>
            <a:off x="308859" y="3893124"/>
            <a:ext cx="2631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Using an adblocker: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52%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50B8BC-0369-385B-C220-3FB2BE306E7C}"/>
              </a:ext>
            </a:extLst>
          </p:cNvPr>
          <p:cNvSpPr txBox="1"/>
          <p:nvPr/>
        </p:nvSpPr>
        <p:spPr>
          <a:xfrm>
            <a:off x="3289798" y="3893124"/>
            <a:ext cx="2631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Using an adblocker: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66%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E398F8A-1822-24CF-206E-32DA3AC447E3}"/>
              </a:ext>
            </a:extLst>
          </p:cNvPr>
          <p:cNvSpPr txBox="1"/>
          <p:nvPr/>
        </p:nvSpPr>
        <p:spPr>
          <a:xfrm>
            <a:off x="6270724" y="3893124"/>
            <a:ext cx="2631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Using an adblocker: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72%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A29900-7B05-5D77-32FA-1B6C0B295004}"/>
              </a:ext>
            </a:extLst>
          </p:cNvPr>
          <p:cNvSpPr txBox="1"/>
          <p:nvPr/>
        </p:nvSpPr>
        <p:spPr>
          <a:xfrm>
            <a:off x="9251688" y="3893124"/>
            <a:ext cx="2631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Using an adblocker: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76%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28ED7B8-C6A1-301E-74B2-C20838FF1EE2}"/>
              </a:ext>
            </a:extLst>
          </p:cNvPr>
          <p:cNvSpPr txBox="1"/>
          <p:nvPr/>
        </p:nvSpPr>
        <p:spPr>
          <a:xfrm>
            <a:off x="298699" y="4716452"/>
            <a:ext cx="26314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Reasons for Use: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Protect online privacy: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20%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Block 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18%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Speed up page loads: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Another Reason: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Not using an adblocker: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48%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0E9F03-EC29-EB98-2018-172609E4B0B0}"/>
              </a:ext>
            </a:extLst>
          </p:cNvPr>
          <p:cNvSpPr txBox="1"/>
          <p:nvPr/>
        </p:nvSpPr>
        <p:spPr>
          <a:xfrm>
            <a:off x="3294955" y="4716452"/>
            <a:ext cx="26314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Reasons for Use: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Protect online privacy: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27%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Block 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20%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Speed up page loads: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12%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Another Reason: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Not using an adblocker: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34%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ACB33E-CF1E-FD11-CE2D-4DE6F00E90B3}"/>
              </a:ext>
            </a:extLst>
          </p:cNvPr>
          <p:cNvSpPr txBox="1"/>
          <p:nvPr/>
        </p:nvSpPr>
        <p:spPr>
          <a:xfrm>
            <a:off x="6264539" y="4716452"/>
            <a:ext cx="26314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Reasons for Use: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Protect online privacy: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30%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Block 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Speed up page loads: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Another Reason: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8%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Not using an adblocker: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28%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CC3954-674D-F023-2FBD-CB3466193877}"/>
              </a:ext>
            </a:extLst>
          </p:cNvPr>
          <p:cNvSpPr txBox="1"/>
          <p:nvPr/>
        </p:nvSpPr>
        <p:spPr>
          <a:xfrm>
            <a:off x="9253724" y="4716452"/>
            <a:ext cx="26314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Reasons for Use: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Protect online privacy: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Block ads: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Speed up page loads: 1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Another Reason: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Not using an adblocker: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24%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38" name="Picture 37" descr="A pink globe with black background&#10;&#10;Description automatically generated">
            <a:extLst>
              <a:ext uri="{FF2B5EF4-FFF2-40B4-BE49-F238E27FC236}">
                <a16:creationId xmlns:a16="http://schemas.microsoft.com/office/drawing/2014/main" id="{D4B279D1-E10A-7B94-2F31-ACA1B8DBD3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266" y="2318279"/>
            <a:ext cx="745462" cy="745462"/>
          </a:xfrm>
          <a:prstGeom prst="rect">
            <a:avLst/>
          </a:prstGeom>
        </p:spPr>
      </p:pic>
      <p:pic>
        <p:nvPicPr>
          <p:cNvPr id="40" name="Picture 39" descr="A pink and black symbol&#10;&#10;Description automatically generated">
            <a:extLst>
              <a:ext uri="{FF2B5EF4-FFF2-40B4-BE49-F238E27FC236}">
                <a16:creationId xmlns:a16="http://schemas.microsoft.com/office/drawing/2014/main" id="{E91FE7CD-B74A-9973-4615-35BFBC22EF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3" y="2273505"/>
            <a:ext cx="835010" cy="835010"/>
          </a:xfrm>
          <a:prstGeom prst="rect">
            <a:avLst/>
          </a:prstGeom>
        </p:spPr>
      </p:pic>
      <p:pic>
        <p:nvPicPr>
          <p:cNvPr id="42" name="Picture 41" descr="A pink computer screen with text on it&#10;&#10;Description automatically generated">
            <a:extLst>
              <a:ext uri="{FF2B5EF4-FFF2-40B4-BE49-F238E27FC236}">
                <a16:creationId xmlns:a16="http://schemas.microsoft.com/office/drawing/2014/main" id="{4F1E22EC-263A-040F-AAA5-89FC1C9DBB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951" y="2319517"/>
            <a:ext cx="742986" cy="742986"/>
          </a:xfrm>
          <a:prstGeom prst="rect">
            <a:avLst/>
          </a:prstGeom>
        </p:spPr>
      </p:pic>
      <p:pic>
        <p:nvPicPr>
          <p:cNvPr id="44" name="Picture 43" descr="A pink outline of a shield with a lock&#10;&#10;Description automatically generated">
            <a:extLst>
              <a:ext uri="{FF2B5EF4-FFF2-40B4-BE49-F238E27FC236}">
                <a16:creationId xmlns:a16="http://schemas.microsoft.com/office/drawing/2014/main" id="{A8E94CBF-36B1-2D1F-80AC-15FA85710A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401" y="2244734"/>
            <a:ext cx="892552" cy="89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34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AA8C2A-8B18-431B-8FC1-6DAD30DE177B}"/>
</file>

<file path=customXml/itemProps2.xml><?xml version="1.0" encoding="utf-8"?>
<ds:datastoreItem xmlns:ds="http://schemas.openxmlformats.org/officeDocument/2006/customXml" ds:itemID="{FF76B137-9B65-43E0-B7DB-40676A82261E}"/>
</file>

<file path=customXml/itemProps3.xml><?xml version="1.0" encoding="utf-8"?>
<ds:datastoreItem xmlns:ds="http://schemas.openxmlformats.org/officeDocument/2006/customXml" ds:itemID="{D93BDAEB-D614-4A62-8636-A8B35B626697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244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12</cp:revision>
  <dcterms:created xsi:type="dcterms:W3CDTF">2024-05-01T14:39:59Z</dcterms:created>
  <dcterms:modified xsi:type="dcterms:W3CDTF">2024-05-01T14:49:46Z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