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0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51:26.737" v="0"/>
      <pc:docMkLst>
        <pc:docMk/>
      </pc:docMkLst>
      <pc:sldChg chg="add">
        <pc:chgData name="Dylan Breger" userId="9b3da09f-10fe-42ec-9aa5-9fa2a3e9cc20" providerId="ADAL" clId="{F98534C6-B0C5-430B-9C0B-35D9871B4C23}" dt="2026-07-14T01:51:26.737" v="0"/>
        <pc:sldMkLst>
          <pc:docMk/>
          <pc:sldMk cId="3324442755" sldId="214747450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8121B-6FA1-5B67-AEF2-0AD765850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935E54-30D2-2856-4336-86DF1EBCB1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E7C20-9003-B79B-DFB5-FDAE5AB0F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2CA8A-E04A-84A2-9C6B-7925325FF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80A8D-E1C7-A5A7-6825-7FE612BFB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09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88C96-DBD1-77EB-A612-F3AC4B732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EDAEFE-F1AE-AEB9-7B3A-F91D0F305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1083-1135-073D-CDC5-4749ECF91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3329E-3408-9370-1AB0-470AD6C8F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63CED0-4E91-6EEF-DEE7-488067168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8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685C1D-6A9C-442E-9990-B3E76D958B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DD2D2-4D3A-23F8-8715-3672AD5CB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6DB3D-D455-DCD0-E6BB-20371092D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2858F-C92E-3960-135B-19254D4EC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41137-A862-1CAE-8B2A-34658FF48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6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A515A-3DCF-963B-7EB3-0DC2B9D02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618B6-7FB4-5E7D-CC9E-516785083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D87CB-B1BB-BD89-3852-A3D0878C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DDE69-AD71-1061-D355-CAB702B5F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9008D-1637-CD9F-70EB-058C6B916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8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1EF0B-9355-E02F-174B-3DC1F83DF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8B2B7F-722E-0D1B-B565-982246604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61799-D243-E901-FE28-B833F3195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1DE65-2379-72DC-C222-5F69EBB23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76E9F-3229-8B70-FAC3-21754041D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1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628D7-ADFD-6056-2550-B507AD846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020F0-7FA7-6086-D23C-A052CAC4C4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FDE7B-C197-E178-F88D-CE2CA574D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B6A2E9-0009-7122-2D20-133CD7CB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4D661A-7136-AD38-330C-1DD02BA16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C2FD6-E5CA-B137-3CC3-DB381FD4C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22FE-2DFC-DD3A-AF5F-C89E96064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A5AAF-E3C0-82D1-9FBF-6A968EF04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604B1A-AE33-0316-966C-1061041D4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B7346C-8377-C2FA-AFF7-9807EC528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FFF60F-D68F-78E4-23A7-DAA224633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C5C348-766A-B75D-9CFD-6B65536A9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7E7AA0-4A73-C37E-CEAC-C473E1A01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1603F8-F074-5289-ABC1-B5236C148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93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81D55-BB05-61D1-98E1-D8E0E3239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F1C264-4817-92EC-E8ED-74844D86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43025D-26A7-53EA-1C74-C3B831C39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393526-41AE-D091-981E-D995E204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7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FE9660-9A78-1048-D9E1-671D6CD23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C2DF6E-3CFB-4AFD-2CA2-52D35FEE8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BB3AA-88C9-4AB8-70EF-9C29222B6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55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EDEC0-5340-8859-63E1-BB89339F0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C9969-22DF-A606-A814-F3E578BBB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3977E1-F9E8-13E7-F74E-003F72FC4C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41573B-9E88-761D-D2F0-588F53C87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9A6944-C010-4FFA-4777-27D65058D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B438B-87A2-990B-8A31-B67E790D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1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A700-061F-46A2-0FAE-73549C37D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BDE22-A5F0-7509-9A56-F1728101AC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2EAFDF-6706-11D0-CF3A-E1786E92F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B0B9E-44D6-BF61-5DC3-6153B510F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02C5F-36BE-777E-C85E-B5E1C3A7C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A6DCC4-915D-EDED-20C2-9D1302F5F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50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D9F96D-B27A-570D-BE60-084D512E4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7BEC8-D802-B26A-300B-23AE43C1F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1A943-68D9-FA60-1FB3-5F4C503F4F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E6B77C-D6DB-4CD3-8311-8B3DAD4E344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C3635-ABC1-66DA-7938-012579E639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DF7C6-1BD6-7BCB-9F5F-44022BA0DA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17CFC6-4467-45D9-8AA1-E461DF6E7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9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www.comscore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EB250-BF87-9430-0C37-3EC90B16D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D0F47F-1CF0-B67D-BAF8-03F107937F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0005EE9-945C-749D-A841-05D26CF84E49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91AD5D-E763-6DA9-6FD2-05099337DF20}"/>
              </a:ext>
            </a:extLst>
          </p:cNvPr>
          <p:cNvSpPr/>
          <p:nvPr/>
        </p:nvSpPr>
        <p:spPr>
          <a:xfrm>
            <a:off x="1" y="0"/>
            <a:ext cx="2910842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Growth in Usage of AI Assistants by Age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7C34B4-0551-3241-E805-39A848BE03C8}"/>
              </a:ext>
            </a:extLst>
          </p:cNvPr>
          <p:cNvSpPr/>
          <p:nvPr/>
        </p:nvSpPr>
        <p:spPr>
          <a:xfrm>
            <a:off x="141514" y="440921"/>
            <a:ext cx="99758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While younger audiences continue to be active users, usage of AI assistants is expanding across all age groups</a:t>
            </a:r>
          </a:p>
        </p:txBody>
      </p:sp>
      <p:sp>
        <p:nvSpPr>
          <p:cNvPr id="10" name="TextBox 9">
            <a:hlinkClick r:id="rId4"/>
            <a:extLst>
              <a:ext uri="{FF2B5EF4-FFF2-40B4-BE49-F238E27FC236}">
                <a16:creationId xmlns:a16="http://schemas.microsoft.com/office/drawing/2014/main" id="{682F373F-59D2-1739-B93D-FE96EAD0D6F3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Comscore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28A2DC-C11D-84E2-9D57-51DDDBD78ED4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2DFB55-F7C7-13FD-8715-3A7EF1401AD7}"/>
              </a:ext>
            </a:extLst>
          </p:cNvPr>
          <p:cNvSpPr txBox="1"/>
          <p:nvPr/>
        </p:nvSpPr>
        <p:spPr>
          <a:xfrm>
            <a:off x="10233660" y="2907"/>
            <a:ext cx="1968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more AI insights</a:t>
            </a:r>
          </a:p>
        </p:txBody>
      </p:sp>
      <p:pic>
        <p:nvPicPr>
          <p:cNvPr id="13" name="Picture 2">
            <a:hlinkClick r:id="rId5"/>
            <a:extLst>
              <a:ext uri="{FF2B5EF4-FFF2-40B4-BE49-F238E27FC236}">
                <a16:creationId xmlns:a16="http://schemas.microsoft.com/office/drawing/2014/main" id="{EE471B11-8B47-400F-DFCD-CF4AABCFF9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4300FCD-F596-70F6-7ED3-E0DB3D7E8EC0}"/>
              </a:ext>
            </a:extLst>
          </p:cNvPr>
          <p:cNvSpPr txBox="1"/>
          <p:nvPr/>
        </p:nvSpPr>
        <p:spPr>
          <a:xfrm>
            <a:off x="503713" y="5821441"/>
            <a:ext cx="1159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Comscore,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 Intelligence Report: How AI Is Reshaping the Consumer Journey and Business Decisions,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Q1 2026. Comscore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CustomIQ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US, Desktop P2+ and Mobile P18+; Mar 2025 - Mar 2026.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Comscore’s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Gen AI custom data includes ‘Dedicated AI-Powered entities’, which are fully powered by AI and provide an end-to-end generative AI experience, and ‘Part ally AI-Powered entities’, which may only incorporate AI as a supplemental feature. While the AI capabilities are limited to some features, these entities are still included to provide a comprehensive view of the overall AI market.</a:t>
            </a:r>
            <a:endParaRPr kumimoji="0" lang="en-US" sz="800" b="0" i="1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5F2904-ED69-882A-DC12-4F5B7B5764F0}"/>
              </a:ext>
            </a:extLst>
          </p:cNvPr>
          <p:cNvSpPr txBox="1"/>
          <p:nvPr/>
        </p:nvSpPr>
        <p:spPr>
          <a:xfrm>
            <a:off x="2349909" y="1789144"/>
            <a:ext cx="77674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Visitor Age Breakdown: AI Assistant Category Growth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 ’26 vs. March ‘25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A82753D-7188-0C06-7BE6-C0E2B2635E83}"/>
              </a:ext>
            </a:extLst>
          </p:cNvPr>
          <p:cNvSpPr>
            <a:spLocks/>
          </p:cNvSpPr>
          <p:nvPr/>
        </p:nvSpPr>
        <p:spPr>
          <a:xfrm>
            <a:off x="6229191" y="2602412"/>
            <a:ext cx="5687658" cy="2918418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8622F4-736D-7C58-09C4-00E1F31B0CF7}"/>
              </a:ext>
            </a:extLst>
          </p:cNvPr>
          <p:cNvSpPr>
            <a:spLocks/>
          </p:cNvSpPr>
          <p:nvPr/>
        </p:nvSpPr>
        <p:spPr>
          <a:xfrm>
            <a:off x="275152" y="2602412"/>
            <a:ext cx="5687658" cy="2918418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86F40B-6A46-0614-2BB8-746E41B18C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392" y="2711891"/>
            <a:ext cx="599178" cy="5991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EA0D5D-FBFD-EC43-2CD8-E83A42FFAA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426" y="2711891"/>
            <a:ext cx="495188" cy="495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7904369-6B22-165E-72AD-BD8E8CF874BB}"/>
              </a:ext>
            </a:extLst>
          </p:cNvPr>
          <p:cNvSpPr txBox="1"/>
          <p:nvPr/>
        </p:nvSpPr>
        <p:spPr>
          <a:xfrm>
            <a:off x="2204581" y="320179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Desktop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FFEDEE-D5D9-787B-06FA-1A8B46F1C0AA}"/>
              </a:ext>
            </a:extLst>
          </p:cNvPr>
          <p:cNvSpPr txBox="1"/>
          <p:nvPr/>
        </p:nvSpPr>
        <p:spPr>
          <a:xfrm>
            <a:off x="8158620" y="320179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Mobile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2D0ED1F-8555-8EAD-6829-FE4B96EEFE67}"/>
              </a:ext>
            </a:extLst>
          </p:cNvPr>
          <p:cNvSpPr/>
          <p:nvPr/>
        </p:nvSpPr>
        <p:spPr>
          <a:xfrm>
            <a:off x="435036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214C3AA-0CD0-9B2F-D6F9-65916FDEB492}"/>
              </a:ext>
            </a:extLst>
          </p:cNvPr>
          <p:cNvSpPr/>
          <p:nvPr/>
        </p:nvSpPr>
        <p:spPr>
          <a:xfrm>
            <a:off x="1826936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AD7EC04-43C8-2E2B-F6CF-A38569BD278D}"/>
              </a:ext>
            </a:extLst>
          </p:cNvPr>
          <p:cNvSpPr/>
          <p:nvPr/>
        </p:nvSpPr>
        <p:spPr>
          <a:xfrm>
            <a:off x="3218836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97FFA2E-3AF5-2031-AC94-16DF2053BE0F}"/>
              </a:ext>
            </a:extLst>
          </p:cNvPr>
          <p:cNvSpPr/>
          <p:nvPr/>
        </p:nvSpPr>
        <p:spPr>
          <a:xfrm>
            <a:off x="4610735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B0D65DB-549A-FC49-F55C-703DB7658D9F}"/>
              </a:ext>
            </a:extLst>
          </p:cNvPr>
          <p:cNvSpPr/>
          <p:nvPr/>
        </p:nvSpPr>
        <p:spPr>
          <a:xfrm>
            <a:off x="1127412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8B1D630-C46D-4B16-A14F-030FF0770023}"/>
              </a:ext>
            </a:extLst>
          </p:cNvPr>
          <p:cNvSpPr/>
          <p:nvPr/>
        </p:nvSpPr>
        <p:spPr>
          <a:xfrm>
            <a:off x="2522885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BA5491A-DC30-7EE6-22D7-8ABAA6A94A31}"/>
              </a:ext>
            </a:extLst>
          </p:cNvPr>
          <p:cNvSpPr/>
          <p:nvPr/>
        </p:nvSpPr>
        <p:spPr>
          <a:xfrm>
            <a:off x="3918358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F2198C7-205A-62C1-D55D-E74D5BC00E59}"/>
              </a:ext>
            </a:extLst>
          </p:cNvPr>
          <p:cNvSpPr txBox="1"/>
          <p:nvPr/>
        </p:nvSpPr>
        <p:spPr>
          <a:xfrm>
            <a:off x="604558" y="3726966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 18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3D7580E-072D-C256-DB44-1999748776E8}"/>
              </a:ext>
            </a:extLst>
          </p:cNvPr>
          <p:cNvSpPr txBox="1"/>
          <p:nvPr/>
        </p:nvSpPr>
        <p:spPr>
          <a:xfrm>
            <a:off x="604558" y="3972127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+30%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EF11141-953C-8947-9DF9-3D743C58EE3F}"/>
              </a:ext>
            </a:extLst>
          </p:cNvPr>
          <p:cNvSpPr txBox="1"/>
          <p:nvPr/>
        </p:nvSpPr>
        <p:spPr>
          <a:xfrm>
            <a:off x="1995419" y="3726966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C2D1BAA-637A-F11A-AE7D-84CAE1F1EC74}"/>
              </a:ext>
            </a:extLst>
          </p:cNvPr>
          <p:cNvSpPr txBox="1"/>
          <p:nvPr/>
        </p:nvSpPr>
        <p:spPr>
          <a:xfrm>
            <a:off x="1995419" y="3972127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+30%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5BE566-5FEB-CA91-E419-DEA5B68A93E1}"/>
              </a:ext>
            </a:extLst>
          </p:cNvPr>
          <p:cNvSpPr txBox="1"/>
          <p:nvPr/>
        </p:nvSpPr>
        <p:spPr>
          <a:xfrm>
            <a:off x="3387318" y="3726966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25-34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6E908A3-FC08-3E9B-6A91-C4C4DD36A089}"/>
              </a:ext>
            </a:extLst>
          </p:cNvPr>
          <p:cNvSpPr txBox="1"/>
          <p:nvPr/>
        </p:nvSpPr>
        <p:spPr>
          <a:xfrm>
            <a:off x="3387318" y="3972127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+77%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D2FF520-31A2-5ED1-9932-F2F880966E1B}"/>
              </a:ext>
            </a:extLst>
          </p:cNvPr>
          <p:cNvSpPr txBox="1"/>
          <p:nvPr/>
        </p:nvSpPr>
        <p:spPr>
          <a:xfrm>
            <a:off x="4763028" y="3726966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35-44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64DAA20-CA07-604B-A19C-55B1AB06495E}"/>
              </a:ext>
            </a:extLst>
          </p:cNvPr>
          <p:cNvSpPr txBox="1"/>
          <p:nvPr/>
        </p:nvSpPr>
        <p:spPr>
          <a:xfrm>
            <a:off x="4763028" y="3972127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+55%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D3CFC90-2D4F-AADE-3972-552596B47B45}"/>
              </a:ext>
            </a:extLst>
          </p:cNvPr>
          <p:cNvSpPr txBox="1"/>
          <p:nvPr/>
        </p:nvSpPr>
        <p:spPr>
          <a:xfrm>
            <a:off x="1291500" y="4667258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45-54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76A2C89-DD2F-93D4-4768-E8CC8FC2FB61}"/>
              </a:ext>
            </a:extLst>
          </p:cNvPr>
          <p:cNvSpPr txBox="1"/>
          <p:nvPr/>
        </p:nvSpPr>
        <p:spPr>
          <a:xfrm>
            <a:off x="1291500" y="4906910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+28%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A101279-D96F-98EF-AF41-CE49BF8E4816}"/>
              </a:ext>
            </a:extLst>
          </p:cNvPr>
          <p:cNvSpPr txBox="1"/>
          <p:nvPr/>
        </p:nvSpPr>
        <p:spPr>
          <a:xfrm>
            <a:off x="2710434" y="4667258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55-64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431B93A-6C83-2263-D370-61325C3855A0}"/>
              </a:ext>
            </a:extLst>
          </p:cNvPr>
          <p:cNvSpPr txBox="1"/>
          <p:nvPr/>
        </p:nvSpPr>
        <p:spPr>
          <a:xfrm>
            <a:off x="2710434" y="4906910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+23%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0A8C417-3C15-054C-9AD3-B6CF6CD6B490}"/>
              </a:ext>
            </a:extLst>
          </p:cNvPr>
          <p:cNvSpPr txBox="1"/>
          <p:nvPr/>
        </p:nvSpPr>
        <p:spPr>
          <a:xfrm>
            <a:off x="4079637" y="4667258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65+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572AA24-CEA3-B903-8D21-6D1B5B28CBD3}"/>
              </a:ext>
            </a:extLst>
          </p:cNvPr>
          <p:cNvSpPr txBox="1"/>
          <p:nvPr/>
        </p:nvSpPr>
        <p:spPr>
          <a:xfrm>
            <a:off x="4079637" y="4906910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+28%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588EB2-14B7-215B-02C4-2AB79799E5D7}"/>
              </a:ext>
            </a:extLst>
          </p:cNvPr>
          <p:cNvSpPr/>
          <p:nvPr/>
        </p:nvSpPr>
        <p:spPr>
          <a:xfrm>
            <a:off x="6693699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EF1F55E-85B6-89AE-A229-C9B3B0A47FF5}"/>
              </a:ext>
            </a:extLst>
          </p:cNvPr>
          <p:cNvSpPr/>
          <p:nvPr/>
        </p:nvSpPr>
        <p:spPr>
          <a:xfrm>
            <a:off x="6693699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501C216-6FC1-A3F5-9949-C96CB55328B9}"/>
              </a:ext>
            </a:extLst>
          </p:cNvPr>
          <p:cNvSpPr txBox="1"/>
          <p:nvPr/>
        </p:nvSpPr>
        <p:spPr>
          <a:xfrm>
            <a:off x="6863221" y="3723280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28A997B-09C2-1DE5-BA83-8D9629BACC0D}"/>
              </a:ext>
            </a:extLst>
          </p:cNvPr>
          <p:cNvSpPr txBox="1"/>
          <p:nvPr/>
        </p:nvSpPr>
        <p:spPr>
          <a:xfrm>
            <a:off x="6863221" y="3963628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-39%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8BDEF77-CA8A-D33D-F19E-7EA48E77EEAB}"/>
              </a:ext>
            </a:extLst>
          </p:cNvPr>
          <p:cNvSpPr txBox="1"/>
          <p:nvPr/>
        </p:nvSpPr>
        <p:spPr>
          <a:xfrm>
            <a:off x="6863221" y="4648807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45-54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54262E0-6142-D9D7-C96B-0E80DC525F95}"/>
              </a:ext>
            </a:extLst>
          </p:cNvPr>
          <p:cNvSpPr txBox="1"/>
          <p:nvPr/>
        </p:nvSpPr>
        <p:spPr>
          <a:xfrm>
            <a:off x="6863221" y="4897446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+101%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5E62E36-BF89-B7A5-84DD-6A910F92BDFE}"/>
              </a:ext>
            </a:extLst>
          </p:cNvPr>
          <p:cNvSpPr/>
          <p:nvPr/>
        </p:nvSpPr>
        <p:spPr>
          <a:xfrm>
            <a:off x="8476925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84EAD30-9A91-2E2F-7D30-0A684786656C}"/>
              </a:ext>
            </a:extLst>
          </p:cNvPr>
          <p:cNvSpPr/>
          <p:nvPr/>
        </p:nvSpPr>
        <p:spPr>
          <a:xfrm>
            <a:off x="8476925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9475FA6-2042-78D0-1BFD-625F2A9326E0}"/>
              </a:ext>
            </a:extLst>
          </p:cNvPr>
          <p:cNvSpPr txBox="1"/>
          <p:nvPr/>
        </p:nvSpPr>
        <p:spPr>
          <a:xfrm>
            <a:off x="8646447" y="3723280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25-34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180B480-4816-4183-5EB3-971808434F7A}"/>
              </a:ext>
            </a:extLst>
          </p:cNvPr>
          <p:cNvSpPr txBox="1"/>
          <p:nvPr/>
        </p:nvSpPr>
        <p:spPr>
          <a:xfrm>
            <a:off x="8646447" y="3963628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+121%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90FE1A7-4E98-B1C1-33C0-62B985D2CF23}"/>
              </a:ext>
            </a:extLst>
          </p:cNvPr>
          <p:cNvSpPr txBox="1"/>
          <p:nvPr/>
        </p:nvSpPr>
        <p:spPr>
          <a:xfrm>
            <a:off x="8646447" y="4648807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55-64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380D83D-F9BD-9E54-ECE5-DA8C8CFD4A45}"/>
              </a:ext>
            </a:extLst>
          </p:cNvPr>
          <p:cNvSpPr txBox="1"/>
          <p:nvPr/>
        </p:nvSpPr>
        <p:spPr>
          <a:xfrm>
            <a:off x="8646447" y="4897446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+133%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EC5B044-E0FC-C3C3-0B20-0DF995CFA23E}"/>
              </a:ext>
            </a:extLst>
          </p:cNvPr>
          <p:cNvSpPr/>
          <p:nvPr/>
        </p:nvSpPr>
        <p:spPr>
          <a:xfrm>
            <a:off x="10260150" y="3715875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9F8BB90-4F67-11FD-BC5B-E062D12CC421}"/>
              </a:ext>
            </a:extLst>
          </p:cNvPr>
          <p:cNvSpPr/>
          <p:nvPr/>
        </p:nvSpPr>
        <p:spPr>
          <a:xfrm>
            <a:off x="10260150" y="4652020"/>
            <a:ext cx="1192192" cy="591401"/>
          </a:xfrm>
          <a:prstGeom prst="roundRect">
            <a:avLst/>
          </a:prstGeom>
          <a:solidFill>
            <a:schemeClr val="bg1"/>
          </a:solidFill>
          <a:ln>
            <a:solidFill>
              <a:srgbClr val="00BFF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B79FE6D-3245-DCBC-929A-C239303D2CDF}"/>
              </a:ext>
            </a:extLst>
          </p:cNvPr>
          <p:cNvSpPr txBox="1"/>
          <p:nvPr/>
        </p:nvSpPr>
        <p:spPr>
          <a:xfrm>
            <a:off x="10429672" y="3723280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35-44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A501C14-CAA3-073C-2066-C2049C685FE6}"/>
              </a:ext>
            </a:extLst>
          </p:cNvPr>
          <p:cNvSpPr txBox="1"/>
          <p:nvPr/>
        </p:nvSpPr>
        <p:spPr>
          <a:xfrm>
            <a:off x="10429672" y="3963628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+110%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4CFF14A-4183-5E09-CF16-F7F3FE1E87A3}"/>
              </a:ext>
            </a:extLst>
          </p:cNvPr>
          <p:cNvSpPr txBox="1"/>
          <p:nvPr/>
        </p:nvSpPr>
        <p:spPr>
          <a:xfrm>
            <a:off x="10429672" y="4648807"/>
            <a:ext cx="853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65+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5D3B053-9AAF-A810-02F3-B6E83E6A0426}"/>
              </a:ext>
            </a:extLst>
          </p:cNvPr>
          <p:cNvSpPr txBox="1"/>
          <p:nvPr/>
        </p:nvSpPr>
        <p:spPr>
          <a:xfrm>
            <a:off x="10429672" y="4897446"/>
            <a:ext cx="85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+151%</a:t>
            </a:r>
          </a:p>
        </p:txBody>
      </p:sp>
    </p:spTree>
    <p:extLst>
      <p:ext uri="{BB962C8B-B14F-4D97-AF65-F5344CB8AC3E}">
        <p14:creationId xmlns:p14="http://schemas.microsoft.com/office/powerpoint/2010/main" val="3324442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8EE077B-0DBC-445F-8ACC-815A83C8FD8F}"/>
</file>

<file path=customXml/itemProps2.xml><?xml version="1.0" encoding="utf-8"?>
<ds:datastoreItem xmlns:ds="http://schemas.openxmlformats.org/officeDocument/2006/customXml" ds:itemID="{A4E5C00F-E3A1-4BB5-8840-8FB222B26C24}"/>
</file>

<file path=customXml/itemProps3.xml><?xml version="1.0" encoding="utf-8"?>
<ds:datastoreItem xmlns:ds="http://schemas.openxmlformats.org/officeDocument/2006/customXml" ds:itemID="{CBDA43B1-F41E-4E27-8E49-1CF58CF69C8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2026-07-14T01:51:04Z</dcterms:created>
  <dcterms:modified xsi:type="dcterms:W3CDTF">2026-07-14T01:51:37Z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