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14747442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2C4300-6662-4F5D-BE66-46D28F1E6929}" v="1" dt="2026-04-07T16:51:53.4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undo custSel addSld delSld modSld">
      <pc:chgData name="Dylan Breger" userId="9b3da09f-10fe-42ec-9aa5-9fa2a3e9cc20" providerId="ADAL" clId="{F98534C6-B0C5-430B-9C0B-35D9871B4C23}" dt="2026-04-07T16:52:06.484" v="4" actId="47"/>
      <pc:docMkLst>
        <pc:docMk/>
      </pc:docMkLst>
      <pc:sldChg chg="new del">
        <pc:chgData name="Dylan Breger" userId="9b3da09f-10fe-42ec-9aa5-9fa2a3e9cc20" providerId="ADAL" clId="{F98534C6-B0C5-430B-9C0B-35D9871B4C23}" dt="2026-04-07T16:51:59.573" v="2" actId="47"/>
        <pc:sldMkLst>
          <pc:docMk/>
          <pc:sldMk cId="2929138398" sldId="256"/>
        </pc:sldMkLst>
      </pc:sldChg>
      <pc:sldChg chg="add del">
        <pc:chgData name="Dylan Breger" userId="9b3da09f-10fe-42ec-9aa5-9fa2a3e9cc20" providerId="ADAL" clId="{F98534C6-B0C5-430B-9C0B-35D9871B4C23}" dt="2026-04-07T16:52:06.484" v="4" actId="47"/>
        <pc:sldMkLst>
          <pc:docMk/>
          <pc:sldMk cId="1046546797" sldId="214747442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83E8A-50E7-4145-9EED-2B213A489E58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17811C-F938-4044-8955-15ED8FBD66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522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45C460-F1C7-47B5-B7A9-606210A0258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3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F5DB3-8ABF-32B4-E493-6AD01C05BE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1F759B-8511-EE57-300F-EA687411C1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21ECE3-66A3-71BA-1A58-B06C8972B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A549F-AB1F-3B17-28B3-15E065F9B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1A450-7333-6EDB-CCD6-10A53F479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449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D4C43-C925-DE5E-F891-C6E2579FA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BD4E33-9745-01B4-8473-30B87E2687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019CB-3D24-EC49-DAD2-97237C2E3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BA8DF6-D7C6-FB75-A8D4-4DE4AA5DD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01EB6-5380-EE76-B2CD-5C49F8893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597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419373-F29D-3F5B-F30A-5F3A7A542E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F3EFE6-4EEA-429F-E83C-0AAFED8B7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BC8B0-C81D-2A12-CA88-E8F5D7C98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15312F-E85A-DF56-6DD5-F63E79679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8969F-454D-2665-A42E-23E0B696E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41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AB11B-24AE-DCBF-57E9-38C51B137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47EE8-E34A-9A38-7708-CE61B42D83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BF67DE-ED55-6BCB-3310-B3ED343F7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833025-1B7C-A7F5-3E7E-A1BC52798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1A5A1-4C19-C80F-6F56-CA7486180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438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725D6-7F22-BC73-EB6D-0105FB382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E8644-AAE4-82A7-56F5-D01B1FE3BC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1011C-86FF-4A88-1B3E-F0314CFAE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06348D-63C6-9FBA-E891-7EF919989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F8D71-E10B-EB43-60F5-AF4B0FE53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81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EBA1A-83B2-178C-C0C3-8A3AE1976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D1AA3-49A6-7F24-84BD-5891F2AF1E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BCC8D8-01DC-EA5A-ECF0-40675FD3E1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4DD6D0-6DCB-883A-A745-25B3AF255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0C2863-FC03-3A2D-E19A-666341907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6C66DB-6A36-731B-BF47-F2A4890CD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596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7099C-3CFE-3DA9-26C9-4D1977936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A890D5-895F-1C1E-44D9-D074DA3D6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3E28F9-96E3-553B-878F-470FC3D3DD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C29A24-2FB0-F2EA-1F67-573154ABF5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22E86C-B29B-E0DA-B3A5-E93AE41706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CF0519-43CC-FD13-DBFC-7F44D3F7D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FA2F8F-265A-3DCF-076E-D248EB8CA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DB1F8C-B1AE-F359-98C3-AA5D0B828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671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49F62-E20A-0109-81CB-C0CDEA23A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49A79A-0FB6-B0A1-0C4C-C9422EC13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5A4AD9-C5E7-F75F-8B2E-095782E34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7066E0-6B70-EF10-B06A-AEB1C2270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069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9C0E3E-A261-A269-1C94-56A6888FC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67F4BC-B720-FEAA-1065-8691E6417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BE0AB-8FBA-ADAC-81DC-2D1002E36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356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20F5A-D3AF-0C1B-25E2-32F426E77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9FCF53-23E3-7C7C-3BFA-496165E9DD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F3BCBC-CB6C-EAF0-4510-15BEF73834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E0E7BB-6D31-8D2D-58C0-124597896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9AD8F-C9C3-2268-CC3E-A2360D862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FE2FBF-9488-7D18-15F6-D2C1CA872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916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60A19-D1C1-31A6-84F1-23B5C308B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F7B97B-2B53-7C4B-C59B-1F4B2734AC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41D2AA-6055-D828-0696-1F9D7618A5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E22663-08B3-1896-2DAB-E8836685B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E5694-91D8-E041-9FE9-27AE30350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CB2C64-E82C-0DA2-3D7B-F0E351BFF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90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12D092-2BB3-2724-EFD0-12A85A7DC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737AE1-7DB5-91C1-95EB-9A1E90601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D710C-31F7-1911-51AE-637D3960A4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B6630F-B8DD-4976-B401-7826B4670A11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748F3-0B34-A0BE-A22F-6AF338B85C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B7B57E-D747-A4D1-7E37-36FA2A22AA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275B5E-D507-4DCC-97AB-5B45151FA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199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thevab.com/insight/how-kpis-differ-across-product-categories?utm_source=grab-and-go&amp;utm_medium=vab-insights&amp;utm_campaign=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thevab.com/insigh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396E4-3386-A05C-D498-03EB2148E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295D0F-890A-8360-31E4-653EAAB71696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446651-C201-A272-8A59-9007671D2E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54BCF43-2EAE-3298-DD48-32ADC5820C93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49AC0B0-452C-D347-B64E-A0415F037E43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DF35BB-8BCB-25D4-19E2-391B72917C25}"/>
              </a:ext>
            </a:extLst>
          </p:cNvPr>
          <p:cNvSpPr txBox="1"/>
          <p:nvPr/>
        </p:nvSpPr>
        <p:spPr>
          <a:xfrm>
            <a:off x="10233660" y="16432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Scan or click to access more trends &amp; insights</a:t>
            </a:r>
          </a:p>
        </p:txBody>
      </p:sp>
      <p:pic>
        <p:nvPicPr>
          <p:cNvPr id="16" name="Picture 2">
            <a:hlinkClick r:id="rId5"/>
            <a:extLst>
              <a:ext uri="{FF2B5EF4-FFF2-40B4-BE49-F238E27FC236}">
                <a16:creationId xmlns:a16="http://schemas.microsoft.com/office/drawing/2014/main" id="{23D85080-273D-51BD-EE6A-CBA0C2F7FC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A478BB1-F3BE-D07A-7046-22C91EB7EEA7}"/>
              </a:ext>
            </a:extLst>
          </p:cNvPr>
          <p:cNvSpPr/>
          <p:nvPr/>
        </p:nvSpPr>
        <p:spPr>
          <a:xfrm>
            <a:off x="1" y="0"/>
            <a:ext cx="2890683" cy="287630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Marketing Department Responsibilities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0F53105-8F5D-C943-D888-5BB204FDCCD6}"/>
              </a:ext>
            </a:extLst>
          </p:cNvPr>
          <p:cNvSpPr/>
          <p:nvPr/>
        </p:nvSpPr>
        <p:spPr>
          <a:xfrm>
            <a:off x="142240" y="440921"/>
            <a:ext cx="101257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Marketing tends to acquire a broader set of responsibilities in organizations that have been in market longer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B6C79F-86D4-D30F-9CDE-A674C416725A}"/>
              </a:ext>
            </a:extLst>
          </p:cNvPr>
          <p:cNvSpPr txBox="1"/>
          <p:nvPr/>
        </p:nvSpPr>
        <p:spPr>
          <a:xfrm>
            <a:off x="-10270" y="1735728"/>
            <a:ext cx="122125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Responsibilities of </a:t>
            </a:r>
            <a:r>
              <a:rPr lang="en-US" sz="1600" b="1" u="sng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he Marketing Department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002962-3701-676A-910B-5D2BA52FB525}"/>
              </a:ext>
            </a:extLst>
          </p:cNvPr>
          <p:cNvSpPr txBox="1"/>
          <p:nvPr/>
        </p:nvSpPr>
        <p:spPr>
          <a:xfrm>
            <a:off x="483207" y="6083357"/>
            <a:ext cx="11687274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Dentsu, </a:t>
            </a:r>
            <a:r>
              <a:rPr kumimoji="0" lang="en-US" sz="75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CMO Navigator: Rethinking Marketing in the Age of AI, </a:t>
            </a:r>
            <a:r>
              <a:rPr kumimoji="0" lang="en-US" sz="75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January 2026</a:t>
            </a:r>
            <a:r>
              <a:rPr lang="en-US" sz="75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n-US" sz="750" b="0" i="0" u="none" strike="noStrike" kern="1200" cap="none" spc="0" normalizeH="0" baseline="0" noProof="0">
              <a:ln>
                <a:noFill/>
              </a:ln>
              <a:solidFill>
                <a:srgbClr val="ED3C8D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4792C08-7144-2044-ACB1-871CBBD71519}"/>
              </a:ext>
            </a:extLst>
          </p:cNvPr>
          <p:cNvSpPr/>
          <p:nvPr/>
        </p:nvSpPr>
        <p:spPr>
          <a:xfrm>
            <a:off x="132375" y="2065527"/>
            <a:ext cx="11927250" cy="4020675"/>
          </a:xfrm>
          <a:prstGeom prst="roundRect">
            <a:avLst>
              <a:gd name="adj" fmla="val 8247"/>
            </a:avLst>
          </a:prstGeom>
          <a:solidFill>
            <a:schemeClr val="bg1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ED817DD-7FF9-311D-07B3-CB436744A820}"/>
              </a:ext>
            </a:extLst>
          </p:cNvPr>
          <p:cNvCxnSpPr>
            <a:cxnSpLocks/>
          </p:cNvCxnSpPr>
          <p:nvPr/>
        </p:nvCxnSpPr>
        <p:spPr>
          <a:xfrm>
            <a:off x="361052" y="4546139"/>
            <a:ext cx="11471703" cy="0"/>
          </a:xfrm>
          <a:prstGeom prst="line">
            <a:avLst/>
          </a:prstGeom>
          <a:ln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E26D6A-8C64-CA4F-9DB6-B5960BE60672}"/>
              </a:ext>
            </a:extLst>
          </p:cNvPr>
          <p:cNvCxnSpPr>
            <a:cxnSpLocks/>
          </p:cNvCxnSpPr>
          <p:nvPr/>
        </p:nvCxnSpPr>
        <p:spPr>
          <a:xfrm>
            <a:off x="361052" y="5311339"/>
            <a:ext cx="11471703" cy="0"/>
          </a:xfrm>
          <a:prstGeom prst="line">
            <a:avLst/>
          </a:prstGeom>
          <a:ln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30D2871-01E4-B1FB-D0BC-C7C4ACF18E95}"/>
              </a:ext>
            </a:extLst>
          </p:cNvPr>
          <p:cNvSpPr txBox="1"/>
          <p:nvPr/>
        </p:nvSpPr>
        <p:spPr>
          <a:xfrm>
            <a:off x="3979944" y="2197156"/>
            <a:ext cx="18059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solidFill>
                    <a:srgbClr val="1B1464"/>
                  </a:solidFill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ALL CMOS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69C4AF-817E-9894-1F35-6370749C6D51}"/>
              </a:ext>
            </a:extLst>
          </p:cNvPr>
          <p:cNvSpPr txBox="1"/>
          <p:nvPr/>
        </p:nvSpPr>
        <p:spPr>
          <a:xfrm>
            <a:off x="6139510" y="2197156"/>
            <a:ext cx="18059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solidFill>
                    <a:srgbClr val="1B1464"/>
                  </a:solidFill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Legacy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2D0692E-E13C-5979-4799-2F7D208ED02A}"/>
              </a:ext>
            </a:extLst>
          </p:cNvPr>
          <p:cNvSpPr txBox="1"/>
          <p:nvPr/>
        </p:nvSpPr>
        <p:spPr>
          <a:xfrm>
            <a:off x="7850376" y="2197156"/>
            <a:ext cx="26441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solidFill>
                    <a:srgbClr val="1B1464"/>
                  </a:solidFill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Internet Born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D837FC-0B67-CBEC-D7C9-7EEC60D4D301}"/>
              </a:ext>
            </a:extLst>
          </p:cNvPr>
          <p:cNvSpPr txBox="1"/>
          <p:nvPr/>
        </p:nvSpPr>
        <p:spPr>
          <a:xfrm>
            <a:off x="1250875" y="2670551"/>
            <a:ext cx="249216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Advertising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4D5E5E-FB22-E6BF-F139-F2B812E6B7B2}"/>
              </a:ext>
            </a:extLst>
          </p:cNvPr>
          <p:cNvSpPr txBox="1"/>
          <p:nvPr/>
        </p:nvSpPr>
        <p:spPr>
          <a:xfrm>
            <a:off x="3798189" y="2639773"/>
            <a:ext cx="2155496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</a:t>
            </a:r>
            <a:r>
              <a:rPr kumimoji="0" lang="en-US" b="1" i="0" u="none" strike="noStrike" kern="1200" cap="none" spc="0" normalizeH="0" baseline="0" noProof="0"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B018845-C5D2-E964-32B3-99A0784F151E}"/>
              </a:ext>
            </a:extLst>
          </p:cNvPr>
          <p:cNvSpPr txBox="1"/>
          <p:nvPr/>
        </p:nvSpPr>
        <p:spPr>
          <a:xfrm>
            <a:off x="6613181" y="2671823"/>
            <a:ext cx="827607" cy="305233"/>
          </a:xfrm>
          <a:prstGeom prst="rect">
            <a:avLst/>
          </a:prstGeom>
          <a:solidFill>
            <a:srgbClr val="FFE600"/>
          </a:solidFill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0BFF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r>
              <a:rPr kumimoji="0" lang="en-US" b="1" i="0" u="none" strike="noStrike" kern="1200" cap="none" spc="0" normalizeH="0" baseline="0" noProof="0"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B98E1EA-612A-E4F9-C20C-97775575EF58}"/>
              </a:ext>
            </a:extLst>
          </p:cNvPr>
          <p:cNvSpPr txBox="1"/>
          <p:nvPr/>
        </p:nvSpPr>
        <p:spPr>
          <a:xfrm>
            <a:off x="8758515" y="2671823"/>
            <a:ext cx="826021" cy="305233"/>
          </a:xfrm>
          <a:prstGeom prst="rect">
            <a:avLst/>
          </a:prstGeom>
          <a:solidFill>
            <a:srgbClr val="E2E8F1"/>
          </a:solidFill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4EBE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81</a:t>
            </a:r>
            <a:r>
              <a:rPr kumimoji="0" lang="en-US" b="1" i="0" u="none" strike="noStrike" kern="1200" cap="none" spc="0" normalizeH="0" baseline="0" noProof="0"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F4CC00E-84B5-975A-3858-84FA674331C4}"/>
              </a:ext>
            </a:extLst>
          </p:cNvPr>
          <p:cNvSpPr txBox="1"/>
          <p:nvPr/>
        </p:nvSpPr>
        <p:spPr>
          <a:xfrm>
            <a:off x="10464997" y="2639773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</a:t>
            </a:r>
            <a:r>
              <a:rPr kumimoji="0" lang="en-US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1910435-7E3F-5405-9097-F91326528F08}"/>
              </a:ext>
            </a:extLst>
          </p:cNvPr>
          <p:cNvSpPr txBox="1"/>
          <p:nvPr/>
        </p:nvSpPr>
        <p:spPr>
          <a:xfrm>
            <a:off x="10097689" y="2197156"/>
            <a:ext cx="18059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solidFill>
                    <a:srgbClr val="1B1464"/>
                  </a:solidFill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Start Up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6112597-DE56-58BA-6108-78D5BA5B9F4B}"/>
              </a:ext>
            </a:extLst>
          </p:cNvPr>
          <p:cNvCxnSpPr>
            <a:cxnSpLocks/>
          </p:cNvCxnSpPr>
          <p:nvPr/>
        </p:nvCxnSpPr>
        <p:spPr>
          <a:xfrm>
            <a:off x="3808458" y="2189195"/>
            <a:ext cx="0" cy="3809427"/>
          </a:xfrm>
          <a:prstGeom prst="line">
            <a:avLst/>
          </a:prstGeom>
          <a:ln w="15875">
            <a:solidFill>
              <a:srgbClr val="1B1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6FADDD2-7575-383D-08E8-C46DCA173E09}"/>
              </a:ext>
            </a:extLst>
          </p:cNvPr>
          <p:cNvCxnSpPr>
            <a:cxnSpLocks/>
          </p:cNvCxnSpPr>
          <p:nvPr/>
        </p:nvCxnSpPr>
        <p:spPr>
          <a:xfrm>
            <a:off x="5953686" y="2189195"/>
            <a:ext cx="0" cy="3809427"/>
          </a:xfrm>
          <a:prstGeom prst="line">
            <a:avLst/>
          </a:prstGeom>
          <a:ln w="3175">
            <a:solidFill>
              <a:srgbClr val="1B1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230DF8F-6249-E8E4-2395-0931D4B3867D}"/>
              </a:ext>
            </a:extLst>
          </p:cNvPr>
          <p:cNvCxnSpPr>
            <a:cxnSpLocks/>
          </p:cNvCxnSpPr>
          <p:nvPr/>
        </p:nvCxnSpPr>
        <p:spPr>
          <a:xfrm>
            <a:off x="8098914" y="2189195"/>
            <a:ext cx="0" cy="3809427"/>
          </a:xfrm>
          <a:prstGeom prst="line">
            <a:avLst/>
          </a:prstGeom>
          <a:ln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07E29D1-5ACE-9565-D31A-70649E1CE50D}"/>
              </a:ext>
            </a:extLst>
          </p:cNvPr>
          <p:cNvCxnSpPr>
            <a:cxnSpLocks/>
          </p:cNvCxnSpPr>
          <p:nvPr/>
        </p:nvCxnSpPr>
        <p:spPr>
          <a:xfrm>
            <a:off x="10244141" y="2189195"/>
            <a:ext cx="0" cy="3809427"/>
          </a:xfrm>
          <a:prstGeom prst="line">
            <a:avLst/>
          </a:prstGeom>
          <a:ln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9552408-7038-32AF-B24A-1AFA200E6A3A}"/>
              </a:ext>
            </a:extLst>
          </p:cNvPr>
          <p:cNvCxnSpPr>
            <a:cxnSpLocks/>
          </p:cNvCxnSpPr>
          <p:nvPr/>
        </p:nvCxnSpPr>
        <p:spPr>
          <a:xfrm>
            <a:off x="361052" y="2633139"/>
            <a:ext cx="11471703" cy="0"/>
          </a:xfrm>
          <a:prstGeom prst="line">
            <a:avLst/>
          </a:prstGeom>
          <a:ln w="15875">
            <a:solidFill>
              <a:srgbClr val="1B146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1B1501C-7F5D-1CCA-8212-8CFFB18C4B0B}"/>
              </a:ext>
            </a:extLst>
          </p:cNvPr>
          <p:cNvCxnSpPr>
            <a:cxnSpLocks/>
          </p:cNvCxnSpPr>
          <p:nvPr/>
        </p:nvCxnSpPr>
        <p:spPr>
          <a:xfrm>
            <a:off x="361052" y="3015739"/>
            <a:ext cx="11471703" cy="0"/>
          </a:xfrm>
          <a:prstGeom prst="line">
            <a:avLst/>
          </a:prstGeom>
          <a:ln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FE77A0D-78DD-A9CE-F2E5-BE376D766C8A}"/>
              </a:ext>
            </a:extLst>
          </p:cNvPr>
          <p:cNvCxnSpPr>
            <a:cxnSpLocks/>
          </p:cNvCxnSpPr>
          <p:nvPr/>
        </p:nvCxnSpPr>
        <p:spPr>
          <a:xfrm>
            <a:off x="361052" y="3780939"/>
            <a:ext cx="11471703" cy="0"/>
          </a:xfrm>
          <a:prstGeom prst="line">
            <a:avLst/>
          </a:prstGeom>
          <a:ln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B9267B69-C9DC-3B31-1AD8-C88606D79606}"/>
              </a:ext>
            </a:extLst>
          </p:cNvPr>
          <p:cNvCxnSpPr>
            <a:cxnSpLocks/>
          </p:cNvCxnSpPr>
          <p:nvPr/>
        </p:nvCxnSpPr>
        <p:spPr>
          <a:xfrm>
            <a:off x="361052" y="4163539"/>
            <a:ext cx="11471703" cy="0"/>
          </a:xfrm>
          <a:prstGeom prst="line">
            <a:avLst/>
          </a:prstGeom>
          <a:ln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151D24E-4449-14E6-E425-8D3F2A59250F}"/>
              </a:ext>
            </a:extLst>
          </p:cNvPr>
          <p:cNvCxnSpPr>
            <a:cxnSpLocks/>
          </p:cNvCxnSpPr>
          <p:nvPr/>
        </p:nvCxnSpPr>
        <p:spPr>
          <a:xfrm>
            <a:off x="361052" y="4928739"/>
            <a:ext cx="11471703" cy="0"/>
          </a:xfrm>
          <a:prstGeom prst="line">
            <a:avLst/>
          </a:prstGeom>
          <a:ln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5106FEC-891F-334E-B0F5-48A4DA32A737}"/>
              </a:ext>
            </a:extLst>
          </p:cNvPr>
          <p:cNvCxnSpPr>
            <a:cxnSpLocks/>
          </p:cNvCxnSpPr>
          <p:nvPr/>
        </p:nvCxnSpPr>
        <p:spPr>
          <a:xfrm>
            <a:off x="361052" y="3398339"/>
            <a:ext cx="11471703" cy="0"/>
          </a:xfrm>
          <a:prstGeom prst="line">
            <a:avLst/>
          </a:prstGeom>
          <a:ln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68683B7-8450-0B25-94CB-3FDD6018A699}"/>
              </a:ext>
            </a:extLst>
          </p:cNvPr>
          <p:cNvCxnSpPr>
            <a:cxnSpLocks/>
          </p:cNvCxnSpPr>
          <p:nvPr/>
        </p:nvCxnSpPr>
        <p:spPr>
          <a:xfrm>
            <a:off x="361052" y="5693939"/>
            <a:ext cx="11471703" cy="0"/>
          </a:xfrm>
          <a:prstGeom prst="line">
            <a:avLst/>
          </a:prstGeom>
          <a:ln>
            <a:solidFill>
              <a:srgbClr val="1B146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44A49375-E0CA-17AF-C077-B85B62A28386}"/>
              </a:ext>
            </a:extLst>
          </p:cNvPr>
          <p:cNvSpPr txBox="1"/>
          <p:nvPr/>
        </p:nvSpPr>
        <p:spPr>
          <a:xfrm>
            <a:off x="1250875" y="3053151"/>
            <a:ext cx="249216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Media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F2BEAC6-FBEB-4FD6-3D07-124E08CF0126}"/>
              </a:ext>
            </a:extLst>
          </p:cNvPr>
          <p:cNvSpPr txBox="1"/>
          <p:nvPr/>
        </p:nvSpPr>
        <p:spPr>
          <a:xfrm>
            <a:off x="4036065" y="3022373"/>
            <a:ext cx="1703724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</a:t>
            </a:r>
            <a:r>
              <a:rPr kumimoji="0" lang="en-US" b="1" i="0" u="none" strike="noStrike" kern="1200" cap="none" spc="0" normalizeH="0" baseline="0" noProof="0"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2218107-A387-99C2-D99F-F45D96FDAFE9}"/>
              </a:ext>
            </a:extLst>
          </p:cNvPr>
          <p:cNvSpPr txBox="1"/>
          <p:nvPr/>
        </p:nvSpPr>
        <p:spPr>
          <a:xfrm>
            <a:off x="6395748" y="3022373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0BFF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79</a:t>
            </a:r>
            <a:r>
              <a:rPr kumimoji="0" lang="en-US" b="1" i="0" u="none" strike="noStrike" kern="1200" cap="none" spc="0" normalizeH="0" baseline="0" noProof="0"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7468C43-ED8F-24F3-980A-16816C5EE2C5}"/>
              </a:ext>
            </a:extLst>
          </p:cNvPr>
          <p:cNvSpPr txBox="1"/>
          <p:nvPr/>
        </p:nvSpPr>
        <p:spPr>
          <a:xfrm>
            <a:off x="8459825" y="3022373"/>
            <a:ext cx="1447536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4EBE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77</a:t>
            </a:r>
            <a:r>
              <a:rPr kumimoji="0" lang="en-US" b="1" i="0" u="none" strike="noStrike" kern="1200" cap="none" spc="0" normalizeH="0" baseline="0" noProof="0"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75BDA90-FD08-4B8F-FEC3-E304D2ED9199}"/>
              </a:ext>
            </a:extLst>
          </p:cNvPr>
          <p:cNvSpPr txBox="1"/>
          <p:nvPr/>
        </p:nvSpPr>
        <p:spPr>
          <a:xfrm>
            <a:off x="10464997" y="3022373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r>
              <a:rPr kumimoji="0" lang="en-US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7D6017C-58FC-CF09-4F7D-EEBD1A81B2C1}"/>
              </a:ext>
            </a:extLst>
          </p:cNvPr>
          <p:cNvSpPr txBox="1"/>
          <p:nvPr/>
        </p:nvSpPr>
        <p:spPr>
          <a:xfrm>
            <a:off x="1250875" y="4200951"/>
            <a:ext cx="249216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Market research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DED42FE-600A-11E6-FE0D-566B6ED648F0}"/>
              </a:ext>
            </a:extLst>
          </p:cNvPr>
          <p:cNvSpPr txBox="1"/>
          <p:nvPr/>
        </p:nvSpPr>
        <p:spPr>
          <a:xfrm>
            <a:off x="4036065" y="4170173"/>
            <a:ext cx="1703724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b="1" i="0" u="none" strike="noStrike" kern="1200" cap="none" spc="0" normalizeH="0" baseline="0" noProof="0"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680A827-EFEB-BCD7-495C-3B24D99ED22C}"/>
              </a:ext>
            </a:extLst>
          </p:cNvPr>
          <p:cNvSpPr txBox="1"/>
          <p:nvPr/>
        </p:nvSpPr>
        <p:spPr>
          <a:xfrm>
            <a:off x="6395748" y="4170173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0BFF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kumimoji="0" lang="en-US" b="1" i="0" u="none" strike="noStrike" kern="1200" cap="none" spc="0" normalizeH="0" baseline="0" noProof="0"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2DD5D5D-61DC-5BC5-8ECC-BD8998E7900C}"/>
              </a:ext>
            </a:extLst>
          </p:cNvPr>
          <p:cNvSpPr txBox="1"/>
          <p:nvPr/>
        </p:nvSpPr>
        <p:spPr>
          <a:xfrm>
            <a:off x="8459825" y="4170173"/>
            <a:ext cx="1447536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36%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3BECE420-F7DF-F7DC-732C-7D5637FC5F5D}"/>
              </a:ext>
            </a:extLst>
          </p:cNvPr>
          <p:cNvSpPr txBox="1"/>
          <p:nvPr/>
        </p:nvSpPr>
        <p:spPr>
          <a:xfrm>
            <a:off x="10464997" y="4170173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40%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120B78F-E05C-A543-F999-3F3E2C31B8C0}"/>
              </a:ext>
            </a:extLst>
          </p:cNvPr>
          <p:cNvSpPr txBox="1"/>
          <p:nvPr/>
        </p:nvSpPr>
        <p:spPr>
          <a:xfrm>
            <a:off x="279744" y="4583551"/>
            <a:ext cx="3463298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Thought leadership &amp; content creation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7FC3AC2-B1D1-8075-2516-876A7C11065C}"/>
              </a:ext>
            </a:extLst>
          </p:cNvPr>
          <p:cNvSpPr txBox="1"/>
          <p:nvPr/>
        </p:nvSpPr>
        <p:spPr>
          <a:xfrm>
            <a:off x="4036065" y="4552773"/>
            <a:ext cx="1703724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b="1" i="0" u="none" strike="noStrike" kern="1200" cap="none" spc="0" normalizeH="0" baseline="0" noProof="0"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3378EA5-4099-023C-D51A-4AE94F47647D}"/>
              </a:ext>
            </a:extLst>
          </p:cNvPr>
          <p:cNvSpPr txBox="1"/>
          <p:nvPr/>
        </p:nvSpPr>
        <p:spPr>
          <a:xfrm>
            <a:off x="6617026" y="4596398"/>
            <a:ext cx="823698" cy="305233"/>
          </a:xfrm>
          <a:prstGeom prst="rect">
            <a:avLst/>
          </a:prstGeom>
          <a:solidFill>
            <a:srgbClr val="FFE600"/>
          </a:solidFill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43%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2EAB61A-5166-9F17-02C1-C62CEA65ED0A}"/>
              </a:ext>
            </a:extLst>
          </p:cNvPr>
          <p:cNvSpPr txBox="1"/>
          <p:nvPr/>
        </p:nvSpPr>
        <p:spPr>
          <a:xfrm>
            <a:off x="8459825" y="4552773"/>
            <a:ext cx="1447536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4EBE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r>
              <a:rPr kumimoji="0" lang="en-US" b="1" i="0" u="none" strike="noStrike" kern="1200" cap="none" spc="0" normalizeH="0" baseline="0" noProof="0"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598044D3-E079-6429-0737-EE1056CBA078}"/>
              </a:ext>
            </a:extLst>
          </p:cNvPr>
          <p:cNvSpPr txBox="1"/>
          <p:nvPr/>
        </p:nvSpPr>
        <p:spPr>
          <a:xfrm>
            <a:off x="10464997" y="4552773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r>
              <a:rPr kumimoji="0" lang="en-US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51A828F-7478-AADD-02FC-A3E2D245F56D}"/>
              </a:ext>
            </a:extLst>
          </p:cNvPr>
          <p:cNvSpPr txBox="1"/>
          <p:nvPr/>
        </p:nvSpPr>
        <p:spPr>
          <a:xfrm>
            <a:off x="547689" y="4966151"/>
            <a:ext cx="319535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Product / service development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CDC8EF9-FE5A-E778-DB1C-1878D75FB55D}"/>
              </a:ext>
            </a:extLst>
          </p:cNvPr>
          <p:cNvSpPr txBox="1"/>
          <p:nvPr/>
        </p:nvSpPr>
        <p:spPr>
          <a:xfrm>
            <a:off x="4036065" y="4935373"/>
            <a:ext cx="1703724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kumimoji="0" lang="en-US" b="1" i="0" u="none" strike="noStrike" kern="1200" cap="none" spc="0" normalizeH="0" baseline="0" noProof="0"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7E36711-7CDD-AACC-9F23-281268A8E7CF}"/>
              </a:ext>
            </a:extLst>
          </p:cNvPr>
          <p:cNvSpPr txBox="1"/>
          <p:nvPr/>
        </p:nvSpPr>
        <p:spPr>
          <a:xfrm>
            <a:off x="6395748" y="4935373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0BFF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  <a:r>
              <a:rPr kumimoji="0" lang="en-US" b="1" i="0" u="none" strike="noStrike" kern="1200" cap="none" spc="0" normalizeH="0" baseline="0" noProof="0"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21EACF7-43BC-1284-3399-00D9F8A2E864}"/>
              </a:ext>
            </a:extLst>
          </p:cNvPr>
          <p:cNvSpPr txBox="1"/>
          <p:nvPr/>
        </p:nvSpPr>
        <p:spPr>
          <a:xfrm>
            <a:off x="8459825" y="4935373"/>
            <a:ext cx="1447536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31%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52994CC3-6C90-32D2-2597-21D0033AC5E3}"/>
              </a:ext>
            </a:extLst>
          </p:cNvPr>
          <p:cNvSpPr txBox="1"/>
          <p:nvPr/>
        </p:nvSpPr>
        <p:spPr>
          <a:xfrm>
            <a:off x="10464997" y="4935373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r>
              <a:rPr kumimoji="0" lang="en-US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6A097F3-920B-1D75-A18A-A5066FB88B75}"/>
              </a:ext>
            </a:extLst>
          </p:cNvPr>
          <p:cNvSpPr txBox="1"/>
          <p:nvPr/>
        </p:nvSpPr>
        <p:spPr>
          <a:xfrm>
            <a:off x="1250875" y="5348751"/>
            <a:ext cx="249216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Sales / field enablement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6E50B8A-13EB-8C77-1A8E-00328F6D13F5}"/>
              </a:ext>
            </a:extLst>
          </p:cNvPr>
          <p:cNvSpPr txBox="1"/>
          <p:nvPr/>
        </p:nvSpPr>
        <p:spPr>
          <a:xfrm>
            <a:off x="4036065" y="5317973"/>
            <a:ext cx="1703724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kumimoji="0" lang="en-US" b="1" i="0" u="none" strike="noStrike" kern="1200" cap="none" spc="0" normalizeH="0" baseline="0" noProof="0"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5A84A1D1-8757-4012-141E-8D9E91B62DB3}"/>
              </a:ext>
            </a:extLst>
          </p:cNvPr>
          <p:cNvSpPr txBox="1"/>
          <p:nvPr/>
        </p:nvSpPr>
        <p:spPr>
          <a:xfrm>
            <a:off x="6614763" y="5350023"/>
            <a:ext cx="823076" cy="305233"/>
          </a:xfrm>
          <a:prstGeom prst="rect">
            <a:avLst/>
          </a:prstGeom>
          <a:solidFill>
            <a:srgbClr val="FFE600"/>
          </a:solidFill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0BFF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kumimoji="0" lang="en-US" b="1" i="0" u="none" strike="noStrike" kern="1200" cap="none" spc="0" normalizeH="0" baseline="0" noProof="0"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FE24335-4F90-4B74-0BA5-80B535DCE6B8}"/>
              </a:ext>
            </a:extLst>
          </p:cNvPr>
          <p:cNvSpPr txBox="1"/>
          <p:nvPr/>
        </p:nvSpPr>
        <p:spPr>
          <a:xfrm>
            <a:off x="8459825" y="5317973"/>
            <a:ext cx="1447536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4EBE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kumimoji="0" lang="en-US" b="1" i="0" u="none" strike="noStrike" kern="1200" cap="none" spc="0" normalizeH="0" baseline="0" noProof="0"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644D9D5-0FA8-D5B3-D2FB-3D72D2B30353}"/>
              </a:ext>
            </a:extLst>
          </p:cNvPr>
          <p:cNvSpPr txBox="1"/>
          <p:nvPr/>
        </p:nvSpPr>
        <p:spPr>
          <a:xfrm>
            <a:off x="10464997" y="5317973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kumimoji="0" lang="en-US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FE5511F-FC06-A792-328D-20023B37FA06}"/>
              </a:ext>
            </a:extLst>
          </p:cNvPr>
          <p:cNvSpPr txBox="1"/>
          <p:nvPr/>
        </p:nvSpPr>
        <p:spPr>
          <a:xfrm>
            <a:off x="1250875" y="5731349"/>
            <a:ext cx="249216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Public relations / PR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9EA9546-7A4D-8CA3-69A2-564B5DE87C7A}"/>
              </a:ext>
            </a:extLst>
          </p:cNvPr>
          <p:cNvSpPr txBox="1"/>
          <p:nvPr/>
        </p:nvSpPr>
        <p:spPr>
          <a:xfrm>
            <a:off x="4036065" y="5700571"/>
            <a:ext cx="1703724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kumimoji="0" lang="en-US" b="1" i="0" u="none" strike="noStrike" kern="1200" cap="none" spc="0" normalizeH="0" baseline="0" noProof="0"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332DAB4-89BB-C4C9-617D-77C7A8636D96}"/>
              </a:ext>
            </a:extLst>
          </p:cNvPr>
          <p:cNvSpPr txBox="1"/>
          <p:nvPr/>
        </p:nvSpPr>
        <p:spPr>
          <a:xfrm>
            <a:off x="6613529" y="5732621"/>
            <a:ext cx="821525" cy="305233"/>
          </a:xfrm>
          <a:prstGeom prst="rect">
            <a:avLst/>
          </a:prstGeom>
          <a:solidFill>
            <a:srgbClr val="FFE600"/>
          </a:solidFill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0BFF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kumimoji="0" lang="en-US" b="1" i="0" u="none" strike="noStrike" kern="1200" cap="none" spc="0" normalizeH="0" baseline="0" noProof="0"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5069AF06-9B9C-84A7-89C4-6EC5CA6F5DC5}"/>
              </a:ext>
            </a:extLst>
          </p:cNvPr>
          <p:cNvSpPr txBox="1"/>
          <p:nvPr/>
        </p:nvSpPr>
        <p:spPr>
          <a:xfrm>
            <a:off x="8459825" y="5700571"/>
            <a:ext cx="1447536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4EBE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kumimoji="0" lang="en-US" b="1" i="0" u="none" strike="noStrike" kern="1200" cap="none" spc="0" normalizeH="0" baseline="0" noProof="0"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E2181D2A-8031-749F-4A49-95C9564F885B}"/>
              </a:ext>
            </a:extLst>
          </p:cNvPr>
          <p:cNvSpPr txBox="1"/>
          <p:nvPr/>
        </p:nvSpPr>
        <p:spPr>
          <a:xfrm>
            <a:off x="10464997" y="5700571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r>
              <a:rPr kumimoji="0" lang="en-US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552D670-D6B0-5CE8-1195-59F9C2DAE54F}"/>
              </a:ext>
            </a:extLst>
          </p:cNvPr>
          <p:cNvSpPr txBox="1"/>
          <p:nvPr/>
        </p:nvSpPr>
        <p:spPr>
          <a:xfrm>
            <a:off x="657812" y="3447326"/>
            <a:ext cx="3085229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Overseeing marketing technology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9515B1-BB02-6C23-82E7-20095CD676E2}"/>
              </a:ext>
            </a:extLst>
          </p:cNvPr>
          <p:cNvSpPr txBox="1"/>
          <p:nvPr/>
        </p:nvSpPr>
        <p:spPr>
          <a:xfrm>
            <a:off x="4036065" y="3416548"/>
            <a:ext cx="1703724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69</a:t>
            </a:r>
            <a:r>
              <a:rPr kumimoji="0" lang="en-US" b="1" i="0" u="none" strike="noStrike" kern="1200" cap="none" spc="0" normalizeH="0" baseline="0" noProof="0"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DE4C694-8C7B-A614-C9DB-FB198DAC0C33}"/>
              </a:ext>
            </a:extLst>
          </p:cNvPr>
          <p:cNvSpPr txBox="1"/>
          <p:nvPr/>
        </p:nvSpPr>
        <p:spPr>
          <a:xfrm>
            <a:off x="6395748" y="3416548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0BFF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</a:t>
            </a:r>
            <a:r>
              <a:rPr kumimoji="0" lang="en-US" b="1" i="0" u="none" strike="noStrike" kern="1200" cap="none" spc="0" normalizeH="0" baseline="0" noProof="0"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8C6C706-2447-37D0-B454-A7DE62BA0F28}"/>
              </a:ext>
            </a:extLst>
          </p:cNvPr>
          <p:cNvSpPr txBox="1"/>
          <p:nvPr/>
        </p:nvSpPr>
        <p:spPr>
          <a:xfrm>
            <a:off x="10464997" y="3416548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</a:t>
            </a:r>
            <a:r>
              <a:rPr kumimoji="0" lang="en-US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70320F-08EE-0C10-538D-6A6C23F56C27}"/>
              </a:ext>
            </a:extLst>
          </p:cNvPr>
          <p:cNvSpPr txBox="1"/>
          <p:nvPr/>
        </p:nvSpPr>
        <p:spPr>
          <a:xfrm>
            <a:off x="8761163" y="3448598"/>
            <a:ext cx="824547" cy="305233"/>
          </a:xfrm>
          <a:prstGeom prst="rect">
            <a:avLst/>
          </a:prstGeom>
          <a:solidFill>
            <a:srgbClr val="E2E8F1"/>
          </a:solidFill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4EBE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</a:t>
            </a:r>
            <a:r>
              <a:rPr kumimoji="0" lang="en-US" b="1" i="0" u="none" strike="noStrike" kern="1200" cap="none" spc="0" normalizeH="0" baseline="0" noProof="0"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4DD4031-39F0-098B-FB89-2272E6BD8173}"/>
              </a:ext>
            </a:extLst>
          </p:cNvPr>
          <p:cNvSpPr txBox="1"/>
          <p:nvPr/>
        </p:nvSpPr>
        <p:spPr>
          <a:xfrm>
            <a:off x="595882" y="3818351"/>
            <a:ext cx="3147159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Customer experience management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ADB24CE-908C-A04D-D039-DC75E48492ED}"/>
              </a:ext>
            </a:extLst>
          </p:cNvPr>
          <p:cNvSpPr txBox="1"/>
          <p:nvPr/>
        </p:nvSpPr>
        <p:spPr>
          <a:xfrm>
            <a:off x="4036065" y="3787573"/>
            <a:ext cx="1703724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</a:t>
            </a:r>
            <a:r>
              <a:rPr kumimoji="0" lang="en-US" b="1" i="0" u="none" strike="noStrike" kern="1200" cap="none" spc="0" normalizeH="0" baseline="0" noProof="0"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3108CEB-4686-8391-2E1C-1F3CB662BBB2}"/>
              </a:ext>
            </a:extLst>
          </p:cNvPr>
          <p:cNvSpPr txBox="1"/>
          <p:nvPr/>
        </p:nvSpPr>
        <p:spPr>
          <a:xfrm>
            <a:off x="6395748" y="3787573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65%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37FF62D-30CE-507B-6591-7A0106555FF7}"/>
              </a:ext>
            </a:extLst>
          </p:cNvPr>
          <p:cNvSpPr txBox="1"/>
          <p:nvPr/>
        </p:nvSpPr>
        <p:spPr>
          <a:xfrm>
            <a:off x="10464997" y="3787573"/>
            <a:ext cx="1315942" cy="36933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</a:t>
            </a:r>
            <a:r>
              <a:rPr kumimoji="0" lang="en-US" b="1" i="0" u="none" strike="noStrike" kern="1200" cap="none" spc="0" normalizeH="0" baseline="0" noProof="0"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4052E4-2DFD-2815-EBCA-9E70147970AC}"/>
              </a:ext>
            </a:extLst>
          </p:cNvPr>
          <p:cNvSpPr txBox="1"/>
          <p:nvPr/>
        </p:nvSpPr>
        <p:spPr>
          <a:xfrm>
            <a:off x="8761163" y="3831198"/>
            <a:ext cx="824547" cy="305233"/>
          </a:xfrm>
          <a:prstGeom prst="rect">
            <a:avLst/>
          </a:prstGeom>
          <a:solidFill>
            <a:srgbClr val="E2E8F1"/>
          </a:solidFill>
        </p:spPr>
        <p:txBody>
          <a:bodyPr vert="horz"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</a:p>
        </p:txBody>
      </p:sp>
      <p:sp>
        <p:nvSpPr>
          <p:cNvPr id="3" name="TextBox 2">
            <a:hlinkClick r:id="rId7"/>
            <a:extLst>
              <a:ext uri="{FF2B5EF4-FFF2-40B4-BE49-F238E27FC236}">
                <a16:creationId xmlns:a16="http://schemas.microsoft.com/office/drawing/2014/main" id="{78B76343-A17A-83BF-1D4C-FF5EF6ED42C6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b="1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download related content from VAB,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‘</a:t>
            </a:r>
            <a:r>
              <a:rPr lang="en-US" sz="1100" b="1" i="1" u="sng">
                <a:solidFill>
                  <a:srgbClr val="FFE6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Inside the Minds of Marketers: Understanding How KPIs Differ Between Short vs. Long Purchase Cycle Categories’</a:t>
            </a:r>
            <a:endParaRPr kumimoji="0" lang="en-US" sz="1100" b="1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546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6AE462B-5002-4DEC-8A3E-BC7F12726370}">
  <ds:schemaRefs>
    <ds:schemaRef ds:uri="http://schemas.microsoft.com/office/2006/metadata/properties"/>
    <ds:schemaRef ds:uri="http://schemas.microsoft.com/office/infopath/2007/PartnerControls"/>
    <ds:schemaRef ds:uri="8ffbcc2d-a520-42b9-8ca7-e090664160a6"/>
    <ds:schemaRef ds:uri="97cdb7a3-d8d8-4d5a-8559-ae518cf29f49"/>
  </ds:schemaRefs>
</ds:datastoreItem>
</file>

<file path=customXml/itemProps2.xml><?xml version="1.0" encoding="utf-8"?>
<ds:datastoreItem xmlns:ds="http://schemas.openxmlformats.org/officeDocument/2006/customXml" ds:itemID="{68253AA1-E998-407A-BEE3-D232CADC00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7cdb7a3-d8d8-4d5a-8559-ae518cf29f49"/>
    <ds:schemaRef ds:uri="8ffbcc2d-a520-42b9-8ca7-e090664160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9A10885-0964-4BD5-9459-9D77C99D0E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Microsoft Office PowerPoint</Application>
  <PresentationFormat>Widescreen</PresentationFormat>
  <Paragraphs>57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2026-04-07T16:51:48Z</dcterms:created>
  <dcterms:modified xsi:type="dcterms:W3CDTF">2026-04-07T16:52:18Z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  <property fmtid="{D5CDD505-2E9C-101B-9397-08002B2CF9AE}" pid="3" name="MediaServiceImageTags">
    <vt:lpwstr/>
  </property>
</Properties>
</file>