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15"/>
  </p:notesMasterIdLst>
  <p:sldIdLst>
    <p:sldId id="2146846699" r:id="rId8"/>
    <p:sldId id="2146846443" r:id="rId9"/>
    <p:sldId id="2146846178" r:id="rId10"/>
    <p:sldId id="2146846276" r:id="rId11"/>
    <p:sldId id="2146846277" r:id="rId12"/>
    <p:sldId id="2146846698" r:id="rId13"/>
    <p:sldId id="2146846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855EDF-F9CE-3B66-C6A5-06158391F461}" name="Leah Montner Dixon" initials="L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D9DB7-2740-45E3-99BD-2FCC03F1923D}" v="52" dt="2024-07-24T19:11:47.263"/>
    <p1510:client id="{59970C0A-C864-420D-92D1-B5EA7DB239FB}" v="690" dt="2024-07-24T19:43:18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Montner Dixon" userId="d5b2ae9e-9213-4442-b7df-4db8cbe51e5d" providerId="ADAL" clId="{0C2D9DB7-2740-45E3-99BD-2FCC03F1923D}"/>
    <pc:docChg chg="undo custSel modSld">
      <pc:chgData name="Leah Montner Dixon" userId="d5b2ae9e-9213-4442-b7df-4db8cbe51e5d" providerId="ADAL" clId="{0C2D9DB7-2740-45E3-99BD-2FCC03F1923D}" dt="2024-07-24T19:11:47.263" v="587" actId="20577"/>
      <pc:docMkLst>
        <pc:docMk/>
      </pc:docMkLst>
      <pc:sldChg chg="modNotesTx">
        <pc:chgData name="Leah Montner Dixon" userId="d5b2ae9e-9213-4442-b7df-4db8cbe51e5d" providerId="ADAL" clId="{0C2D9DB7-2740-45E3-99BD-2FCC03F1923D}" dt="2024-07-24T19:11:47.263" v="587" actId="20577"/>
        <pc:sldMkLst>
          <pc:docMk/>
          <pc:sldMk cId="3795826603" sldId="287"/>
        </pc:sldMkLst>
      </pc:sldChg>
      <pc:sldChg chg="modSp mod">
        <pc:chgData name="Leah Montner Dixon" userId="d5b2ae9e-9213-4442-b7df-4db8cbe51e5d" providerId="ADAL" clId="{0C2D9DB7-2740-45E3-99BD-2FCC03F1923D}" dt="2024-07-24T18:23:04.211" v="532" actId="14100"/>
        <pc:sldMkLst>
          <pc:docMk/>
          <pc:sldMk cId="907101350" sldId="2146846178"/>
        </pc:sldMkLst>
        <pc:spChg chg="mod">
          <ac:chgData name="Leah Montner Dixon" userId="d5b2ae9e-9213-4442-b7df-4db8cbe51e5d" providerId="ADAL" clId="{0C2D9DB7-2740-45E3-99BD-2FCC03F1923D}" dt="2024-07-24T18:23:04.211" v="532" actId="14100"/>
          <ac:spMkLst>
            <pc:docMk/>
            <pc:sldMk cId="907101350" sldId="2146846178"/>
            <ac:spMk id="17" creationId="{C63A7B5D-A43D-714B-4861-F8FB47FE5E95}"/>
          </ac:spMkLst>
        </pc:spChg>
        <pc:spChg chg="mod">
          <ac:chgData name="Leah Montner Dixon" userId="d5b2ae9e-9213-4442-b7df-4db8cbe51e5d" providerId="ADAL" clId="{0C2D9DB7-2740-45E3-99BD-2FCC03F1923D}" dt="2024-07-24T18:22:43.899" v="526" actId="21"/>
          <ac:spMkLst>
            <pc:docMk/>
            <pc:sldMk cId="907101350" sldId="2146846178"/>
            <ac:spMk id="54" creationId="{1F80C8E2-7544-2B09-84F2-B1A5CEE4F3B2}"/>
          </ac:spMkLst>
        </pc:spChg>
        <pc:spChg chg="mod">
          <ac:chgData name="Leah Montner Dixon" userId="d5b2ae9e-9213-4442-b7df-4db8cbe51e5d" providerId="ADAL" clId="{0C2D9DB7-2740-45E3-99BD-2FCC03F1923D}" dt="2024-07-24T18:22:59.150" v="530" actId="14100"/>
          <ac:spMkLst>
            <pc:docMk/>
            <pc:sldMk cId="907101350" sldId="2146846178"/>
            <ac:spMk id="1078" creationId="{8923BFB0-CEEE-2996-F447-B756050F2C86}"/>
          </ac:spMkLst>
        </pc:spChg>
      </pc:sldChg>
      <pc:sldChg chg="modSp mod">
        <pc:chgData name="Leah Montner Dixon" userId="d5b2ae9e-9213-4442-b7df-4db8cbe51e5d" providerId="ADAL" clId="{0C2D9DB7-2740-45E3-99BD-2FCC03F1923D}" dt="2024-07-24T18:23:22.355" v="538" actId="14100"/>
        <pc:sldMkLst>
          <pc:docMk/>
          <pc:sldMk cId="2035182466" sldId="2146846276"/>
        </pc:sldMkLst>
        <pc:spChg chg="mod">
          <ac:chgData name="Leah Montner Dixon" userId="d5b2ae9e-9213-4442-b7df-4db8cbe51e5d" providerId="ADAL" clId="{0C2D9DB7-2740-45E3-99BD-2FCC03F1923D}" dt="2024-07-24T18:23:11.296" v="534" actId="14100"/>
          <ac:spMkLst>
            <pc:docMk/>
            <pc:sldMk cId="2035182466" sldId="2146846276"/>
            <ac:spMk id="54" creationId="{1F80C8E2-7544-2B09-84F2-B1A5CEE4F3B2}"/>
          </ac:spMkLst>
        </pc:spChg>
        <pc:spChg chg="mod">
          <ac:chgData name="Leah Montner Dixon" userId="d5b2ae9e-9213-4442-b7df-4db8cbe51e5d" providerId="ADAL" clId="{0C2D9DB7-2740-45E3-99BD-2FCC03F1923D}" dt="2024-07-24T18:23:17.198" v="536" actId="14100"/>
          <ac:spMkLst>
            <pc:docMk/>
            <pc:sldMk cId="2035182466" sldId="2146846276"/>
            <ac:spMk id="1055" creationId="{A81BBF9A-435B-1407-60A0-F59A5436BCC4}"/>
          </ac:spMkLst>
        </pc:spChg>
        <pc:spChg chg="mod">
          <ac:chgData name="Leah Montner Dixon" userId="d5b2ae9e-9213-4442-b7df-4db8cbe51e5d" providerId="ADAL" clId="{0C2D9DB7-2740-45E3-99BD-2FCC03F1923D}" dt="2024-07-24T18:23:22.355" v="538" actId="14100"/>
          <ac:spMkLst>
            <pc:docMk/>
            <pc:sldMk cId="2035182466" sldId="2146846276"/>
            <ac:spMk id="1078" creationId="{8923BFB0-CEEE-2996-F447-B756050F2C86}"/>
          </ac:spMkLst>
        </pc:spChg>
      </pc:sldChg>
      <pc:sldChg chg="modSp mod">
        <pc:chgData name="Leah Montner Dixon" userId="d5b2ae9e-9213-4442-b7df-4db8cbe51e5d" providerId="ADAL" clId="{0C2D9DB7-2740-45E3-99BD-2FCC03F1923D}" dt="2024-07-24T18:23:44.488" v="544" actId="14100"/>
        <pc:sldMkLst>
          <pc:docMk/>
          <pc:sldMk cId="1853235860" sldId="2146846277"/>
        </pc:sldMkLst>
        <pc:spChg chg="mod">
          <ac:chgData name="Leah Montner Dixon" userId="d5b2ae9e-9213-4442-b7df-4db8cbe51e5d" providerId="ADAL" clId="{0C2D9DB7-2740-45E3-99BD-2FCC03F1923D}" dt="2024-07-24T18:23:32.542" v="540" actId="14100"/>
          <ac:spMkLst>
            <pc:docMk/>
            <pc:sldMk cId="1853235860" sldId="2146846277"/>
            <ac:spMk id="54" creationId="{1F80C8E2-7544-2B09-84F2-B1A5CEE4F3B2}"/>
          </ac:spMkLst>
        </pc:spChg>
        <pc:spChg chg="mod">
          <ac:chgData name="Leah Montner Dixon" userId="d5b2ae9e-9213-4442-b7df-4db8cbe51e5d" providerId="ADAL" clId="{0C2D9DB7-2740-45E3-99BD-2FCC03F1923D}" dt="2024-07-24T18:23:37.780" v="542" actId="14100"/>
          <ac:spMkLst>
            <pc:docMk/>
            <pc:sldMk cId="1853235860" sldId="2146846277"/>
            <ac:spMk id="1055" creationId="{A81BBF9A-435B-1407-60A0-F59A5436BCC4}"/>
          </ac:spMkLst>
        </pc:spChg>
        <pc:spChg chg="mod">
          <ac:chgData name="Leah Montner Dixon" userId="d5b2ae9e-9213-4442-b7df-4db8cbe51e5d" providerId="ADAL" clId="{0C2D9DB7-2740-45E3-99BD-2FCC03F1923D}" dt="2024-07-24T18:23:44.488" v="544" actId="14100"/>
          <ac:spMkLst>
            <pc:docMk/>
            <pc:sldMk cId="1853235860" sldId="2146846277"/>
            <ac:spMk id="1078" creationId="{8923BFB0-CEEE-2996-F447-B756050F2C86}"/>
          </ac:spMkLst>
        </pc:spChg>
      </pc:sldChg>
      <pc:sldChg chg="addSp delSp modSp mod">
        <pc:chgData name="Leah Montner Dixon" userId="d5b2ae9e-9213-4442-b7df-4db8cbe51e5d" providerId="ADAL" clId="{0C2D9DB7-2740-45E3-99BD-2FCC03F1923D}" dt="2024-07-24T15:45:24.212" v="491" actId="478"/>
        <pc:sldMkLst>
          <pc:docMk/>
          <pc:sldMk cId="135192769" sldId="2146846443"/>
        </pc:sldMkLst>
        <pc:spChg chg="add del mod">
          <ac:chgData name="Leah Montner Dixon" userId="d5b2ae9e-9213-4442-b7df-4db8cbe51e5d" providerId="ADAL" clId="{0C2D9DB7-2740-45E3-99BD-2FCC03F1923D}" dt="2024-07-24T15:43:11.689" v="482" actId="478"/>
          <ac:spMkLst>
            <pc:docMk/>
            <pc:sldMk cId="135192769" sldId="2146846443"/>
            <ac:spMk id="2" creationId="{612E6717-61F2-08C5-A9AF-33A4D8A4FDE4}"/>
          </ac:spMkLst>
        </pc:spChg>
        <pc:spChg chg="mod">
          <ac:chgData name="Leah Montner Dixon" userId="d5b2ae9e-9213-4442-b7df-4db8cbe51e5d" providerId="ADAL" clId="{0C2D9DB7-2740-45E3-99BD-2FCC03F1923D}" dt="2024-07-23T14:54:44.023" v="464" actId="1076"/>
          <ac:spMkLst>
            <pc:docMk/>
            <pc:sldMk cId="135192769" sldId="2146846443"/>
            <ac:spMk id="2" creationId="{D76E70D0-BBA3-9057-17D2-152A532A808B}"/>
          </ac:spMkLst>
        </pc:spChg>
        <pc:spChg chg="mod">
          <ac:chgData name="Leah Montner Dixon" userId="d5b2ae9e-9213-4442-b7df-4db8cbe51e5d" providerId="ADAL" clId="{0C2D9DB7-2740-45E3-99BD-2FCC03F1923D}" dt="2024-07-24T15:09:56.156" v="474" actId="20577"/>
          <ac:spMkLst>
            <pc:docMk/>
            <pc:sldMk cId="135192769" sldId="2146846443"/>
            <ac:spMk id="3" creationId="{DA37D988-8FE0-AD2B-B586-9E0BF7AFBA08}"/>
          </ac:spMkLst>
        </pc:spChg>
        <pc:picChg chg="add del mod">
          <ac:chgData name="Leah Montner Dixon" userId="d5b2ae9e-9213-4442-b7df-4db8cbe51e5d" providerId="ADAL" clId="{0C2D9DB7-2740-45E3-99BD-2FCC03F1923D}" dt="2024-07-24T15:45:24.212" v="491" actId="478"/>
          <ac:picMkLst>
            <pc:docMk/>
            <pc:sldMk cId="135192769" sldId="2146846443"/>
            <ac:picMk id="5" creationId="{F4E2BBDD-6522-A5BA-9F7D-B0C8A7251E3E}"/>
          </ac:picMkLst>
        </pc:picChg>
        <pc:picChg chg="add mod ord modCrop">
          <ac:chgData name="Leah Montner Dixon" userId="d5b2ae9e-9213-4442-b7df-4db8cbe51e5d" providerId="ADAL" clId="{0C2D9DB7-2740-45E3-99BD-2FCC03F1923D}" dt="2024-07-24T15:45:22.467" v="490" actId="167"/>
          <ac:picMkLst>
            <pc:docMk/>
            <pc:sldMk cId="135192769" sldId="2146846443"/>
            <ac:picMk id="6" creationId="{0CD66D3F-A09C-F3DC-DED8-2D2A9E55F2D8}"/>
          </ac:picMkLst>
        </pc:picChg>
      </pc:sldChg>
    </pc:docChg>
  </pc:docChgLst>
  <pc:docChgLst>
    <pc:chgData name="Jason Wiese" userId="4bff8d5b-7de6-4655-b397-69b0afc81113" providerId="ADAL" clId="{59970C0A-C864-420D-92D1-B5EA7DB239FB}"/>
    <pc:docChg chg="undo custSel delSld modSld sldOrd">
      <pc:chgData name="Jason Wiese" userId="4bff8d5b-7de6-4655-b397-69b0afc81113" providerId="ADAL" clId="{59970C0A-C864-420D-92D1-B5EA7DB239FB}" dt="2024-07-24T19:43:18.440" v="3694" actId="1035"/>
      <pc:docMkLst>
        <pc:docMk/>
      </pc:docMkLst>
      <pc:sldChg chg="addSp modSp del mod">
        <pc:chgData name="Jason Wiese" userId="4bff8d5b-7de6-4655-b397-69b0afc81113" providerId="ADAL" clId="{59970C0A-C864-420D-92D1-B5EA7DB239FB}" dt="2024-07-24T19:19:16.420" v="3454" actId="47"/>
        <pc:sldMkLst>
          <pc:docMk/>
          <pc:sldMk cId="3795826603" sldId="287"/>
        </pc:sldMkLst>
        <pc:spChg chg="mod">
          <ac:chgData name="Jason Wiese" userId="4bff8d5b-7de6-4655-b397-69b0afc81113" providerId="ADAL" clId="{59970C0A-C864-420D-92D1-B5EA7DB239FB}" dt="2024-07-24T19:14:53.562" v="3170" actId="1076"/>
          <ac:spMkLst>
            <pc:docMk/>
            <pc:sldMk cId="3795826603" sldId="287"/>
            <ac:spMk id="4" creationId="{34A32C72-B9D7-B2B1-DECB-F1E01B543EDC}"/>
          </ac:spMkLst>
        </pc:spChg>
        <pc:spChg chg="mod">
          <ac:chgData name="Jason Wiese" userId="4bff8d5b-7de6-4655-b397-69b0afc81113" providerId="ADAL" clId="{59970C0A-C864-420D-92D1-B5EA7DB239FB}" dt="2024-07-23T00:22:01.680" v="1726" actId="1076"/>
          <ac:spMkLst>
            <pc:docMk/>
            <pc:sldMk cId="3795826603" sldId="287"/>
            <ac:spMk id="5" creationId="{120D82CB-7488-5E0F-E7C3-A4628B89AC9E}"/>
          </ac:spMkLst>
        </pc:spChg>
        <pc:spChg chg="add mod">
          <ac:chgData name="Jason Wiese" userId="4bff8d5b-7de6-4655-b397-69b0afc81113" providerId="ADAL" clId="{59970C0A-C864-420D-92D1-B5EA7DB239FB}" dt="2024-07-24T19:13:32.526" v="3168" actId="6549"/>
          <ac:spMkLst>
            <pc:docMk/>
            <pc:sldMk cId="3795826603" sldId="287"/>
            <ac:spMk id="6" creationId="{96196A6B-3A1B-4CAE-1559-9E5F65986C8D}"/>
          </ac:spMkLst>
        </pc:spChg>
        <pc:spChg chg="mod">
          <ac:chgData name="Jason Wiese" userId="4bff8d5b-7de6-4655-b397-69b0afc81113" providerId="ADAL" clId="{59970C0A-C864-420D-92D1-B5EA7DB239FB}" dt="2024-07-23T00:22:58.382" v="1790" actId="6549"/>
          <ac:spMkLst>
            <pc:docMk/>
            <pc:sldMk cId="3795826603" sldId="287"/>
            <ac:spMk id="12" creationId="{D3ED8F18-80E6-D449-A031-541661F2A42F}"/>
          </ac:spMkLst>
        </pc:spChg>
      </pc:sldChg>
      <pc:sldChg chg="addSp delSp modSp mod ord">
        <pc:chgData name="Jason Wiese" userId="4bff8d5b-7de6-4655-b397-69b0afc81113" providerId="ADAL" clId="{59970C0A-C864-420D-92D1-B5EA7DB239FB}" dt="2024-07-24T19:42:30.613" v="3682" actId="313"/>
        <pc:sldMkLst>
          <pc:docMk/>
          <pc:sldMk cId="907101350" sldId="2146846178"/>
        </pc:sldMkLst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2" creationId="{5ABE9FE3-681C-0070-8412-6EE03AF2CED4}"/>
          </ac:spMkLst>
        </pc:spChg>
        <pc:spChg chg="add 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3" creationId="{ECB516C0-7D65-34D0-5890-11428DBF3A1B}"/>
          </ac:spMkLst>
        </pc:spChg>
        <pc:spChg chg="add 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4" creationId="{DE319AA8-B298-6972-4602-CAEF2C3696FF}"/>
          </ac:spMkLst>
        </pc:spChg>
        <pc:spChg chg="mod">
          <ac:chgData name="Jason Wiese" userId="4bff8d5b-7de6-4655-b397-69b0afc81113" providerId="ADAL" clId="{59970C0A-C864-420D-92D1-B5EA7DB239FB}" dt="2024-07-24T19:42:30.613" v="3682" actId="313"/>
          <ac:spMkLst>
            <pc:docMk/>
            <pc:sldMk cId="907101350" sldId="2146846178"/>
            <ac:spMk id="8" creationId="{45A3AB87-1E4A-A5E7-08D2-0EA1ABFB2192}"/>
          </ac:spMkLst>
        </pc:spChg>
        <pc:spChg chg="mod">
          <ac:chgData name="Jason Wiese" userId="4bff8d5b-7de6-4655-b397-69b0afc81113" providerId="ADAL" clId="{59970C0A-C864-420D-92D1-B5EA7DB239FB}" dt="2024-07-23T00:10:00.374" v="1437" actId="20577"/>
          <ac:spMkLst>
            <pc:docMk/>
            <pc:sldMk cId="907101350" sldId="2146846178"/>
            <ac:spMk id="9" creationId="{A389EC41-F58A-CEEC-AC7C-548AAE3177D0}"/>
          </ac:spMkLst>
        </pc:spChg>
        <pc:spChg chg="mod">
          <ac:chgData name="Jason Wiese" userId="4bff8d5b-7de6-4655-b397-69b0afc81113" providerId="ADAL" clId="{59970C0A-C864-420D-92D1-B5EA7DB239FB}" dt="2024-07-24T19:10:39.382" v="3167" actId="207"/>
          <ac:spMkLst>
            <pc:docMk/>
            <pc:sldMk cId="907101350" sldId="2146846178"/>
            <ac:spMk id="10" creationId="{B5CF6F72-4FF6-7F29-2D18-01547A664CA9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3" creationId="{308D6A35-20F8-8900-3AB6-DEF82F5BAA59}"/>
          </ac:spMkLst>
        </pc:spChg>
        <pc:spChg chg="add 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5" creationId="{D4D919FB-8F47-0EAC-E4CB-F610188360A3}"/>
          </ac:spMkLst>
        </pc:spChg>
        <pc:spChg chg="add 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6" creationId="{EF6D78AD-B455-52A2-AB7C-177AAA2AB251}"/>
          </ac:spMkLst>
        </pc:spChg>
        <pc:spChg chg="add 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7" creationId="{C63A7B5D-A43D-714B-4861-F8FB47FE5E95}"/>
          </ac:spMkLst>
        </pc:spChg>
        <pc:spChg chg="add 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21" creationId="{8155006E-16DB-8F60-AB5C-E79B6FB8FA74}"/>
          </ac:spMkLst>
        </pc:spChg>
        <pc:spChg chg="add 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22" creationId="{6ECA32A4-F158-63B7-5B2D-2916183E829A}"/>
          </ac:spMkLst>
        </pc:spChg>
        <pc:spChg chg="add 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23" creationId="{CBEDC305-F232-837F-95D2-C4A0700E1BC7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25" creationId="{A0ED79C0-689D-B348-437B-BC9982E96CCA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26" creationId="{6C120BDF-8052-9629-98E6-CC57B5C1C613}"/>
          </ac:spMkLst>
        </pc:spChg>
        <pc:spChg chg="add 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27" creationId="{0DCE39BF-3878-9937-0640-390A6B788269}"/>
          </ac:spMkLst>
        </pc:spChg>
        <pc:spChg chg="del">
          <ac:chgData name="Jason Wiese" userId="4bff8d5b-7de6-4655-b397-69b0afc81113" providerId="ADAL" clId="{59970C0A-C864-420D-92D1-B5EA7DB239FB}" dt="2024-07-23T00:06:09.882" v="1189" actId="478"/>
          <ac:spMkLst>
            <pc:docMk/>
            <pc:sldMk cId="907101350" sldId="2146846178"/>
            <ac:spMk id="32" creationId="{73B6264F-7B07-02D0-A3E9-16E37D144BD6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33" creationId="{C76FF973-1257-5910-9EE8-DB7E928D2659}"/>
          </ac:spMkLst>
        </pc:spChg>
        <pc:spChg chg="add 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34" creationId="{0784D591-35E3-A21E-1413-DC13529DCB4E}"/>
          </ac:spMkLst>
        </pc:spChg>
        <pc:spChg chg="add 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36" creationId="{B31CA5CD-3EAE-0AEB-FDFC-ECCC6FC9D9FD}"/>
          </ac:spMkLst>
        </pc:spChg>
        <pc:spChg chg="add 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37" creationId="{DB9426CC-EF7C-7D5C-0391-D2B0972CBC72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38" creationId="{B8A34510-B533-1BB1-4848-A3104BA1C496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39" creationId="{E8BC5C18-C945-004A-DADE-35B61C46A6F3}"/>
          </ac:spMkLst>
        </pc:spChg>
        <pc:spChg chg="add 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41" creationId="{F8889718-E3FD-664B-26A0-33E539762FBB}"/>
          </ac:spMkLst>
        </pc:spChg>
        <pc:spChg chg="add 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42" creationId="{66A44F74-4C29-21D2-4C2A-50B61F9F754C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52" creationId="{76564BA3-272B-4278-2888-EF2128A5B7B4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53" creationId="{9E609351-64F5-D216-1E73-37E0DCA6FED7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54" creationId="{1F80C8E2-7544-2B09-84F2-B1A5CEE4F3B2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55" creationId="{4EC14CE8-2B69-EC7C-4AE5-56C22B8A40C6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56" creationId="{265CF479-3226-9580-FA07-3A57867073B3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57" creationId="{5314C194-87DF-0B28-29CC-9AA1B1E34C83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58" creationId="{88FE5448-B593-372D-5F1A-C4ACF17F2252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59" creationId="{8320EAD5-C9F3-9D14-9155-9B14017856EE}"/>
          </ac:spMkLst>
        </pc:spChg>
        <pc:spChg chg="del">
          <ac:chgData name="Jason Wiese" userId="4bff8d5b-7de6-4655-b397-69b0afc81113" providerId="ADAL" clId="{59970C0A-C864-420D-92D1-B5EA7DB239FB}" dt="2024-07-23T00:06:09.882" v="1189" actId="478"/>
          <ac:spMkLst>
            <pc:docMk/>
            <pc:sldMk cId="907101350" sldId="2146846178"/>
            <ac:spMk id="1044" creationId="{BE654950-4685-B1AD-8A80-8FA038BAF957}"/>
          </ac:spMkLst>
        </pc:spChg>
        <pc:spChg chg="del">
          <ac:chgData name="Jason Wiese" userId="4bff8d5b-7de6-4655-b397-69b0afc81113" providerId="ADAL" clId="{59970C0A-C864-420D-92D1-B5EA7DB239FB}" dt="2024-07-23T00:06:09.882" v="1189" actId="478"/>
          <ac:spMkLst>
            <pc:docMk/>
            <pc:sldMk cId="907101350" sldId="2146846178"/>
            <ac:spMk id="1045" creationId="{3ECACB0A-3DA3-F3E3-5E48-ABA9EFC1E5DC}"/>
          </ac:spMkLst>
        </pc:spChg>
        <pc:spChg chg="del">
          <ac:chgData name="Jason Wiese" userId="4bff8d5b-7de6-4655-b397-69b0afc81113" providerId="ADAL" clId="{59970C0A-C864-420D-92D1-B5EA7DB239FB}" dt="2024-07-23T00:06:09.882" v="1189" actId="478"/>
          <ac:spMkLst>
            <pc:docMk/>
            <pc:sldMk cId="907101350" sldId="2146846178"/>
            <ac:spMk id="1046" creationId="{2229F713-71CC-89F3-D9E4-6E7E33D2CB4D}"/>
          </ac:spMkLst>
        </pc:spChg>
        <pc:spChg chg="del mod">
          <ac:chgData name="Jason Wiese" userId="4bff8d5b-7de6-4655-b397-69b0afc81113" providerId="ADAL" clId="{59970C0A-C864-420D-92D1-B5EA7DB239FB}" dt="2024-07-23T00:06:09.882" v="1189" actId="478"/>
          <ac:spMkLst>
            <pc:docMk/>
            <pc:sldMk cId="907101350" sldId="2146846178"/>
            <ac:spMk id="1051" creationId="{47EC46CB-24E1-042F-3EE7-3DFCE4E8C2C5}"/>
          </ac:spMkLst>
        </pc:spChg>
        <pc:spChg chg="del mod">
          <ac:chgData name="Jason Wiese" userId="4bff8d5b-7de6-4655-b397-69b0afc81113" providerId="ADAL" clId="{59970C0A-C864-420D-92D1-B5EA7DB239FB}" dt="2024-07-23T00:06:09.882" v="1189" actId="478"/>
          <ac:spMkLst>
            <pc:docMk/>
            <pc:sldMk cId="907101350" sldId="2146846178"/>
            <ac:spMk id="1052" creationId="{FA2219C1-F2DD-91AD-25F6-DBF337CF8766}"/>
          </ac:spMkLst>
        </pc:spChg>
        <pc:spChg chg="del mod">
          <ac:chgData name="Jason Wiese" userId="4bff8d5b-7de6-4655-b397-69b0afc81113" providerId="ADAL" clId="{59970C0A-C864-420D-92D1-B5EA7DB239FB}" dt="2024-07-23T00:06:09.882" v="1189" actId="478"/>
          <ac:spMkLst>
            <pc:docMk/>
            <pc:sldMk cId="907101350" sldId="2146846178"/>
            <ac:spMk id="1053" creationId="{0414FE7E-22B1-2F7A-EF15-A4B40B2D41CF}"/>
          </ac:spMkLst>
        </pc:spChg>
        <pc:spChg chg="del mod">
          <ac:chgData name="Jason Wiese" userId="4bff8d5b-7de6-4655-b397-69b0afc81113" providerId="ADAL" clId="{59970C0A-C864-420D-92D1-B5EA7DB239FB}" dt="2024-07-23T00:06:09.882" v="1189" actId="478"/>
          <ac:spMkLst>
            <pc:docMk/>
            <pc:sldMk cId="907101350" sldId="2146846178"/>
            <ac:spMk id="1054" creationId="{B9C8BF20-BC4E-70D8-6B3C-8067226EE3F0}"/>
          </ac:spMkLst>
        </pc:spChg>
        <pc:spChg chg="del mod">
          <ac:chgData name="Jason Wiese" userId="4bff8d5b-7de6-4655-b397-69b0afc81113" providerId="ADAL" clId="{59970C0A-C864-420D-92D1-B5EA7DB239FB}" dt="2024-07-23T00:06:09.882" v="1189" actId="478"/>
          <ac:spMkLst>
            <pc:docMk/>
            <pc:sldMk cId="907101350" sldId="2146846178"/>
            <ac:spMk id="1055" creationId="{A81BBF9A-435B-1407-60A0-F59A5436BCC4}"/>
          </ac:spMkLst>
        </pc:spChg>
        <pc:spChg chg="del mod">
          <ac:chgData name="Jason Wiese" userId="4bff8d5b-7de6-4655-b397-69b0afc81113" providerId="ADAL" clId="{59970C0A-C864-420D-92D1-B5EA7DB239FB}" dt="2024-07-23T00:06:09.882" v="1189" actId="478"/>
          <ac:spMkLst>
            <pc:docMk/>
            <pc:sldMk cId="907101350" sldId="2146846178"/>
            <ac:spMk id="1057" creationId="{220EAD18-7E59-93F1-C54A-BC4848EC6269}"/>
          </ac:spMkLst>
        </pc:spChg>
        <pc:spChg chg="del mod">
          <ac:chgData name="Jason Wiese" userId="4bff8d5b-7de6-4655-b397-69b0afc81113" providerId="ADAL" clId="{59970C0A-C864-420D-92D1-B5EA7DB239FB}" dt="2024-07-23T00:06:09.882" v="1189" actId="478"/>
          <ac:spMkLst>
            <pc:docMk/>
            <pc:sldMk cId="907101350" sldId="2146846178"/>
            <ac:spMk id="1058" creationId="{233137C9-CC5A-18EE-7B69-CA050FA45BEE}"/>
          </ac:spMkLst>
        </pc:spChg>
        <pc:spChg chg="del mod">
          <ac:chgData name="Jason Wiese" userId="4bff8d5b-7de6-4655-b397-69b0afc81113" providerId="ADAL" clId="{59970C0A-C864-420D-92D1-B5EA7DB239FB}" dt="2024-07-23T00:06:09.882" v="1189" actId="478"/>
          <ac:spMkLst>
            <pc:docMk/>
            <pc:sldMk cId="907101350" sldId="2146846178"/>
            <ac:spMk id="1059" creationId="{46A92394-6594-6D40-CE17-EAE4F02D6D73}"/>
          </ac:spMkLst>
        </pc:spChg>
        <pc:spChg chg="del mod">
          <ac:chgData name="Jason Wiese" userId="4bff8d5b-7de6-4655-b397-69b0afc81113" providerId="ADAL" clId="{59970C0A-C864-420D-92D1-B5EA7DB239FB}" dt="2024-07-23T00:06:09.882" v="1189" actId="478"/>
          <ac:spMkLst>
            <pc:docMk/>
            <pc:sldMk cId="907101350" sldId="2146846178"/>
            <ac:spMk id="1060" creationId="{D4E48158-E09C-1639-1412-E53C386E7662}"/>
          </ac:spMkLst>
        </pc:spChg>
        <pc:spChg chg="del mod">
          <ac:chgData name="Jason Wiese" userId="4bff8d5b-7de6-4655-b397-69b0afc81113" providerId="ADAL" clId="{59970C0A-C864-420D-92D1-B5EA7DB239FB}" dt="2024-07-23T00:06:09.882" v="1189" actId="478"/>
          <ac:spMkLst>
            <pc:docMk/>
            <pc:sldMk cId="907101350" sldId="2146846178"/>
            <ac:spMk id="1061" creationId="{8E93879A-69A4-F524-3D0E-113409596B04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067" creationId="{E7C6909C-3897-3A48-1E09-99FA972FEC61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068" creationId="{32E38F1A-6413-D833-CA71-7568476E14AF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069" creationId="{6224E0DC-4990-2FED-DD6A-BDA7FFAF9BB8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074" creationId="{BDE1708C-DB92-0E6F-E19D-2855C7831227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075" creationId="{79EFAFDE-0A74-258C-A685-638E069529A0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076" creationId="{55E167BC-DA2A-3569-98EF-A608BAF8967C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077" creationId="{49FA51C4-BAC7-CA34-D1E2-14A7D40DA234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078" creationId="{8923BFB0-CEEE-2996-F447-B756050F2C86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080" creationId="{69803C52-FA5A-1C47-2D24-B17FC403B37B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081" creationId="{BC89ADD4-A806-C770-34DC-B41A2E6B2678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082" creationId="{79379DCA-2A80-B17C-9468-1673E5D900FC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083" creationId="{975C63DC-B5FE-C251-3A7F-D58478FFAA2F}"/>
          </ac:spMkLst>
        </pc:spChg>
        <pc:spChg chg="mod">
          <ac:chgData name="Jason Wiese" userId="4bff8d5b-7de6-4655-b397-69b0afc81113" providerId="ADAL" clId="{59970C0A-C864-420D-92D1-B5EA7DB239FB}" dt="2024-07-23T00:07:56.370" v="1359" actId="1037"/>
          <ac:spMkLst>
            <pc:docMk/>
            <pc:sldMk cId="907101350" sldId="2146846178"/>
            <ac:spMk id="1084" creationId="{F94C000E-2307-0DE1-761C-DDBD081E7D45}"/>
          </ac:spMkLst>
        </pc:spChg>
        <pc:grpChg chg="add mod">
          <ac:chgData name="Jason Wiese" userId="4bff8d5b-7de6-4655-b397-69b0afc81113" providerId="ADAL" clId="{59970C0A-C864-420D-92D1-B5EA7DB239FB}" dt="2024-07-23T00:07:56.370" v="1359" actId="1037"/>
          <ac:grpSpMkLst>
            <pc:docMk/>
            <pc:sldMk cId="907101350" sldId="2146846178"/>
            <ac:grpSpMk id="43" creationId="{8CBAAF16-0921-52D5-978D-EE58AE4C5694}"/>
          </ac:grpSpMkLst>
        </pc:grpChg>
        <pc:grpChg chg="mod">
          <ac:chgData name="Jason Wiese" userId="4bff8d5b-7de6-4655-b397-69b0afc81113" providerId="ADAL" clId="{59970C0A-C864-420D-92D1-B5EA7DB239FB}" dt="2024-07-23T00:07:56.370" v="1359" actId="1037"/>
          <ac:grpSpMkLst>
            <pc:docMk/>
            <pc:sldMk cId="907101350" sldId="2146846178"/>
            <ac:grpSpMk id="1095" creationId="{A3478DCD-CF39-B03F-DF92-9A78E3199EBE}"/>
          </ac:grpSpMkLst>
        </pc:grpChg>
        <pc:grpChg chg="del mod">
          <ac:chgData name="Jason Wiese" userId="4bff8d5b-7de6-4655-b397-69b0afc81113" providerId="ADAL" clId="{59970C0A-C864-420D-92D1-B5EA7DB239FB}" dt="2024-07-23T00:06:09.882" v="1189" actId="478"/>
          <ac:grpSpMkLst>
            <pc:docMk/>
            <pc:sldMk cId="907101350" sldId="2146846178"/>
            <ac:grpSpMk id="1096" creationId="{4145FA07-7B48-043D-91E1-8C670220C348}"/>
          </ac:grpSpMkLst>
        </pc:grpChg>
        <pc:grpChg chg="mod">
          <ac:chgData name="Jason Wiese" userId="4bff8d5b-7de6-4655-b397-69b0afc81113" providerId="ADAL" clId="{59970C0A-C864-420D-92D1-B5EA7DB239FB}" dt="2024-07-23T00:07:56.370" v="1359" actId="1037"/>
          <ac:grpSpMkLst>
            <pc:docMk/>
            <pc:sldMk cId="907101350" sldId="2146846178"/>
            <ac:grpSpMk id="1097" creationId="{5B295999-4BBF-4F03-21E8-B83626FFC973}"/>
          </ac:grpSpMkLst>
        </pc:grpChg>
        <pc:picChg chg="add 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20" creationId="{2607E867-67DF-C1B9-053E-B87E8D4917A9}"/>
          </ac:picMkLst>
        </pc:picChg>
        <pc:picChg chg="add 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24" creationId="{52FFAD84-B5D6-DA24-7977-1B5905E34117}"/>
          </ac:picMkLst>
        </pc:picChg>
        <pc:picChg chg="add 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35" creationId="{3413DD30-CF63-3C22-41EE-019EFFBEA5FC}"/>
          </ac:picMkLst>
        </pc:picChg>
        <pc:picChg chg="add 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40" creationId="{0729A594-7BF3-F2A0-87B0-458FB1DCECB8}"/>
          </ac:picMkLst>
        </pc:picChg>
        <pc:picChg chg="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44" creationId="{33E0355B-B1AB-10B3-C527-1E90A1AA3BAC}"/>
          </ac:picMkLst>
        </pc:picChg>
        <pc:picChg chg="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45" creationId="{71EF5704-EF3F-5063-66E2-90268048E845}"/>
          </ac:picMkLst>
        </pc:picChg>
        <pc:picChg chg="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60" creationId="{101EC5A6-3FD2-FAC0-EFAA-37B84FBA7383}"/>
          </ac:picMkLst>
        </pc:picChg>
        <pc:picChg chg="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1026" creationId="{766A64AD-DB58-DC47-D723-06B12A545118}"/>
          </ac:picMkLst>
        </pc:picChg>
        <pc:picChg chg="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1028" creationId="{B8F53292-14F8-1926-35F4-54D710B52544}"/>
          </ac:picMkLst>
        </pc:picChg>
        <pc:picChg chg="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1034" creationId="{D846F0D7-75BB-9A4D-E533-CEAD62566F06}"/>
          </ac:picMkLst>
        </pc:picChg>
        <pc:picChg chg="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1036" creationId="{DF524474-E3F6-506D-4ED9-0CE5FE14E58A}"/>
          </ac:picMkLst>
        </pc:picChg>
        <pc:picChg chg="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1038" creationId="{61B6F537-3414-5D39-3FA5-994C17CC4827}"/>
          </ac:picMkLst>
        </pc:picChg>
        <pc:picChg chg="del">
          <ac:chgData name="Jason Wiese" userId="4bff8d5b-7de6-4655-b397-69b0afc81113" providerId="ADAL" clId="{59970C0A-C864-420D-92D1-B5EA7DB239FB}" dt="2024-07-23T00:06:09.882" v="1189" actId="478"/>
          <ac:picMkLst>
            <pc:docMk/>
            <pc:sldMk cId="907101350" sldId="2146846178"/>
            <ac:picMk id="1056" creationId="{3085D9DA-ACE4-791B-CEDD-D5579FB30F5D}"/>
          </ac:picMkLst>
        </pc:picChg>
        <pc:picChg chg="del">
          <ac:chgData name="Jason Wiese" userId="4bff8d5b-7de6-4655-b397-69b0afc81113" providerId="ADAL" clId="{59970C0A-C864-420D-92D1-B5EA7DB239FB}" dt="2024-07-23T00:06:09.882" v="1189" actId="478"/>
          <ac:picMkLst>
            <pc:docMk/>
            <pc:sldMk cId="907101350" sldId="2146846178"/>
            <ac:picMk id="1062" creationId="{9EE37955-E4FD-4870-F4C1-21625355A6F5}"/>
          </ac:picMkLst>
        </pc:picChg>
        <pc:picChg chg="del">
          <ac:chgData name="Jason Wiese" userId="4bff8d5b-7de6-4655-b397-69b0afc81113" providerId="ADAL" clId="{59970C0A-C864-420D-92D1-B5EA7DB239FB}" dt="2024-07-23T00:06:09.882" v="1189" actId="478"/>
          <ac:picMkLst>
            <pc:docMk/>
            <pc:sldMk cId="907101350" sldId="2146846178"/>
            <ac:picMk id="1063" creationId="{4FED4A36-A7B3-AFBA-3F9A-4FF2A0366088}"/>
          </ac:picMkLst>
        </pc:picChg>
        <pc:picChg chg="del">
          <ac:chgData name="Jason Wiese" userId="4bff8d5b-7de6-4655-b397-69b0afc81113" providerId="ADAL" clId="{59970C0A-C864-420D-92D1-B5EA7DB239FB}" dt="2024-07-23T00:06:09.882" v="1189" actId="478"/>
          <ac:picMkLst>
            <pc:docMk/>
            <pc:sldMk cId="907101350" sldId="2146846178"/>
            <ac:picMk id="1064" creationId="{54379F4F-30A6-FA35-67B9-E97640DB205A}"/>
          </ac:picMkLst>
        </pc:picChg>
        <pc:picChg chg="mod">
          <ac:chgData name="Jason Wiese" userId="4bff8d5b-7de6-4655-b397-69b0afc81113" providerId="ADAL" clId="{59970C0A-C864-420D-92D1-B5EA7DB239FB}" dt="2024-07-22T23:52:42.824" v="295" actId="1035"/>
          <ac:picMkLst>
            <pc:docMk/>
            <pc:sldMk cId="907101350" sldId="2146846178"/>
            <ac:picMk id="1065" creationId="{FBD8BE09-65B5-565C-0695-6127B12E87B9}"/>
          </ac:picMkLst>
        </pc:picChg>
        <pc:picChg chg="mod">
          <ac:chgData name="Jason Wiese" userId="4bff8d5b-7de6-4655-b397-69b0afc81113" providerId="ADAL" clId="{59970C0A-C864-420D-92D1-B5EA7DB239FB}" dt="2024-07-22T23:52:42.824" v="295" actId="1035"/>
          <ac:picMkLst>
            <pc:docMk/>
            <pc:sldMk cId="907101350" sldId="2146846178"/>
            <ac:picMk id="1066" creationId="{E7041D24-B2D2-D594-4086-FCE43C6921C7}"/>
          </ac:picMkLst>
        </pc:picChg>
        <pc:picChg chg="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1079" creationId="{49E922FD-8B83-AAD7-2C99-EB518C21CDC4}"/>
          </ac:picMkLst>
        </pc:picChg>
        <pc:picChg chg="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1085" creationId="{640CFD55-8300-FFDB-71AA-6BF81C521785}"/>
          </ac:picMkLst>
        </pc:picChg>
        <pc:picChg chg="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1086" creationId="{267F9582-7A06-B861-985D-7AD29A975598}"/>
          </ac:picMkLst>
        </pc:picChg>
        <pc:picChg chg="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1087" creationId="{C0EC5A00-F55D-6437-23B5-0D95C3E4C519}"/>
          </ac:picMkLst>
        </pc:picChg>
        <pc:picChg chg="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1088" creationId="{EB196148-9A55-E852-0439-3E70110B5EAC}"/>
          </ac:picMkLst>
        </pc:picChg>
        <pc:picChg chg="mod">
          <ac:chgData name="Jason Wiese" userId="4bff8d5b-7de6-4655-b397-69b0afc81113" providerId="ADAL" clId="{59970C0A-C864-420D-92D1-B5EA7DB239FB}" dt="2024-07-23T00:07:56.370" v="1359" actId="1037"/>
          <ac:picMkLst>
            <pc:docMk/>
            <pc:sldMk cId="907101350" sldId="2146846178"/>
            <ac:picMk id="1089" creationId="{FE722ECD-06B8-6B4D-CC6E-8F891AF528BE}"/>
          </ac:picMkLst>
        </pc:picChg>
        <pc:cxnChg chg="add mod">
          <ac:chgData name="Jason Wiese" userId="4bff8d5b-7de6-4655-b397-69b0afc81113" providerId="ADAL" clId="{59970C0A-C864-420D-92D1-B5EA7DB239FB}" dt="2024-07-23T00:07:56.370" v="1359" actId="1037"/>
          <ac:cxnSpMkLst>
            <pc:docMk/>
            <pc:sldMk cId="907101350" sldId="2146846178"/>
            <ac:cxnSpMk id="5" creationId="{94661E01-CCD2-C649-6C8D-A4391F1DECA4}"/>
          </ac:cxnSpMkLst>
        </pc:cxnChg>
        <pc:cxnChg chg="add mod">
          <ac:chgData name="Jason Wiese" userId="4bff8d5b-7de6-4655-b397-69b0afc81113" providerId="ADAL" clId="{59970C0A-C864-420D-92D1-B5EA7DB239FB}" dt="2024-07-23T00:07:56.370" v="1359" actId="1037"/>
          <ac:cxnSpMkLst>
            <pc:docMk/>
            <pc:sldMk cId="907101350" sldId="2146846178"/>
            <ac:cxnSpMk id="6" creationId="{CFC236E1-A5DA-9CE1-3521-178D6F9E1F1C}"/>
          </ac:cxnSpMkLst>
        </pc:cxnChg>
        <pc:cxnChg chg="add mod">
          <ac:chgData name="Jason Wiese" userId="4bff8d5b-7de6-4655-b397-69b0afc81113" providerId="ADAL" clId="{59970C0A-C864-420D-92D1-B5EA7DB239FB}" dt="2024-07-23T00:07:56.370" v="1359" actId="1037"/>
          <ac:cxnSpMkLst>
            <pc:docMk/>
            <pc:sldMk cId="907101350" sldId="2146846178"/>
            <ac:cxnSpMk id="7" creationId="{E1EE9D88-6D7E-7393-3DCB-D43640B57E05}"/>
          </ac:cxnSpMkLst>
        </pc:cxnChg>
        <pc:cxnChg chg="add mod">
          <ac:chgData name="Jason Wiese" userId="4bff8d5b-7de6-4655-b397-69b0afc81113" providerId="ADAL" clId="{59970C0A-C864-420D-92D1-B5EA7DB239FB}" dt="2024-07-23T00:07:56.370" v="1359" actId="1037"/>
          <ac:cxnSpMkLst>
            <pc:docMk/>
            <pc:sldMk cId="907101350" sldId="2146846178"/>
            <ac:cxnSpMk id="14" creationId="{A017249C-46D9-CF1A-2CC0-EE059989F820}"/>
          </ac:cxnSpMkLst>
        </pc:cxnChg>
        <pc:cxnChg chg="mod">
          <ac:chgData name="Jason Wiese" userId="4bff8d5b-7de6-4655-b397-69b0afc81113" providerId="ADAL" clId="{59970C0A-C864-420D-92D1-B5EA7DB239FB}" dt="2024-07-23T00:07:56.370" v="1359" actId="1037"/>
          <ac:cxnSpMkLst>
            <pc:docMk/>
            <pc:sldMk cId="907101350" sldId="2146846178"/>
            <ac:cxnSpMk id="28" creationId="{977F8497-AEC8-4E67-3866-1A4EA7CFBF83}"/>
          </ac:cxnSpMkLst>
        </pc:cxnChg>
        <pc:cxnChg chg="mod">
          <ac:chgData name="Jason Wiese" userId="4bff8d5b-7de6-4655-b397-69b0afc81113" providerId="ADAL" clId="{59970C0A-C864-420D-92D1-B5EA7DB239FB}" dt="2024-07-23T00:07:56.370" v="1359" actId="1037"/>
          <ac:cxnSpMkLst>
            <pc:docMk/>
            <pc:sldMk cId="907101350" sldId="2146846178"/>
            <ac:cxnSpMk id="29" creationId="{4FE2702D-6977-046A-0828-7373BCF163F1}"/>
          </ac:cxnSpMkLst>
        </pc:cxnChg>
        <pc:cxnChg chg="mod">
          <ac:chgData name="Jason Wiese" userId="4bff8d5b-7de6-4655-b397-69b0afc81113" providerId="ADAL" clId="{59970C0A-C864-420D-92D1-B5EA7DB239FB}" dt="2024-07-23T00:07:56.370" v="1359" actId="1037"/>
          <ac:cxnSpMkLst>
            <pc:docMk/>
            <pc:sldMk cId="907101350" sldId="2146846178"/>
            <ac:cxnSpMk id="30" creationId="{2AAC04DC-F38D-FD34-9714-5DE394B62CA4}"/>
          </ac:cxnSpMkLst>
        </pc:cxnChg>
        <pc:cxnChg chg="mod">
          <ac:chgData name="Jason Wiese" userId="4bff8d5b-7de6-4655-b397-69b0afc81113" providerId="ADAL" clId="{59970C0A-C864-420D-92D1-B5EA7DB239FB}" dt="2024-07-23T00:07:56.370" v="1359" actId="1037"/>
          <ac:cxnSpMkLst>
            <pc:docMk/>
            <pc:sldMk cId="907101350" sldId="2146846178"/>
            <ac:cxnSpMk id="31" creationId="{70A105AD-79F8-F1F3-3FC7-E577FF064903}"/>
          </ac:cxnSpMkLst>
        </pc:cxnChg>
        <pc:cxnChg chg="del">
          <ac:chgData name="Jason Wiese" userId="4bff8d5b-7de6-4655-b397-69b0afc81113" providerId="ADAL" clId="{59970C0A-C864-420D-92D1-B5EA7DB239FB}" dt="2024-07-23T00:06:09.882" v="1189" actId="478"/>
          <ac:cxnSpMkLst>
            <pc:docMk/>
            <pc:sldMk cId="907101350" sldId="2146846178"/>
            <ac:cxnSpMk id="1047" creationId="{978632F3-1473-3E58-CEBD-1F01F3C2815E}"/>
          </ac:cxnSpMkLst>
        </pc:cxnChg>
        <pc:cxnChg chg="del">
          <ac:chgData name="Jason Wiese" userId="4bff8d5b-7de6-4655-b397-69b0afc81113" providerId="ADAL" clId="{59970C0A-C864-420D-92D1-B5EA7DB239FB}" dt="2024-07-23T00:06:09.882" v="1189" actId="478"/>
          <ac:cxnSpMkLst>
            <pc:docMk/>
            <pc:sldMk cId="907101350" sldId="2146846178"/>
            <ac:cxnSpMk id="1048" creationId="{3FDD49B7-18D1-CDBA-7D78-62001BCB67B1}"/>
          </ac:cxnSpMkLst>
        </pc:cxnChg>
        <pc:cxnChg chg="del mod">
          <ac:chgData name="Jason Wiese" userId="4bff8d5b-7de6-4655-b397-69b0afc81113" providerId="ADAL" clId="{59970C0A-C864-420D-92D1-B5EA7DB239FB}" dt="2024-07-23T00:06:09.882" v="1189" actId="478"/>
          <ac:cxnSpMkLst>
            <pc:docMk/>
            <pc:sldMk cId="907101350" sldId="2146846178"/>
            <ac:cxnSpMk id="1049" creationId="{D817901D-B293-3E13-65CA-E050E7EBA4CA}"/>
          </ac:cxnSpMkLst>
        </pc:cxnChg>
        <pc:cxnChg chg="del mod">
          <ac:chgData name="Jason Wiese" userId="4bff8d5b-7de6-4655-b397-69b0afc81113" providerId="ADAL" clId="{59970C0A-C864-420D-92D1-B5EA7DB239FB}" dt="2024-07-23T00:06:09.882" v="1189" actId="478"/>
          <ac:cxnSpMkLst>
            <pc:docMk/>
            <pc:sldMk cId="907101350" sldId="2146846178"/>
            <ac:cxnSpMk id="1050" creationId="{6A96BEFC-B25E-DFB0-5DED-F932AF53ADCA}"/>
          </ac:cxnSpMkLst>
        </pc:cxnChg>
        <pc:cxnChg chg="mod">
          <ac:chgData name="Jason Wiese" userId="4bff8d5b-7de6-4655-b397-69b0afc81113" providerId="ADAL" clId="{59970C0A-C864-420D-92D1-B5EA7DB239FB}" dt="2024-07-23T00:07:56.370" v="1359" actId="1037"/>
          <ac:cxnSpMkLst>
            <pc:docMk/>
            <pc:sldMk cId="907101350" sldId="2146846178"/>
            <ac:cxnSpMk id="1070" creationId="{6FCBE152-50E5-5C3C-06FA-EB8D6112AD0D}"/>
          </ac:cxnSpMkLst>
        </pc:cxnChg>
        <pc:cxnChg chg="mod">
          <ac:chgData name="Jason Wiese" userId="4bff8d5b-7de6-4655-b397-69b0afc81113" providerId="ADAL" clId="{59970C0A-C864-420D-92D1-B5EA7DB239FB}" dt="2024-07-23T00:07:56.370" v="1359" actId="1037"/>
          <ac:cxnSpMkLst>
            <pc:docMk/>
            <pc:sldMk cId="907101350" sldId="2146846178"/>
            <ac:cxnSpMk id="1071" creationId="{D8CFF3C0-662A-260E-EBAB-88A0EC58FD08}"/>
          </ac:cxnSpMkLst>
        </pc:cxnChg>
        <pc:cxnChg chg="mod">
          <ac:chgData name="Jason Wiese" userId="4bff8d5b-7de6-4655-b397-69b0afc81113" providerId="ADAL" clId="{59970C0A-C864-420D-92D1-B5EA7DB239FB}" dt="2024-07-23T00:07:56.370" v="1359" actId="1037"/>
          <ac:cxnSpMkLst>
            <pc:docMk/>
            <pc:sldMk cId="907101350" sldId="2146846178"/>
            <ac:cxnSpMk id="1072" creationId="{0A8F9257-7655-4297-DBA1-2A62346F56DD}"/>
          </ac:cxnSpMkLst>
        </pc:cxnChg>
        <pc:cxnChg chg="mod">
          <ac:chgData name="Jason Wiese" userId="4bff8d5b-7de6-4655-b397-69b0afc81113" providerId="ADAL" clId="{59970C0A-C864-420D-92D1-B5EA7DB239FB}" dt="2024-07-23T00:07:56.370" v="1359" actId="1037"/>
          <ac:cxnSpMkLst>
            <pc:docMk/>
            <pc:sldMk cId="907101350" sldId="2146846178"/>
            <ac:cxnSpMk id="1073" creationId="{BD407EDA-F051-C64B-4C52-79A1159AA997}"/>
          </ac:cxnSpMkLst>
        </pc:cxnChg>
      </pc:sldChg>
      <pc:sldChg chg="modSp mod">
        <pc:chgData name="Jason Wiese" userId="4bff8d5b-7de6-4655-b397-69b0afc81113" providerId="ADAL" clId="{59970C0A-C864-420D-92D1-B5EA7DB239FB}" dt="2024-07-24T19:42:50.547" v="3691" actId="20577"/>
        <pc:sldMkLst>
          <pc:docMk/>
          <pc:sldMk cId="2035182466" sldId="2146846276"/>
        </pc:sldMkLst>
        <pc:spChg chg="mod">
          <ac:chgData name="Jason Wiese" userId="4bff8d5b-7de6-4655-b397-69b0afc81113" providerId="ADAL" clId="{59970C0A-C864-420D-92D1-B5EA7DB239FB}" dt="2024-07-22T23:55:05.167" v="336" actId="1035"/>
          <ac:spMkLst>
            <pc:docMk/>
            <pc:sldMk cId="2035182466" sldId="2146846276"/>
            <ac:spMk id="5" creationId="{E178AF75-2201-CA50-6373-7A59DE537CB4}"/>
          </ac:spMkLst>
        </pc:spChg>
        <pc:spChg chg="mod">
          <ac:chgData name="Jason Wiese" userId="4bff8d5b-7de6-4655-b397-69b0afc81113" providerId="ADAL" clId="{59970C0A-C864-420D-92D1-B5EA7DB239FB}" dt="2024-07-24T19:42:50.547" v="3691" actId="20577"/>
          <ac:spMkLst>
            <pc:docMk/>
            <pc:sldMk cId="2035182466" sldId="2146846276"/>
            <ac:spMk id="8" creationId="{45A3AB87-1E4A-A5E7-08D2-0EA1ABFB2192}"/>
          </ac:spMkLst>
        </pc:spChg>
        <pc:spChg chg="mod">
          <ac:chgData name="Jason Wiese" userId="4bff8d5b-7de6-4655-b397-69b0afc81113" providerId="ADAL" clId="{59970C0A-C864-420D-92D1-B5EA7DB239FB}" dt="2024-07-23T00:02:13.006" v="616" actId="14100"/>
          <ac:spMkLst>
            <pc:docMk/>
            <pc:sldMk cId="2035182466" sldId="2146846276"/>
            <ac:spMk id="9" creationId="{A389EC41-F58A-CEEC-AC7C-548AAE3177D0}"/>
          </ac:spMkLst>
        </pc:spChg>
        <pc:spChg chg="mod">
          <ac:chgData name="Jason Wiese" userId="4bff8d5b-7de6-4655-b397-69b0afc81113" providerId="ADAL" clId="{59970C0A-C864-420D-92D1-B5EA7DB239FB}" dt="2024-07-24T19:10:09.950" v="3164" actId="207"/>
          <ac:spMkLst>
            <pc:docMk/>
            <pc:sldMk cId="2035182466" sldId="2146846276"/>
            <ac:spMk id="10" creationId="{B5CF6F72-4FF6-7F29-2D18-01547A664CA9}"/>
          </ac:spMkLst>
        </pc:spChg>
        <pc:spChg chg="mod">
          <ac:chgData name="Jason Wiese" userId="4bff8d5b-7de6-4655-b397-69b0afc81113" providerId="ADAL" clId="{59970C0A-C864-420D-92D1-B5EA7DB239FB}" dt="2024-07-22T23:53:54.563" v="315" actId="1076"/>
          <ac:spMkLst>
            <pc:docMk/>
            <pc:sldMk cId="2035182466" sldId="2146846276"/>
            <ac:spMk id="11" creationId="{5AAA96CB-4952-D976-9438-16C0A4190443}"/>
          </ac:spMkLst>
        </pc:spChg>
        <pc:spChg chg="mod">
          <ac:chgData name="Jason Wiese" userId="4bff8d5b-7de6-4655-b397-69b0afc81113" providerId="ADAL" clId="{59970C0A-C864-420D-92D1-B5EA7DB239FB}" dt="2024-07-22T23:55:05.167" v="336" actId="1035"/>
          <ac:spMkLst>
            <pc:docMk/>
            <pc:sldMk cId="2035182466" sldId="2146846276"/>
            <ac:spMk id="39" creationId="{E8BC5C18-C945-004A-DADE-35B61C46A6F3}"/>
          </ac:spMkLst>
        </pc:spChg>
        <pc:spChg chg="mod">
          <ac:chgData name="Jason Wiese" userId="4bff8d5b-7de6-4655-b397-69b0afc81113" providerId="ADAL" clId="{59970C0A-C864-420D-92D1-B5EA7DB239FB}" dt="2024-07-22T23:54:56.745" v="330" actId="1035"/>
          <ac:spMkLst>
            <pc:docMk/>
            <pc:sldMk cId="2035182466" sldId="2146846276"/>
            <ac:spMk id="52" creationId="{76564BA3-272B-4278-2888-EF2128A5B7B4}"/>
          </ac:spMkLst>
        </pc:spChg>
        <pc:spChg chg="mod">
          <ac:chgData name="Jason Wiese" userId="4bff8d5b-7de6-4655-b397-69b0afc81113" providerId="ADAL" clId="{59970C0A-C864-420D-92D1-B5EA7DB239FB}" dt="2024-07-22T23:54:56.745" v="330" actId="1035"/>
          <ac:spMkLst>
            <pc:docMk/>
            <pc:sldMk cId="2035182466" sldId="2146846276"/>
            <ac:spMk id="57" creationId="{5314C194-87DF-0B28-29CC-9AA1B1E34C83}"/>
          </ac:spMkLst>
        </pc:spChg>
        <pc:spChg chg="mod">
          <ac:chgData name="Jason Wiese" userId="4bff8d5b-7de6-4655-b397-69b0afc81113" providerId="ADAL" clId="{59970C0A-C864-420D-92D1-B5EA7DB239FB}" dt="2024-07-22T23:55:05.167" v="336" actId="1035"/>
          <ac:spMkLst>
            <pc:docMk/>
            <pc:sldMk cId="2035182466" sldId="2146846276"/>
            <ac:spMk id="58" creationId="{88FE5448-B593-372D-5F1A-C4ACF17F2252}"/>
          </ac:spMkLst>
        </pc:spChg>
        <pc:spChg chg="mod">
          <ac:chgData name="Jason Wiese" userId="4bff8d5b-7de6-4655-b397-69b0afc81113" providerId="ADAL" clId="{59970C0A-C864-420D-92D1-B5EA7DB239FB}" dt="2024-07-22T23:54:56.745" v="330" actId="1035"/>
          <ac:spMkLst>
            <pc:docMk/>
            <pc:sldMk cId="2035182466" sldId="2146846276"/>
            <ac:spMk id="1053" creationId="{0414FE7E-22B1-2F7A-EF15-A4B40B2D41CF}"/>
          </ac:spMkLst>
        </pc:spChg>
        <pc:spChg chg="mod">
          <ac:chgData name="Jason Wiese" userId="4bff8d5b-7de6-4655-b397-69b0afc81113" providerId="ADAL" clId="{59970C0A-C864-420D-92D1-B5EA7DB239FB}" dt="2024-07-22T23:54:56.745" v="330" actId="1035"/>
          <ac:spMkLst>
            <pc:docMk/>
            <pc:sldMk cId="2035182466" sldId="2146846276"/>
            <ac:spMk id="1059" creationId="{46A92394-6594-6D40-CE17-EAE4F02D6D73}"/>
          </ac:spMkLst>
        </pc:spChg>
        <pc:spChg chg="mod">
          <ac:chgData name="Jason Wiese" userId="4bff8d5b-7de6-4655-b397-69b0afc81113" providerId="ADAL" clId="{59970C0A-C864-420D-92D1-B5EA7DB239FB}" dt="2024-07-22T23:55:05.167" v="336" actId="1035"/>
          <ac:spMkLst>
            <pc:docMk/>
            <pc:sldMk cId="2035182466" sldId="2146846276"/>
            <ac:spMk id="1060" creationId="{D4E48158-E09C-1639-1412-E53C386E7662}"/>
          </ac:spMkLst>
        </pc:spChg>
        <pc:spChg chg="mod">
          <ac:chgData name="Jason Wiese" userId="4bff8d5b-7de6-4655-b397-69b0afc81113" providerId="ADAL" clId="{59970C0A-C864-420D-92D1-B5EA7DB239FB}" dt="2024-07-22T23:55:05.167" v="336" actId="1035"/>
          <ac:spMkLst>
            <pc:docMk/>
            <pc:sldMk cId="2035182466" sldId="2146846276"/>
            <ac:spMk id="1075" creationId="{79EFAFDE-0A74-258C-A685-638E069529A0}"/>
          </ac:spMkLst>
        </pc:spChg>
        <pc:spChg chg="mod">
          <ac:chgData name="Jason Wiese" userId="4bff8d5b-7de6-4655-b397-69b0afc81113" providerId="ADAL" clId="{59970C0A-C864-420D-92D1-B5EA7DB239FB}" dt="2024-07-22T23:54:56.745" v="330" actId="1035"/>
          <ac:spMkLst>
            <pc:docMk/>
            <pc:sldMk cId="2035182466" sldId="2146846276"/>
            <ac:spMk id="1076" creationId="{55E167BC-DA2A-3569-98EF-A608BAF8967C}"/>
          </ac:spMkLst>
        </pc:spChg>
        <pc:spChg chg="mod">
          <ac:chgData name="Jason Wiese" userId="4bff8d5b-7de6-4655-b397-69b0afc81113" providerId="ADAL" clId="{59970C0A-C864-420D-92D1-B5EA7DB239FB}" dt="2024-07-22T23:54:56.745" v="330" actId="1035"/>
          <ac:spMkLst>
            <pc:docMk/>
            <pc:sldMk cId="2035182466" sldId="2146846276"/>
            <ac:spMk id="1082" creationId="{79379DCA-2A80-B17C-9468-1673E5D900FC}"/>
          </ac:spMkLst>
        </pc:spChg>
        <pc:spChg chg="mod">
          <ac:chgData name="Jason Wiese" userId="4bff8d5b-7de6-4655-b397-69b0afc81113" providerId="ADAL" clId="{59970C0A-C864-420D-92D1-B5EA7DB239FB}" dt="2024-07-22T23:55:05.167" v="336" actId="1035"/>
          <ac:spMkLst>
            <pc:docMk/>
            <pc:sldMk cId="2035182466" sldId="2146846276"/>
            <ac:spMk id="1083" creationId="{975C63DC-B5FE-C251-3A7F-D58478FFAA2F}"/>
          </ac:spMkLst>
        </pc:spChg>
        <pc:picChg chg="mod">
          <ac:chgData name="Jason Wiese" userId="4bff8d5b-7de6-4655-b397-69b0afc81113" providerId="ADAL" clId="{59970C0A-C864-420D-92D1-B5EA7DB239FB}" dt="2024-07-22T23:55:05.167" v="336" actId="1035"/>
          <ac:picMkLst>
            <pc:docMk/>
            <pc:sldMk cId="2035182466" sldId="2146846276"/>
            <ac:picMk id="6" creationId="{39A2C0B7-A294-2876-EE4B-8AD5A897B4DC}"/>
          </ac:picMkLst>
        </pc:picChg>
        <pc:picChg chg="mod">
          <ac:chgData name="Jason Wiese" userId="4bff8d5b-7de6-4655-b397-69b0afc81113" providerId="ADAL" clId="{59970C0A-C864-420D-92D1-B5EA7DB239FB}" dt="2024-07-22T23:54:56.745" v="330" actId="1035"/>
          <ac:picMkLst>
            <pc:docMk/>
            <pc:sldMk cId="2035182466" sldId="2146846276"/>
            <ac:picMk id="1028" creationId="{B8F53292-14F8-1926-35F4-54D710B52544}"/>
          </ac:picMkLst>
        </pc:picChg>
        <pc:picChg chg="mod">
          <ac:chgData name="Jason Wiese" userId="4bff8d5b-7de6-4655-b397-69b0afc81113" providerId="ADAL" clId="{59970C0A-C864-420D-92D1-B5EA7DB239FB}" dt="2024-07-22T23:55:05.167" v="336" actId="1035"/>
          <ac:picMkLst>
            <pc:docMk/>
            <pc:sldMk cId="2035182466" sldId="2146846276"/>
            <ac:picMk id="1034" creationId="{D846F0D7-75BB-9A4D-E533-CEAD62566F06}"/>
          </ac:picMkLst>
        </pc:picChg>
        <pc:picChg chg="mod">
          <ac:chgData name="Jason Wiese" userId="4bff8d5b-7de6-4655-b397-69b0afc81113" providerId="ADAL" clId="{59970C0A-C864-420D-92D1-B5EA7DB239FB}" dt="2024-07-22T23:54:56.745" v="330" actId="1035"/>
          <ac:picMkLst>
            <pc:docMk/>
            <pc:sldMk cId="2035182466" sldId="2146846276"/>
            <ac:picMk id="1063" creationId="{4FED4A36-A7B3-AFBA-3F9A-4FF2A0366088}"/>
          </ac:picMkLst>
        </pc:picChg>
        <pc:picChg chg="mod">
          <ac:chgData name="Jason Wiese" userId="4bff8d5b-7de6-4655-b397-69b0afc81113" providerId="ADAL" clId="{59970C0A-C864-420D-92D1-B5EA7DB239FB}" dt="2024-07-22T23:54:56.745" v="330" actId="1035"/>
          <ac:picMkLst>
            <pc:docMk/>
            <pc:sldMk cId="2035182466" sldId="2146846276"/>
            <ac:picMk id="1086" creationId="{267F9582-7A06-B861-985D-7AD29A975598}"/>
          </ac:picMkLst>
        </pc:picChg>
        <pc:picChg chg="mod">
          <ac:chgData name="Jason Wiese" userId="4bff8d5b-7de6-4655-b397-69b0afc81113" providerId="ADAL" clId="{59970C0A-C864-420D-92D1-B5EA7DB239FB}" dt="2024-07-22T23:55:05.167" v="336" actId="1035"/>
          <ac:picMkLst>
            <pc:docMk/>
            <pc:sldMk cId="2035182466" sldId="2146846276"/>
            <ac:picMk id="1087" creationId="{C0EC5A00-F55D-6437-23B5-0D95C3E4C519}"/>
          </ac:picMkLst>
        </pc:picChg>
        <pc:cxnChg chg="mod">
          <ac:chgData name="Jason Wiese" userId="4bff8d5b-7de6-4655-b397-69b0afc81113" providerId="ADAL" clId="{59970C0A-C864-420D-92D1-B5EA7DB239FB}" dt="2024-07-22T23:54:06.224" v="316" actId="1076"/>
          <ac:cxnSpMkLst>
            <pc:docMk/>
            <pc:sldMk cId="2035182466" sldId="2146846276"/>
            <ac:cxnSpMk id="29" creationId="{4FE2702D-6977-046A-0828-7373BCF163F1}"/>
          </ac:cxnSpMkLst>
        </pc:cxnChg>
        <pc:cxnChg chg="mod">
          <ac:chgData name="Jason Wiese" userId="4bff8d5b-7de6-4655-b397-69b0afc81113" providerId="ADAL" clId="{59970C0A-C864-420D-92D1-B5EA7DB239FB}" dt="2024-07-22T23:54:41.457" v="322" actId="1035"/>
          <ac:cxnSpMkLst>
            <pc:docMk/>
            <pc:sldMk cId="2035182466" sldId="2146846276"/>
            <ac:cxnSpMk id="30" creationId="{2AAC04DC-F38D-FD34-9714-5DE394B62CA4}"/>
          </ac:cxnSpMkLst>
        </pc:cxnChg>
        <pc:cxnChg chg="mod">
          <ac:chgData name="Jason Wiese" userId="4bff8d5b-7de6-4655-b397-69b0afc81113" providerId="ADAL" clId="{59970C0A-C864-420D-92D1-B5EA7DB239FB}" dt="2024-07-22T23:54:41.457" v="322" actId="1035"/>
          <ac:cxnSpMkLst>
            <pc:docMk/>
            <pc:sldMk cId="2035182466" sldId="2146846276"/>
            <ac:cxnSpMk id="31" creationId="{70A105AD-79F8-F1F3-3FC7-E577FF064903}"/>
          </ac:cxnSpMkLst>
        </pc:cxnChg>
        <pc:cxnChg chg="mod">
          <ac:chgData name="Jason Wiese" userId="4bff8d5b-7de6-4655-b397-69b0afc81113" providerId="ADAL" clId="{59970C0A-C864-420D-92D1-B5EA7DB239FB}" dt="2024-07-22T23:54:06.224" v="316" actId="1076"/>
          <ac:cxnSpMkLst>
            <pc:docMk/>
            <pc:sldMk cId="2035182466" sldId="2146846276"/>
            <ac:cxnSpMk id="1048" creationId="{3FDD49B7-18D1-CDBA-7D78-62001BCB67B1}"/>
          </ac:cxnSpMkLst>
        </pc:cxnChg>
        <pc:cxnChg chg="mod">
          <ac:chgData name="Jason Wiese" userId="4bff8d5b-7de6-4655-b397-69b0afc81113" providerId="ADAL" clId="{59970C0A-C864-420D-92D1-B5EA7DB239FB}" dt="2024-07-22T23:54:41.457" v="322" actId="1035"/>
          <ac:cxnSpMkLst>
            <pc:docMk/>
            <pc:sldMk cId="2035182466" sldId="2146846276"/>
            <ac:cxnSpMk id="1049" creationId="{D817901D-B293-3E13-65CA-E050E7EBA4CA}"/>
          </ac:cxnSpMkLst>
        </pc:cxnChg>
        <pc:cxnChg chg="mod">
          <ac:chgData name="Jason Wiese" userId="4bff8d5b-7de6-4655-b397-69b0afc81113" providerId="ADAL" clId="{59970C0A-C864-420D-92D1-B5EA7DB239FB}" dt="2024-07-22T23:54:41.457" v="322" actId="1035"/>
          <ac:cxnSpMkLst>
            <pc:docMk/>
            <pc:sldMk cId="2035182466" sldId="2146846276"/>
            <ac:cxnSpMk id="1050" creationId="{6A96BEFC-B25E-DFB0-5DED-F932AF53ADCA}"/>
          </ac:cxnSpMkLst>
        </pc:cxnChg>
        <pc:cxnChg chg="mod">
          <ac:chgData name="Jason Wiese" userId="4bff8d5b-7de6-4655-b397-69b0afc81113" providerId="ADAL" clId="{59970C0A-C864-420D-92D1-B5EA7DB239FB}" dt="2024-07-22T23:53:01.396" v="301" actId="1035"/>
          <ac:cxnSpMkLst>
            <pc:docMk/>
            <pc:sldMk cId="2035182466" sldId="2146846276"/>
            <ac:cxnSpMk id="1070" creationId="{6FCBE152-50E5-5C3C-06FA-EB8D6112AD0D}"/>
          </ac:cxnSpMkLst>
        </pc:cxnChg>
        <pc:cxnChg chg="mod">
          <ac:chgData name="Jason Wiese" userId="4bff8d5b-7de6-4655-b397-69b0afc81113" providerId="ADAL" clId="{59970C0A-C864-420D-92D1-B5EA7DB239FB}" dt="2024-07-22T23:54:06.224" v="316" actId="1076"/>
          <ac:cxnSpMkLst>
            <pc:docMk/>
            <pc:sldMk cId="2035182466" sldId="2146846276"/>
            <ac:cxnSpMk id="1071" creationId="{D8CFF3C0-662A-260E-EBAB-88A0EC58FD08}"/>
          </ac:cxnSpMkLst>
        </pc:cxnChg>
        <pc:cxnChg chg="mod">
          <ac:chgData name="Jason Wiese" userId="4bff8d5b-7de6-4655-b397-69b0afc81113" providerId="ADAL" clId="{59970C0A-C864-420D-92D1-B5EA7DB239FB}" dt="2024-07-22T23:54:41.457" v="322" actId="1035"/>
          <ac:cxnSpMkLst>
            <pc:docMk/>
            <pc:sldMk cId="2035182466" sldId="2146846276"/>
            <ac:cxnSpMk id="1072" creationId="{0A8F9257-7655-4297-DBA1-2A62346F56DD}"/>
          </ac:cxnSpMkLst>
        </pc:cxnChg>
        <pc:cxnChg chg="mod">
          <ac:chgData name="Jason Wiese" userId="4bff8d5b-7de6-4655-b397-69b0afc81113" providerId="ADAL" clId="{59970C0A-C864-420D-92D1-B5EA7DB239FB}" dt="2024-07-22T23:54:41.457" v="322" actId="1035"/>
          <ac:cxnSpMkLst>
            <pc:docMk/>
            <pc:sldMk cId="2035182466" sldId="2146846276"/>
            <ac:cxnSpMk id="1073" creationId="{BD407EDA-F051-C64B-4C52-79A1159AA997}"/>
          </ac:cxnSpMkLst>
        </pc:cxnChg>
      </pc:sldChg>
      <pc:sldChg chg="modSp mod delCm">
        <pc:chgData name="Jason Wiese" userId="4bff8d5b-7de6-4655-b397-69b0afc81113" providerId="ADAL" clId="{59970C0A-C864-420D-92D1-B5EA7DB239FB}" dt="2024-07-24T19:43:18.440" v="3694" actId="1035"/>
        <pc:sldMkLst>
          <pc:docMk/>
          <pc:sldMk cId="1853235860" sldId="2146846277"/>
        </pc:sldMkLst>
        <pc:spChg chg="mod">
          <ac:chgData name="Jason Wiese" userId="4bff8d5b-7de6-4655-b397-69b0afc81113" providerId="ADAL" clId="{59970C0A-C864-420D-92D1-B5EA7DB239FB}" dt="2024-07-24T19:43:18.440" v="3694" actId="1035"/>
          <ac:spMkLst>
            <pc:docMk/>
            <pc:sldMk cId="1853235860" sldId="2146846277"/>
            <ac:spMk id="8" creationId="{45A3AB87-1E4A-A5E7-08D2-0EA1ABFB2192}"/>
          </ac:spMkLst>
        </pc:spChg>
        <pc:spChg chg="mod">
          <ac:chgData name="Jason Wiese" userId="4bff8d5b-7de6-4655-b397-69b0afc81113" providerId="ADAL" clId="{59970C0A-C864-420D-92D1-B5EA7DB239FB}" dt="2024-07-23T00:04:16.370" v="967" actId="20577"/>
          <ac:spMkLst>
            <pc:docMk/>
            <pc:sldMk cId="1853235860" sldId="2146846277"/>
            <ac:spMk id="9" creationId="{A389EC41-F58A-CEEC-AC7C-548AAE3177D0}"/>
          </ac:spMkLst>
        </pc:spChg>
        <pc:spChg chg="mod">
          <ac:chgData name="Jason Wiese" userId="4bff8d5b-7de6-4655-b397-69b0afc81113" providerId="ADAL" clId="{59970C0A-C864-420D-92D1-B5EA7DB239FB}" dt="2024-07-24T19:10:23.337" v="3166" actId="207"/>
          <ac:spMkLst>
            <pc:docMk/>
            <pc:sldMk cId="1853235860" sldId="2146846277"/>
            <ac:spMk id="10" creationId="{B5CF6F72-4FF6-7F29-2D18-01547A664CA9}"/>
          </ac:spMkLst>
        </pc:spChg>
        <pc:spChg chg="mod">
          <ac:chgData name="Jason Wiese" userId="4bff8d5b-7de6-4655-b397-69b0afc81113" providerId="ADAL" clId="{59970C0A-C864-420D-92D1-B5EA7DB239FB}" dt="2024-07-22T23:57:36.234" v="357" actId="1035"/>
          <ac:spMkLst>
            <pc:docMk/>
            <pc:sldMk cId="1853235860" sldId="2146846277"/>
            <ac:spMk id="22" creationId="{2B35BA95-31A3-1BFF-919F-DE2A1D3DDEFA}"/>
          </ac:spMkLst>
        </pc:spChg>
        <pc:spChg chg="mod">
          <ac:chgData name="Jason Wiese" userId="4bff8d5b-7de6-4655-b397-69b0afc81113" providerId="ADAL" clId="{59970C0A-C864-420D-92D1-B5EA7DB239FB}" dt="2024-07-22T23:57:36.234" v="357" actId="1035"/>
          <ac:spMkLst>
            <pc:docMk/>
            <pc:sldMk cId="1853235860" sldId="2146846277"/>
            <ac:spMk id="23" creationId="{18FCD6C7-599F-775A-03E6-68350AD028AB}"/>
          </ac:spMkLst>
        </pc:spChg>
        <pc:spChg chg="mod">
          <ac:chgData name="Jason Wiese" userId="4bff8d5b-7de6-4655-b397-69b0afc81113" providerId="ADAL" clId="{59970C0A-C864-420D-92D1-B5EA7DB239FB}" dt="2024-07-22T23:57:36.234" v="357" actId="1035"/>
          <ac:spMkLst>
            <pc:docMk/>
            <pc:sldMk cId="1853235860" sldId="2146846277"/>
            <ac:spMk id="35" creationId="{D06353EF-4C23-9077-58A1-B8A93C0F7CB0}"/>
          </ac:spMkLst>
        </pc:spChg>
        <pc:spChg chg="mod">
          <ac:chgData name="Jason Wiese" userId="4bff8d5b-7de6-4655-b397-69b0afc81113" providerId="ADAL" clId="{59970C0A-C864-420D-92D1-B5EA7DB239FB}" dt="2024-07-22T23:57:36.234" v="357" actId="1035"/>
          <ac:spMkLst>
            <pc:docMk/>
            <pc:sldMk cId="1853235860" sldId="2146846277"/>
            <ac:spMk id="36" creationId="{C85E69FB-EF6F-33A6-FBE2-CA7BD3D55939}"/>
          </ac:spMkLst>
        </pc:spChg>
        <pc:spChg chg="mod">
          <ac:chgData name="Jason Wiese" userId="4bff8d5b-7de6-4655-b397-69b0afc81113" providerId="ADAL" clId="{59970C0A-C864-420D-92D1-B5EA7DB239FB}" dt="2024-07-22T23:57:04.797" v="349" actId="12789"/>
          <ac:spMkLst>
            <pc:docMk/>
            <pc:sldMk cId="1853235860" sldId="2146846277"/>
            <ac:spMk id="52" creationId="{76564BA3-272B-4278-2888-EF2128A5B7B4}"/>
          </ac:spMkLst>
        </pc:spChg>
        <pc:spChg chg="mod">
          <ac:chgData name="Jason Wiese" userId="4bff8d5b-7de6-4655-b397-69b0afc81113" providerId="ADAL" clId="{59970C0A-C864-420D-92D1-B5EA7DB239FB}" dt="2024-07-22T23:57:14.114" v="350" actId="12789"/>
          <ac:spMkLst>
            <pc:docMk/>
            <pc:sldMk cId="1853235860" sldId="2146846277"/>
            <ac:spMk id="53" creationId="{9E609351-64F5-D216-1E73-37E0DCA6FED7}"/>
          </ac:spMkLst>
        </pc:spChg>
        <pc:spChg chg="mod">
          <ac:chgData name="Jason Wiese" userId="4bff8d5b-7de6-4655-b397-69b0afc81113" providerId="ADAL" clId="{59970C0A-C864-420D-92D1-B5EA7DB239FB}" dt="2024-07-22T23:57:22.342" v="351" actId="12789"/>
          <ac:spMkLst>
            <pc:docMk/>
            <pc:sldMk cId="1853235860" sldId="2146846277"/>
            <ac:spMk id="54" creationId="{1F80C8E2-7544-2B09-84F2-B1A5CEE4F3B2}"/>
          </ac:spMkLst>
        </pc:spChg>
        <pc:spChg chg="mod">
          <ac:chgData name="Jason Wiese" userId="4bff8d5b-7de6-4655-b397-69b0afc81113" providerId="ADAL" clId="{59970C0A-C864-420D-92D1-B5EA7DB239FB}" dt="2024-07-22T23:57:22.342" v="351" actId="12789"/>
          <ac:spMkLst>
            <pc:docMk/>
            <pc:sldMk cId="1853235860" sldId="2146846277"/>
            <ac:spMk id="55" creationId="{4EC14CE8-2B69-EC7C-4AE5-56C22B8A40C6}"/>
          </ac:spMkLst>
        </pc:spChg>
        <pc:spChg chg="mod">
          <ac:chgData name="Jason Wiese" userId="4bff8d5b-7de6-4655-b397-69b0afc81113" providerId="ADAL" clId="{59970C0A-C864-420D-92D1-B5EA7DB239FB}" dt="2024-07-22T23:57:14.114" v="350" actId="12789"/>
          <ac:spMkLst>
            <pc:docMk/>
            <pc:sldMk cId="1853235860" sldId="2146846277"/>
            <ac:spMk id="56" creationId="{265CF479-3226-9580-FA07-3A57867073B3}"/>
          </ac:spMkLst>
        </pc:spChg>
        <pc:spChg chg="mod">
          <ac:chgData name="Jason Wiese" userId="4bff8d5b-7de6-4655-b397-69b0afc81113" providerId="ADAL" clId="{59970C0A-C864-420D-92D1-B5EA7DB239FB}" dt="2024-07-22T23:57:04.797" v="349" actId="12789"/>
          <ac:spMkLst>
            <pc:docMk/>
            <pc:sldMk cId="1853235860" sldId="2146846277"/>
            <ac:spMk id="57" creationId="{5314C194-87DF-0B28-29CC-9AA1B1E34C83}"/>
          </ac:spMkLst>
        </pc:spChg>
        <pc:spChg chg="mod">
          <ac:chgData name="Jason Wiese" userId="4bff8d5b-7de6-4655-b397-69b0afc81113" providerId="ADAL" clId="{59970C0A-C864-420D-92D1-B5EA7DB239FB}" dt="2024-07-22T23:57:04.797" v="349" actId="12789"/>
          <ac:spMkLst>
            <pc:docMk/>
            <pc:sldMk cId="1853235860" sldId="2146846277"/>
            <ac:spMk id="1053" creationId="{0414FE7E-22B1-2F7A-EF15-A4B40B2D41CF}"/>
          </ac:spMkLst>
        </pc:spChg>
        <pc:spChg chg="mod">
          <ac:chgData name="Jason Wiese" userId="4bff8d5b-7de6-4655-b397-69b0afc81113" providerId="ADAL" clId="{59970C0A-C864-420D-92D1-B5EA7DB239FB}" dt="2024-07-22T23:57:14.114" v="350" actId="12789"/>
          <ac:spMkLst>
            <pc:docMk/>
            <pc:sldMk cId="1853235860" sldId="2146846277"/>
            <ac:spMk id="1054" creationId="{B9C8BF20-BC4E-70D8-6B3C-8067226EE3F0}"/>
          </ac:spMkLst>
        </pc:spChg>
        <pc:spChg chg="mod">
          <ac:chgData name="Jason Wiese" userId="4bff8d5b-7de6-4655-b397-69b0afc81113" providerId="ADAL" clId="{59970C0A-C864-420D-92D1-B5EA7DB239FB}" dt="2024-07-22T23:57:22.342" v="351" actId="12789"/>
          <ac:spMkLst>
            <pc:docMk/>
            <pc:sldMk cId="1853235860" sldId="2146846277"/>
            <ac:spMk id="1055" creationId="{A81BBF9A-435B-1407-60A0-F59A5436BCC4}"/>
          </ac:spMkLst>
        </pc:spChg>
        <pc:spChg chg="mod">
          <ac:chgData name="Jason Wiese" userId="4bff8d5b-7de6-4655-b397-69b0afc81113" providerId="ADAL" clId="{59970C0A-C864-420D-92D1-B5EA7DB239FB}" dt="2024-07-22T23:57:22.342" v="351" actId="12789"/>
          <ac:spMkLst>
            <pc:docMk/>
            <pc:sldMk cId="1853235860" sldId="2146846277"/>
            <ac:spMk id="1057" creationId="{220EAD18-7E59-93F1-C54A-BC4848EC6269}"/>
          </ac:spMkLst>
        </pc:spChg>
        <pc:spChg chg="mod">
          <ac:chgData name="Jason Wiese" userId="4bff8d5b-7de6-4655-b397-69b0afc81113" providerId="ADAL" clId="{59970C0A-C864-420D-92D1-B5EA7DB239FB}" dt="2024-07-22T23:57:14.114" v="350" actId="12789"/>
          <ac:spMkLst>
            <pc:docMk/>
            <pc:sldMk cId="1853235860" sldId="2146846277"/>
            <ac:spMk id="1058" creationId="{233137C9-CC5A-18EE-7B69-CA050FA45BEE}"/>
          </ac:spMkLst>
        </pc:spChg>
        <pc:spChg chg="mod">
          <ac:chgData name="Jason Wiese" userId="4bff8d5b-7de6-4655-b397-69b0afc81113" providerId="ADAL" clId="{59970C0A-C864-420D-92D1-B5EA7DB239FB}" dt="2024-07-22T23:57:04.797" v="349" actId="12789"/>
          <ac:spMkLst>
            <pc:docMk/>
            <pc:sldMk cId="1853235860" sldId="2146846277"/>
            <ac:spMk id="1059" creationId="{46A92394-6594-6D40-CE17-EAE4F02D6D73}"/>
          </ac:spMkLst>
        </pc:spChg>
        <pc:spChg chg="mod">
          <ac:chgData name="Jason Wiese" userId="4bff8d5b-7de6-4655-b397-69b0afc81113" providerId="ADAL" clId="{59970C0A-C864-420D-92D1-B5EA7DB239FB}" dt="2024-07-22T23:57:36.234" v="357" actId="1035"/>
          <ac:spMkLst>
            <pc:docMk/>
            <pc:sldMk cId="1853235860" sldId="2146846277"/>
            <ac:spMk id="1075" creationId="{79EFAFDE-0A74-258C-A685-638E069529A0}"/>
          </ac:spMkLst>
        </pc:spChg>
        <pc:spChg chg="mod">
          <ac:chgData name="Jason Wiese" userId="4bff8d5b-7de6-4655-b397-69b0afc81113" providerId="ADAL" clId="{59970C0A-C864-420D-92D1-B5EA7DB239FB}" dt="2024-07-22T23:57:04.797" v="349" actId="12789"/>
          <ac:spMkLst>
            <pc:docMk/>
            <pc:sldMk cId="1853235860" sldId="2146846277"/>
            <ac:spMk id="1076" creationId="{55E167BC-DA2A-3569-98EF-A608BAF8967C}"/>
          </ac:spMkLst>
        </pc:spChg>
        <pc:spChg chg="mod">
          <ac:chgData name="Jason Wiese" userId="4bff8d5b-7de6-4655-b397-69b0afc81113" providerId="ADAL" clId="{59970C0A-C864-420D-92D1-B5EA7DB239FB}" dt="2024-07-22T23:57:14.114" v="350" actId="12789"/>
          <ac:spMkLst>
            <pc:docMk/>
            <pc:sldMk cId="1853235860" sldId="2146846277"/>
            <ac:spMk id="1077" creationId="{49FA51C4-BAC7-CA34-D1E2-14A7D40DA234}"/>
          </ac:spMkLst>
        </pc:spChg>
        <pc:spChg chg="mod">
          <ac:chgData name="Jason Wiese" userId="4bff8d5b-7de6-4655-b397-69b0afc81113" providerId="ADAL" clId="{59970C0A-C864-420D-92D1-B5EA7DB239FB}" dt="2024-07-22T23:57:22.342" v="351" actId="12789"/>
          <ac:spMkLst>
            <pc:docMk/>
            <pc:sldMk cId="1853235860" sldId="2146846277"/>
            <ac:spMk id="1078" creationId="{8923BFB0-CEEE-2996-F447-B756050F2C86}"/>
          </ac:spMkLst>
        </pc:spChg>
        <pc:spChg chg="mod">
          <ac:chgData name="Jason Wiese" userId="4bff8d5b-7de6-4655-b397-69b0afc81113" providerId="ADAL" clId="{59970C0A-C864-420D-92D1-B5EA7DB239FB}" dt="2024-07-22T23:57:22.342" v="351" actId="12789"/>
          <ac:spMkLst>
            <pc:docMk/>
            <pc:sldMk cId="1853235860" sldId="2146846277"/>
            <ac:spMk id="1080" creationId="{69803C52-FA5A-1C47-2D24-B17FC403B37B}"/>
          </ac:spMkLst>
        </pc:spChg>
        <pc:spChg chg="mod">
          <ac:chgData name="Jason Wiese" userId="4bff8d5b-7de6-4655-b397-69b0afc81113" providerId="ADAL" clId="{59970C0A-C864-420D-92D1-B5EA7DB239FB}" dt="2024-07-22T23:57:14.114" v="350" actId="12789"/>
          <ac:spMkLst>
            <pc:docMk/>
            <pc:sldMk cId="1853235860" sldId="2146846277"/>
            <ac:spMk id="1081" creationId="{BC89ADD4-A806-C770-34DC-B41A2E6B2678}"/>
          </ac:spMkLst>
        </pc:spChg>
        <pc:spChg chg="mod">
          <ac:chgData name="Jason Wiese" userId="4bff8d5b-7de6-4655-b397-69b0afc81113" providerId="ADAL" clId="{59970C0A-C864-420D-92D1-B5EA7DB239FB}" dt="2024-07-22T23:57:04.797" v="349" actId="12789"/>
          <ac:spMkLst>
            <pc:docMk/>
            <pc:sldMk cId="1853235860" sldId="2146846277"/>
            <ac:spMk id="1082" creationId="{79379DCA-2A80-B17C-9468-1673E5D900FC}"/>
          </ac:spMkLst>
        </pc:spChg>
        <pc:spChg chg="mod">
          <ac:chgData name="Jason Wiese" userId="4bff8d5b-7de6-4655-b397-69b0afc81113" providerId="ADAL" clId="{59970C0A-C864-420D-92D1-B5EA7DB239FB}" dt="2024-07-22T23:57:36.234" v="357" actId="1035"/>
          <ac:spMkLst>
            <pc:docMk/>
            <pc:sldMk cId="1853235860" sldId="2146846277"/>
            <ac:spMk id="1083" creationId="{975C63DC-B5FE-C251-3A7F-D58478FFAA2F}"/>
          </ac:spMkLst>
        </pc:spChg>
        <pc:grpChg chg="mod">
          <ac:chgData name="Jason Wiese" userId="4bff8d5b-7de6-4655-b397-69b0afc81113" providerId="ADAL" clId="{59970C0A-C864-420D-92D1-B5EA7DB239FB}" dt="2024-07-22T23:57:36.234" v="357" actId="1035"/>
          <ac:grpSpMkLst>
            <pc:docMk/>
            <pc:sldMk cId="1853235860" sldId="2146846277"/>
            <ac:grpSpMk id="24" creationId="{85491B32-2F47-024F-A916-CCB3CE11C9A6}"/>
          </ac:grpSpMkLst>
        </pc:grpChg>
        <pc:grpChg chg="mod">
          <ac:chgData name="Jason Wiese" userId="4bff8d5b-7de6-4655-b397-69b0afc81113" providerId="ADAL" clId="{59970C0A-C864-420D-92D1-B5EA7DB239FB}" dt="2024-07-22T23:57:36.234" v="357" actId="1035"/>
          <ac:grpSpMkLst>
            <pc:docMk/>
            <pc:sldMk cId="1853235860" sldId="2146846277"/>
            <ac:grpSpMk id="37" creationId="{97CDE7B2-B0F8-05D3-441B-2C94FADD475A}"/>
          </ac:grpSpMkLst>
        </pc:grpChg>
        <pc:picChg chg="mod">
          <ac:chgData name="Jason Wiese" userId="4bff8d5b-7de6-4655-b397-69b0afc81113" providerId="ADAL" clId="{59970C0A-C864-420D-92D1-B5EA7DB239FB}" dt="2024-07-22T23:57:36.234" v="357" actId="1035"/>
          <ac:picMkLst>
            <pc:docMk/>
            <pc:sldMk cId="1853235860" sldId="2146846277"/>
            <ac:picMk id="27" creationId="{E46EC43D-1B97-A668-BFA8-BB93E9EBC3C8}"/>
          </ac:picMkLst>
        </pc:picChg>
        <pc:picChg chg="mod">
          <ac:chgData name="Jason Wiese" userId="4bff8d5b-7de6-4655-b397-69b0afc81113" providerId="ADAL" clId="{59970C0A-C864-420D-92D1-B5EA7DB239FB}" dt="2024-07-22T23:57:36.234" v="357" actId="1035"/>
          <ac:picMkLst>
            <pc:docMk/>
            <pc:sldMk cId="1853235860" sldId="2146846277"/>
            <ac:picMk id="34" creationId="{7E0A0AF2-5735-B1F1-0882-9986A3519845}"/>
          </ac:picMkLst>
        </pc:picChg>
        <pc:picChg chg="mod">
          <ac:chgData name="Jason Wiese" userId="4bff8d5b-7de6-4655-b397-69b0afc81113" providerId="ADAL" clId="{59970C0A-C864-420D-92D1-B5EA7DB239FB}" dt="2024-07-22T23:57:36.234" v="357" actId="1035"/>
          <ac:picMkLst>
            <pc:docMk/>
            <pc:sldMk cId="1853235860" sldId="2146846277"/>
            <ac:picMk id="40" creationId="{06A10B7B-390D-1602-5E24-788742EB44D8}"/>
          </ac:picMkLst>
        </pc:picChg>
        <pc:picChg chg="mod">
          <ac:chgData name="Jason Wiese" userId="4bff8d5b-7de6-4655-b397-69b0afc81113" providerId="ADAL" clId="{59970C0A-C864-420D-92D1-B5EA7DB239FB}" dt="2024-07-22T23:57:36.234" v="357" actId="1035"/>
          <ac:picMkLst>
            <pc:docMk/>
            <pc:sldMk cId="1853235860" sldId="2146846277"/>
            <ac:picMk id="41" creationId="{65BC1502-8347-5C19-A9A1-0429A6BEF6DF}"/>
          </ac:picMkLst>
        </pc:picChg>
        <pc:picChg chg="mod">
          <ac:chgData name="Jason Wiese" userId="4bff8d5b-7de6-4655-b397-69b0afc81113" providerId="ADAL" clId="{59970C0A-C864-420D-92D1-B5EA7DB239FB}" dt="2024-07-22T23:57:36.234" v="357" actId="1035"/>
          <ac:picMkLst>
            <pc:docMk/>
            <pc:sldMk cId="1853235860" sldId="2146846277"/>
            <ac:picMk id="1087" creationId="{C0EC5A00-F55D-6437-23B5-0D95C3E4C519}"/>
          </ac:picMkLst>
        </pc:picChg>
        <pc:cxnChg chg="mod">
          <ac:chgData name="Jason Wiese" userId="4bff8d5b-7de6-4655-b397-69b0afc81113" providerId="ADAL" clId="{59970C0A-C864-420D-92D1-B5EA7DB239FB}" dt="2024-07-22T23:57:36.234" v="357" actId="1035"/>
          <ac:cxnSpMkLst>
            <pc:docMk/>
            <pc:sldMk cId="1853235860" sldId="2146846277"/>
            <ac:cxnSpMk id="3" creationId="{D86717CA-4BDB-1C04-24E8-0A147B1A8CCB}"/>
          </ac:cxnSpMkLst>
        </pc:cxnChg>
        <pc:cxnChg chg="mod">
          <ac:chgData name="Jason Wiese" userId="4bff8d5b-7de6-4655-b397-69b0afc81113" providerId="ADAL" clId="{59970C0A-C864-420D-92D1-B5EA7DB239FB}" dt="2024-07-22T23:57:51.494" v="367" actId="1035"/>
          <ac:cxnSpMkLst>
            <pc:docMk/>
            <pc:sldMk cId="1853235860" sldId="2146846277"/>
            <ac:cxnSpMk id="7" creationId="{B8651EAD-969F-7DE7-AD16-CDB14FE02D60}"/>
          </ac:cxnSpMkLst>
        </pc:cxnChg>
        <pc:cxnChg chg="mod">
          <ac:chgData name="Jason Wiese" userId="4bff8d5b-7de6-4655-b397-69b0afc81113" providerId="ADAL" clId="{59970C0A-C864-420D-92D1-B5EA7DB239FB}" dt="2024-07-22T23:56:03.935" v="343" actId="12789"/>
          <ac:cxnSpMkLst>
            <pc:docMk/>
            <pc:sldMk cId="1853235860" sldId="2146846277"/>
            <ac:cxnSpMk id="28" creationId="{977F8497-AEC8-4E67-3866-1A4EA7CFBF83}"/>
          </ac:cxnSpMkLst>
        </pc:cxnChg>
        <pc:cxnChg chg="mod">
          <ac:chgData name="Jason Wiese" userId="4bff8d5b-7de6-4655-b397-69b0afc81113" providerId="ADAL" clId="{59970C0A-C864-420D-92D1-B5EA7DB239FB}" dt="2024-07-22T23:56:11.038" v="344" actId="12789"/>
          <ac:cxnSpMkLst>
            <pc:docMk/>
            <pc:sldMk cId="1853235860" sldId="2146846277"/>
            <ac:cxnSpMk id="29" creationId="{4FE2702D-6977-046A-0828-7373BCF163F1}"/>
          </ac:cxnSpMkLst>
        </pc:cxnChg>
        <pc:cxnChg chg="mod">
          <ac:chgData name="Jason Wiese" userId="4bff8d5b-7de6-4655-b397-69b0afc81113" providerId="ADAL" clId="{59970C0A-C864-420D-92D1-B5EA7DB239FB}" dt="2024-07-22T23:57:36.234" v="357" actId="1035"/>
          <ac:cxnSpMkLst>
            <pc:docMk/>
            <pc:sldMk cId="1853235860" sldId="2146846277"/>
            <ac:cxnSpMk id="30" creationId="{2AAC04DC-F38D-FD34-9714-5DE394B62CA4}"/>
          </ac:cxnSpMkLst>
        </pc:cxnChg>
        <pc:cxnChg chg="mod">
          <ac:chgData name="Jason Wiese" userId="4bff8d5b-7de6-4655-b397-69b0afc81113" providerId="ADAL" clId="{59970C0A-C864-420D-92D1-B5EA7DB239FB}" dt="2024-07-22T23:57:51.494" v="367" actId="1035"/>
          <ac:cxnSpMkLst>
            <pc:docMk/>
            <pc:sldMk cId="1853235860" sldId="2146846277"/>
            <ac:cxnSpMk id="31" creationId="{70A105AD-79F8-F1F3-3FC7-E577FF064903}"/>
          </ac:cxnSpMkLst>
        </pc:cxnChg>
        <pc:cxnChg chg="mod">
          <ac:chgData name="Jason Wiese" userId="4bff8d5b-7de6-4655-b397-69b0afc81113" providerId="ADAL" clId="{59970C0A-C864-420D-92D1-B5EA7DB239FB}" dt="2024-07-22T23:56:03.935" v="343" actId="12789"/>
          <ac:cxnSpMkLst>
            <pc:docMk/>
            <pc:sldMk cId="1853235860" sldId="2146846277"/>
            <ac:cxnSpMk id="1047" creationId="{978632F3-1473-3E58-CEBD-1F01F3C2815E}"/>
          </ac:cxnSpMkLst>
        </pc:cxnChg>
        <pc:cxnChg chg="mod">
          <ac:chgData name="Jason Wiese" userId="4bff8d5b-7de6-4655-b397-69b0afc81113" providerId="ADAL" clId="{59970C0A-C864-420D-92D1-B5EA7DB239FB}" dt="2024-07-22T23:56:11.038" v="344" actId="12789"/>
          <ac:cxnSpMkLst>
            <pc:docMk/>
            <pc:sldMk cId="1853235860" sldId="2146846277"/>
            <ac:cxnSpMk id="1048" creationId="{3FDD49B7-18D1-CDBA-7D78-62001BCB67B1}"/>
          </ac:cxnSpMkLst>
        </pc:cxnChg>
        <pc:cxnChg chg="mod">
          <ac:chgData name="Jason Wiese" userId="4bff8d5b-7de6-4655-b397-69b0afc81113" providerId="ADAL" clId="{59970C0A-C864-420D-92D1-B5EA7DB239FB}" dt="2024-07-22T23:56:03.935" v="343" actId="12789"/>
          <ac:cxnSpMkLst>
            <pc:docMk/>
            <pc:sldMk cId="1853235860" sldId="2146846277"/>
            <ac:cxnSpMk id="1070" creationId="{6FCBE152-50E5-5C3C-06FA-EB8D6112AD0D}"/>
          </ac:cxnSpMkLst>
        </pc:cxnChg>
        <pc:cxnChg chg="mod">
          <ac:chgData name="Jason Wiese" userId="4bff8d5b-7de6-4655-b397-69b0afc81113" providerId="ADAL" clId="{59970C0A-C864-420D-92D1-B5EA7DB239FB}" dt="2024-07-22T23:56:11.038" v="344" actId="12789"/>
          <ac:cxnSpMkLst>
            <pc:docMk/>
            <pc:sldMk cId="1853235860" sldId="2146846277"/>
            <ac:cxnSpMk id="1071" creationId="{D8CFF3C0-662A-260E-EBAB-88A0EC58FD08}"/>
          </ac:cxnSpMkLst>
        </pc:cxnChg>
        <pc:cxnChg chg="mod">
          <ac:chgData name="Jason Wiese" userId="4bff8d5b-7de6-4655-b397-69b0afc81113" providerId="ADAL" clId="{59970C0A-C864-420D-92D1-B5EA7DB239FB}" dt="2024-07-22T23:57:36.234" v="357" actId="1035"/>
          <ac:cxnSpMkLst>
            <pc:docMk/>
            <pc:sldMk cId="1853235860" sldId="2146846277"/>
            <ac:cxnSpMk id="1072" creationId="{0A8F9257-7655-4297-DBA1-2A62346F56DD}"/>
          </ac:cxnSpMkLst>
        </pc:cxnChg>
        <pc:cxnChg chg="mod">
          <ac:chgData name="Jason Wiese" userId="4bff8d5b-7de6-4655-b397-69b0afc81113" providerId="ADAL" clId="{59970C0A-C864-420D-92D1-B5EA7DB239FB}" dt="2024-07-22T23:57:51.494" v="367" actId="1035"/>
          <ac:cxnSpMkLst>
            <pc:docMk/>
            <pc:sldMk cId="1853235860" sldId="2146846277"/>
            <ac:cxnSpMk id="1073" creationId="{BD407EDA-F051-C64B-4C52-79A1159AA997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59970C0A-C864-420D-92D1-B5EA7DB239FB}" dt="2024-07-23T00:03:47.168" v="941"/>
              <pc2:cmMkLst xmlns:pc2="http://schemas.microsoft.com/office/powerpoint/2019/9/main/command">
                <pc:docMk/>
                <pc:sldMk cId="1853235860" sldId="2146846277"/>
                <pc2:cmMk id="{B50BD110-D69C-48F5-A341-3564E66A1AB8}"/>
              </pc2:cmMkLst>
            </pc226:cmChg>
          </p:ext>
        </pc:extLst>
      </pc:sldChg>
      <pc:sldChg chg="addSp delSp modSp mod">
        <pc:chgData name="Jason Wiese" userId="4bff8d5b-7de6-4655-b397-69b0afc81113" providerId="ADAL" clId="{59970C0A-C864-420D-92D1-B5EA7DB239FB}" dt="2024-07-23T15:08:24.340" v="3005" actId="6549"/>
        <pc:sldMkLst>
          <pc:docMk/>
          <pc:sldMk cId="135192769" sldId="2146846443"/>
        </pc:sldMkLst>
        <pc:spChg chg="add del mod">
          <ac:chgData name="Jason Wiese" userId="4bff8d5b-7de6-4655-b397-69b0afc81113" providerId="ADAL" clId="{59970C0A-C864-420D-92D1-B5EA7DB239FB}" dt="2024-07-23T15:03:08.976" v="2219" actId="478"/>
          <ac:spMkLst>
            <pc:docMk/>
            <pc:sldMk cId="135192769" sldId="2146846443"/>
            <ac:spMk id="2" creationId="{D76E70D0-BBA3-9057-17D2-152A532A808B}"/>
          </ac:spMkLst>
        </pc:spChg>
        <pc:spChg chg="mod">
          <ac:chgData name="Jason Wiese" userId="4bff8d5b-7de6-4655-b397-69b0afc81113" providerId="ADAL" clId="{59970C0A-C864-420D-92D1-B5EA7DB239FB}" dt="2024-07-23T15:08:24.340" v="3005" actId="6549"/>
          <ac:spMkLst>
            <pc:docMk/>
            <pc:sldMk cId="135192769" sldId="2146846443"/>
            <ac:spMk id="3" creationId="{DA37D988-8FE0-AD2B-B586-9E0BF7AFBA08}"/>
          </ac:spMkLst>
        </pc:spChg>
        <pc:spChg chg="mod">
          <ac:chgData name="Jason Wiese" userId="4bff8d5b-7de6-4655-b397-69b0afc81113" providerId="ADAL" clId="{59970C0A-C864-420D-92D1-B5EA7DB239FB}" dt="2024-07-23T00:18:04.125" v="1719" actId="20577"/>
          <ac:spMkLst>
            <pc:docMk/>
            <pc:sldMk cId="135192769" sldId="2146846443"/>
            <ac:spMk id="174" creationId="{D5111C60-61B5-4E2C-D0A0-1DE4991C0BE8}"/>
          </ac:spMkLst>
        </pc:spChg>
      </pc:sldChg>
      <pc:sldChg chg="modSp mod">
        <pc:chgData name="Jason Wiese" userId="4bff8d5b-7de6-4655-b397-69b0afc81113" providerId="ADAL" clId="{59970C0A-C864-420D-92D1-B5EA7DB239FB}" dt="2024-07-22T23:58:46.274" v="483" actId="14100"/>
        <pc:sldMkLst>
          <pc:docMk/>
          <pc:sldMk cId="2185203069" sldId="2146846698"/>
        </pc:sldMkLst>
        <pc:spChg chg="mod">
          <ac:chgData name="Jason Wiese" userId="4bff8d5b-7de6-4655-b397-69b0afc81113" providerId="ADAL" clId="{59970C0A-C864-420D-92D1-B5EA7DB239FB}" dt="2024-07-22T23:58:46.274" v="483" actId="14100"/>
          <ac:spMkLst>
            <pc:docMk/>
            <pc:sldMk cId="2185203069" sldId="2146846698"/>
            <ac:spMk id="11" creationId="{A3E8F6A9-99B0-19E1-9937-B149F2356888}"/>
          </ac:spMkLst>
        </pc:spChg>
      </pc:sldChg>
      <pc:sldChg chg="addSp delSp modSp mod">
        <pc:chgData name="Jason Wiese" userId="4bff8d5b-7de6-4655-b397-69b0afc81113" providerId="ADAL" clId="{59970C0A-C864-420D-92D1-B5EA7DB239FB}" dt="2024-07-24T19:19:19.396" v="3455" actId="478"/>
        <pc:sldMkLst>
          <pc:docMk/>
          <pc:sldMk cId="2052273665" sldId="2146846699"/>
        </pc:sldMkLst>
        <pc:spChg chg="del">
          <ac:chgData name="Jason Wiese" userId="4bff8d5b-7de6-4655-b397-69b0afc81113" providerId="ADAL" clId="{59970C0A-C864-420D-92D1-B5EA7DB239FB}" dt="2024-07-24T19:16:53.922" v="3323" actId="478"/>
          <ac:spMkLst>
            <pc:docMk/>
            <pc:sldMk cId="2052273665" sldId="2146846699"/>
            <ac:spMk id="4" creationId="{34A32C72-B9D7-B2B1-DECB-F1E01B543EDC}"/>
          </ac:spMkLst>
        </pc:spChg>
        <pc:spChg chg="mod">
          <ac:chgData name="Jason Wiese" userId="4bff8d5b-7de6-4655-b397-69b0afc81113" providerId="ADAL" clId="{59970C0A-C864-420D-92D1-B5EA7DB239FB}" dt="2024-07-24T19:18:16.229" v="3453" actId="1076"/>
          <ac:spMkLst>
            <pc:docMk/>
            <pc:sldMk cId="2052273665" sldId="2146846699"/>
            <ac:spMk id="5" creationId="{120D82CB-7488-5E0F-E7C3-A4628B89AC9E}"/>
          </ac:spMkLst>
        </pc:spChg>
        <pc:spChg chg="del">
          <ac:chgData name="Jason Wiese" userId="4bff8d5b-7de6-4655-b397-69b0afc81113" providerId="ADAL" clId="{59970C0A-C864-420D-92D1-B5EA7DB239FB}" dt="2024-07-24T19:19:19.396" v="3455" actId="478"/>
          <ac:spMkLst>
            <pc:docMk/>
            <pc:sldMk cId="2052273665" sldId="2146846699"/>
            <ac:spMk id="6" creationId="{96196A6B-3A1B-4CAE-1559-9E5F65986C8D}"/>
          </ac:spMkLst>
        </pc:spChg>
        <pc:spChg chg="add mod">
          <ac:chgData name="Jason Wiese" userId="4bff8d5b-7de6-4655-b397-69b0afc81113" providerId="ADAL" clId="{59970C0A-C864-420D-92D1-B5EA7DB239FB}" dt="2024-07-24T19:18:04.005" v="3451"/>
          <ac:spMkLst>
            <pc:docMk/>
            <pc:sldMk cId="2052273665" sldId="2146846699"/>
            <ac:spMk id="7" creationId="{873A1EE1-175D-0C36-154F-3110DD58AD5F}"/>
          </ac:spMkLst>
        </pc:spChg>
        <pc:spChg chg="mod">
          <ac:chgData name="Jason Wiese" userId="4bff8d5b-7de6-4655-b397-69b0afc81113" providerId="ADAL" clId="{59970C0A-C864-420D-92D1-B5EA7DB239FB}" dt="2024-07-24T19:18:07.292" v="3452" actId="20577"/>
          <ac:spMkLst>
            <pc:docMk/>
            <pc:sldMk cId="2052273665" sldId="2146846699"/>
            <ac:spMk id="12" creationId="{D3ED8F18-80E6-D449-A031-541661F2A42F}"/>
          </ac:spMkLst>
        </pc:spChg>
      </pc:sldChg>
      <pc:sldChg chg="addSp delSp modSp del">
        <pc:chgData name="Jason Wiese" userId="4bff8d5b-7de6-4655-b397-69b0afc81113" providerId="ADAL" clId="{59970C0A-C864-420D-92D1-B5EA7DB239FB}" dt="2024-07-23T00:07:59.010" v="1360" actId="47"/>
        <pc:sldMkLst>
          <pc:docMk/>
          <pc:sldMk cId="2975690459" sldId="2146846699"/>
        </pc:sldMkLst>
        <pc:spChg chg="add mod">
          <ac:chgData name="Jason Wiese" userId="4bff8d5b-7de6-4655-b397-69b0afc81113" providerId="ADAL" clId="{59970C0A-C864-420D-92D1-B5EA7DB239FB}" dt="2024-07-23T00:06:52.318" v="1316" actId="1076"/>
          <ac:spMkLst>
            <pc:docMk/>
            <pc:sldMk cId="2975690459" sldId="2146846699"/>
            <ac:spMk id="3" creationId="{1102F121-F6AB-387D-AC73-3EBB09A5E98F}"/>
          </ac:spMkLst>
        </pc:spChg>
        <pc:spChg chg="add mod">
          <ac:chgData name="Jason Wiese" userId="4bff8d5b-7de6-4655-b397-69b0afc81113" providerId="ADAL" clId="{59970C0A-C864-420D-92D1-B5EA7DB239FB}" dt="2024-07-23T00:06:52.318" v="1316" actId="1076"/>
          <ac:spMkLst>
            <pc:docMk/>
            <pc:sldMk cId="2975690459" sldId="2146846699"/>
            <ac:spMk id="4" creationId="{3DC7BFD4-7CE7-8FC2-8B5B-00F5F4F7AD52}"/>
          </ac:spMkLst>
        </pc:spChg>
        <pc:spChg chg="add mod">
          <ac:chgData name="Jason Wiese" userId="4bff8d5b-7de6-4655-b397-69b0afc81113" providerId="ADAL" clId="{59970C0A-C864-420D-92D1-B5EA7DB239FB}" dt="2024-07-23T00:06:52.318" v="1316" actId="1076"/>
          <ac:spMkLst>
            <pc:docMk/>
            <pc:sldMk cId="2975690459" sldId="2146846699"/>
            <ac:spMk id="15" creationId="{28E77C56-5BD5-0251-5BC0-B7C970483133}"/>
          </ac:spMkLst>
        </pc:spChg>
        <pc:spChg chg="add mod">
          <ac:chgData name="Jason Wiese" userId="4bff8d5b-7de6-4655-b397-69b0afc81113" providerId="ADAL" clId="{59970C0A-C864-420D-92D1-B5EA7DB239FB}" dt="2024-07-23T00:06:52.318" v="1316" actId="1076"/>
          <ac:spMkLst>
            <pc:docMk/>
            <pc:sldMk cId="2975690459" sldId="2146846699"/>
            <ac:spMk id="16" creationId="{C5D15AFC-1AD6-A480-D1F8-3A4C0040ABC6}"/>
          </ac:spMkLst>
        </pc:spChg>
        <pc:spChg chg="add mod">
          <ac:chgData name="Jason Wiese" userId="4bff8d5b-7de6-4655-b397-69b0afc81113" providerId="ADAL" clId="{59970C0A-C864-420D-92D1-B5EA7DB239FB}" dt="2024-07-23T00:06:52.318" v="1316" actId="1076"/>
          <ac:spMkLst>
            <pc:docMk/>
            <pc:sldMk cId="2975690459" sldId="2146846699"/>
            <ac:spMk id="17" creationId="{004205B2-BBBC-BCD8-79A8-95D2180884EB}"/>
          </ac:spMkLst>
        </pc:spChg>
        <pc:spChg chg="add mod">
          <ac:chgData name="Jason Wiese" userId="4bff8d5b-7de6-4655-b397-69b0afc81113" providerId="ADAL" clId="{59970C0A-C864-420D-92D1-B5EA7DB239FB}" dt="2024-07-23T00:06:52.318" v="1316" actId="1076"/>
          <ac:spMkLst>
            <pc:docMk/>
            <pc:sldMk cId="2975690459" sldId="2146846699"/>
            <ac:spMk id="21" creationId="{330E207F-AA93-C563-8269-6930ED1D2D0B}"/>
          </ac:spMkLst>
        </pc:spChg>
        <pc:spChg chg="add mod">
          <ac:chgData name="Jason Wiese" userId="4bff8d5b-7de6-4655-b397-69b0afc81113" providerId="ADAL" clId="{59970C0A-C864-420D-92D1-B5EA7DB239FB}" dt="2024-07-23T00:06:52.318" v="1316" actId="1076"/>
          <ac:spMkLst>
            <pc:docMk/>
            <pc:sldMk cId="2975690459" sldId="2146846699"/>
            <ac:spMk id="22" creationId="{C0FD9281-898B-BF37-360F-AE872F490FBD}"/>
          </ac:spMkLst>
        </pc:spChg>
        <pc:spChg chg="add mod">
          <ac:chgData name="Jason Wiese" userId="4bff8d5b-7de6-4655-b397-69b0afc81113" providerId="ADAL" clId="{59970C0A-C864-420D-92D1-B5EA7DB239FB}" dt="2024-07-23T00:06:52.318" v="1316" actId="1076"/>
          <ac:spMkLst>
            <pc:docMk/>
            <pc:sldMk cId="2975690459" sldId="2146846699"/>
            <ac:spMk id="23" creationId="{A7B38B9B-715B-D6B8-961B-B07A5E497429}"/>
          </ac:spMkLst>
        </pc:spChg>
        <pc:spChg chg="add mod">
          <ac:chgData name="Jason Wiese" userId="4bff8d5b-7de6-4655-b397-69b0afc81113" providerId="ADAL" clId="{59970C0A-C864-420D-92D1-B5EA7DB239FB}" dt="2024-07-23T00:06:52.318" v="1316" actId="1076"/>
          <ac:spMkLst>
            <pc:docMk/>
            <pc:sldMk cId="2975690459" sldId="2146846699"/>
            <ac:spMk id="27" creationId="{8CFCFCF6-D3DE-BB7D-8810-226A89A69AA8}"/>
          </ac:spMkLst>
        </pc:spChg>
        <pc:spChg chg="del">
          <ac:chgData name="Jason Wiese" userId="4bff8d5b-7de6-4655-b397-69b0afc81113" providerId="ADAL" clId="{59970C0A-C864-420D-92D1-B5EA7DB239FB}" dt="2024-07-23T00:06:38.831" v="1313" actId="478"/>
          <ac:spMkLst>
            <pc:docMk/>
            <pc:sldMk cId="2975690459" sldId="2146846699"/>
            <ac:spMk id="33" creationId="{C76FF973-1257-5910-9EE8-DB7E928D2659}"/>
          </ac:spMkLst>
        </pc:spChg>
        <pc:spChg chg="add mod">
          <ac:chgData name="Jason Wiese" userId="4bff8d5b-7de6-4655-b397-69b0afc81113" providerId="ADAL" clId="{59970C0A-C864-420D-92D1-B5EA7DB239FB}" dt="2024-07-23T00:06:52.318" v="1316" actId="1076"/>
          <ac:spMkLst>
            <pc:docMk/>
            <pc:sldMk cId="2975690459" sldId="2146846699"/>
            <ac:spMk id="34" creationId="{A66C0EE3-E6BE-C702-D619-7AA8A2FFE74D}"/>
          </ac:spMkLst>
        </pc:spChg>
        <pc:spChg chg="add mod">
          <ac:chgData name="Jason Wiese" userId="4bff8d5b-7de6-4655-b397-69b0afc81113" providerId="ADAL" clId="{59970C0A-C864-420D-92D1-B5EA7DB239FB}" dt="2024-07-23T00:06:52.318" v="1316" actId="1076"/>
          <ac:spMkLst>
            <pc:docMk/>
            <pc:sldMk cId="2975690459" sldId="2146846699"/>
            <ac:spMk id="36" creationId="{FF40543F-52B4-D867-8CBB-833254701473}"/>
          </ac:spMkLst>
        </pc:spChg>
        <pc:spChg chg="add mod">
          <ac:chgData name="Jason Wiese" userId="4bff8d5b-7de6-4655-b397-69b0afc81113" providerId="ADAL" clId="{59970C0A-C864-420D-92D1-B5EA7DB239FB}" dt="2024-07-23T00:06:52.318" v="1316" actId="1076"/>
          <ac:spMkLst>
            <pc:docMk/>
            <pc:sldMk cId="2975690459" sldId="2146846699"/>
            <ac:spMk id="37" creationId="{0EEA7CF7-89F6-B1A1-0DCB-118301D33D3B}"/>
          </ac:spMkLst>
        </pc:spChg>
        <pc:spChg chg="add mod">
          <ac:chgData name="Jason Wiese" userId="4bff8d5b-7de6-4655-b397-69b0afc81113" providerId="ADAL" clId="{59970C0A-C864-420D-92D1-B5EA7DB239FB}" dt="2024-07-23T00:06:52.318" v="1316" actId="1076"/>
          <ac:spMkLst>
            <pc:docMk/>
            <pc:sldMk cId="2975690459" sldId="2146846699"/>
            <ac:spMk id="41" creationId="{4956F2C8-6A30-A190-0F17-12AE8A3AC7B1}"/>
          </ac:spMkLst>
        </pc:spChg>
        <pc:spChg chg="add mod">
          <ac:chgData name="Jason Wiese" userId="4bff8d5b-7de6-4655-b397-69b0afc81113" providerId="ADAL" clId="{59970C0A-C864-420D-92D1-B5EA7DB239FB}" dt="2024-07-23T00:06:52.318" v="1316" actId="1076"/>
          <ac:spMkLst>
            <pc:docMk/>
            <pc:sldMk cId="2975690459" sldId="2146846699"/>
            <ac:spMk id="42" creationId="{9BE2E9DA-9CD0-931E-98C7-BF9328991E79}"/>
          </ac:spMkLst>
        </pc:spChg>
        <pc:spChg chg="del">
          <ac:chgData name="Jason Wiese" userId="4bff8d5b-7de6-4655-b397-69b0afc81113" providerId="ADAL" clId="{59970C0A-C864-420D-92D1-B5EA7DB239FB}" dt="2024-07-23T00:06:38.831" v="1313" actId="478"/>
          <ac:spMkLst>
            <pc:docMk/>
            <pc:sldMk cId="2975690459" sldId="2146846699"/>
            <ac:spMk id="1067" creationId="{E7C6909C-3897-3A48-1E09-99FA972FEC61}"/>
          </ac:spMkLst>
        </pc:spChg>
        <pc:spChg chg="del">
          <ac:chgData name="Jason Wiese" userId="4bff8d5b-7de6-4655-b397-69b0afc81113" providerId="ADAL" clId="{59970C0A-C864-420D-92D1-B5EA7DB239FB}" dt="2024-07-23T00:06:38.831" v="1313" actId="478"/>
          <ac:spMkLst>
            <pc:docMk/>
            <pc:sldMk cId="2975690459" sldId="2146846699"/>
            <ac:spMk id="1068" creationId="{32E38F1A-6413-D833-CA71-7568476E14AF}"/>
          </ac:spMkLst>
        </pc:spChg>
        <pc:spChg chg="del">
          <ac:chgData name="Jason Wiese" userId="4bff8d5b-7de6-4655-b397-69b0afc81113" providerId="ADAL" clId="{59970C0A-C864-420D-92D1-B5EA7DB239FB}" dt="2024-07-23T00:06:38.831" v="1313" actId="478"/>
          <ac:spMkLst>
            <pc:docMk/>
            <pc:sldMk cId="2975690459" sldId="2146846699"/>
            <ac:spMk id="1069" creationId="{6224E0DC-4990-2FED-DD6A-BDA7FFAF9BB8}"/>
          </ac:spMkLst>
        </pc:spChg>
        <pc:spChg chg="del">
          <ac:chgData name="Jason Wiese" userId="4bff8d5b-7de6-4655-b397-69b0afc81113" providerId="ADAL" clId="{59970C0A-C864-420D-92D1-B5EA7DB239FB}" dt="2024-07-23T00:06:38.831" v="1313" actId="478"/>
          <ac:spMkLst>
            <pc:docMk/>
            <pc:sldMk cId="2975690459" sldId="2146846699"/>
            <ac:spMk id="1074" creationId="{BDE1708C-DB92-0E6F-E19D-2855C7831227}"/>
          </ac:spMkLst>
        </pc:spChg>
        <pc:spChg chg="del">
          <ac:chgData name="Jason Wiese" userId="4bff8d5b-7de6-4655-b397-69b0afc81113" providerId="ADAL" clId="{59970C0A-C864-420D-92D1-B5EA7DB239FB}" dt="2024-07-23T00:06:38.831" v="1313" actId="478"/>
          <ac:spMkLst>
            <pc:docMk/>
            <pc:sldMk cId="2975690459" sldId="2146846699"/>
            <ac:spMk id="1075" creationId="{79EFAFDE-0A74-258C-A685-638E069529A0}"/>
          </ac:spMkLst>
        </pc:spChg>
        <pc:spChg chg="del">
          <ac:chgData name="Jason Wiese" userId="4bff8d5b-7de6-4655-b397-69b0afc81113" providerId="ADAL" clId="{59970C0A-C864-420D-92D1-B5EA7DB239FB}" dt="2024-07-23T00:06:38.831" v="1313" actId="478"/>
          <ac:spMkLst>
            <pc:docMk/>
            <pc:sldMk cId="2975690459" sldId="2146846699"/>
            <ac:spMk id="1076" creationId="{55E167BC-DA2A-3569-98EF-A608BAF8967C}"/>
          </ac:spMkLst>
        </pc:spChg>
        <pc:spChg chg="del">
          <ac:chgData name="Jason Wiese" userId="4bff8d5b-7de6-4655-b397-69b0afc81113" providerId="ADAL" clId="{59970C0A-C864-420D-92D1-B5EA7DB239FB}" dt="2024-07-23T00:06:38.831" v="1313" actId="478"/>
          <ac:spMkLst>
            <pc:docMk/>
            <pc:sldMk cId="2975690459" sldId="2146846699"/>
            <ac:spMk id="1077" creationId="{49FA51C4-BAC7-CA34-D1E2-14A7D40DA234}"/>
          </ac:spMkLst>
        </pc:spChg>
        <pc:spChg chg="del">
          <ac:chgData name="Jason Wiese" userId="4bff8d5b-7de6-4655-b397-69b0afc81113" providerId="ADAL" clId="{59970C0A-C864-420D-92D1-B5EA7DB239FB}" dt="2024-07-23T00:06:38.831" v="1313" actId="478"/>
          <ac:spMkLst>
            <pc:docMk/>
            <pc:sldMk cId="2975690459" sldId="2146846699"/>
            <ac:spMk id="1078" creationId="{8923BFB0-CEEE-2996-F447-B756050F2C86}"/>
          </ac:spMkLst>
        </pc:spChg>
        <pc:spChg chg="del">
          <ac:chgData name="Jason Wiese" userId="4bff8d5b-7de6-4655-b397-69b0afc81113" providerId="ADAL" clId="{59970C0A-C864-420D-92D1-B5EA7DB239FB}" dt="2024-07-23T00:06:38.831" v="1313" actId="478"/>
          <ac:spMkLst>
            <pc:docMk/>
            <pc:sldMk cId="2975690459" sldId="2146846699"/>
            <ac:spMk id="1080" creationId="{69803C52-FA5A-1C47-2D24-B17FC403B37B}"/>
          </ac:spMkLst>
        </pc:spChg>
        <pc:spChg chg="del">
          <ac:chgData name="Jason Wiese" userId="4bff8d5b-7de6-4655-b397-69b0afc81113" providerId="ADAL" clId="{59970C0A-C864-420D-92D1-B5EA7DB239FB}" dt="2024-07-23T00:06:38.831" v="1313" actId="478"/>
          <ac:spMkLst>
            <pc:docMk/>
            <pc:sldMk cId="2975690459" sldId="2146846699"/>
            <ac:spMk id="1081" creationId="{BC89ADD4-A806-C770-34DC-B41A2E6B2678}"/>
          </ac:spMkLst>
        </pc:spChg>
        <pc:spChg chg="del">
          <ac:chgData name="Jason Wiese" userId="4bff8d5b-7de6-4655-b397-69b0afc81113" providerId="ADAL" clId="{59970C0A-C864-420D-92D1-B5EA7DB239FB}" dt="2024-07-23T00:06:38.831" v="1313" actId="478"/>
          <ac:spMkLst>
            <pc:docMk/>
            <pc:sldMk cId="2975690459" sldId="2146846699"/>
            <ac:spMk id="1082" creationId="{79379DCA-2A80-B17C-9468-1673E5D900FC}"/>
          </ac:spMkLst>
        </pc:spChg>
        <pc:spChg chg="del">
          <ac:chgData name="Jason Wiese" userId="4bff8d5b-7de6-4655-b397-69b0afc81113" providerId="ADAL" clId="{59970C0A-C864-420D-92D1-B5EA7DB239FB}" dt="2024-07-23T00:06:38.831" v="1313" actId="478"/>
          <ac:spMkLst>
            <pc:docMk/>
            <pc:sldMk cId="2975690459" sldId="2146846699"/>
            <ac:spMk id="1083" creationId="{975C63DC-B5FE-C251-3A7F-D58478FFAA2F}"/>
          </ac:spMkLst>
        </pc:spChg>
        <pc:spChg chg="del">
          <ac:chgData name="Jason Wiese" userId="4bff8d5b-7de6-4655-b397-69b0afc81113" providerId="ADAL" clId="{59970C0A-C864-420D-92D1-B5EA7DB239FB}" dt="2024-07-23T00:06:38.831" v="1313" actId="478"/>
          <ac:spMkLst>
            <pc:docMk/>
            <pc:sldMk cId="2975690459" sldId="2146846699"/>
            <ac:spMk id="1084" creationId="{F94C000E-2307-0DE1-761C-DDBD081E7D45}"/>
          </ac:spMkLst>
        </pc:spChg>
        <pc:grpChg chg="add mod">
          <ac:chgData name="Jason Wiese" userId="4bff8d5b-7de6-4655-b397-69b0afc81113" providerId="ADAL" clId="{59970C0A-C864-420D-92D1-B5EA7DB239FB}" dt="2024-07-23T00:06:52.318" v="1316" actId="1076"/>
          <ac:grpSpMkLst>
            <pc:docMk/>
            <pc:sldMk cId="2975690459" sldId="2146846699"/>
            <ac:grpSpMk id="43" creationId="{611B6216-748D-7A54-1DC2-288194384FBF}"/>
          </ac:grpSpMkLst>
        </pc:grpChg>
        <pc:grpChg chg="del">
          <ac:chgData name="Jason Wiese" userId="4bff8d5b-7de6-4655-b397-69b0afc81113" providerId="ADAL" clId="{59970C0A-C864-420D-92D1-B5EA7DB239FB}" dt="2024-07-23T00:06:38.831" v="1313" actId="478"/>
          <ac:grpSpMkLst>
            <pc:docMk/>
            <pc:sldMk cId="2975690459" sldId="2146846699"/>
            <ac:grpSpMk id="1097" creationId="{5B295999-4BBF-4F03-21E8-B83626FFC973}"/>
          </ac:grpSpMkLst>
        </pc:grpChg>
        <pc:picChg chg="add mod">
          <ac:chgData name="Jason Wiese" userId="4bff8d5b-7de6-4655-b397-69b0afc81113" providerId="ADAL" clId="{59970C0A-C864-420D-92D1-B5EA7DB239FB}" dt="2024-07-23T00:06:52.318" v="1316" actId="1076"/>
          <ac:picMkLst>
            <pc:docMk/>
            <pc:sldMk cId="2975690459" sldId="2146846699"/>
            <ac:picMk id="20" creationId="{208ABB2D-9C39-8974-EBAD-76B175290F7E}"/>
          </ac:picMkLst>
        </pc:picChg>
        <pc:picChg chg="add mod">
          <ac:chgData name="Jason Wiese" userId="4bff8d5b-7de6-4655-b397-69b0afc81113" providerId="ADAL" clId="{59970C0A-C864-420D-92D1-B5EA7DB239FB}" dt="2024-07-23T00:06:52.318" v="1316" actId="1076"/>
          <ac:picMkLst>
            <pc:docMk/>
            <pc:sldMk cId="2975690459" sldId="2146846699"/>
            <ac:picMk id="24" creationId="{D3CC3B5A-DFA6-54C9-672F-E42EE3F04E02}"/>
          </ac:picMkLst>
        </pc:picChg>
        <pc:picChg chg="add mod">
          <ac:chgData name="Jason Wiese" userId="4bff8d5b-7de6-4655-b397-69b0afc81113" providerId="ADAL" clId="{59970C0A-C864-420D-92D1-B5EA7DB239FB}" dt="2024-07-23T00:06:52.318" v="1316" actId="1076"/>
          <ac:picMkLst>
            <pc:docMk/>
            <pc:sldMk cId="2975690459" sldId="2146846699"/>
            <ac:picMk id="35" creationId="{4D5DF11E-A738-06C4-7DF0-5E104266AFEC}"/>
          </ac:picMkLst>
        </pc:picChg>
        <pc:picChg chg="add mod">
          <ac:chgData name="Jason Wiese" userId="4bff8d5b-7de6-4655-b397-69b0afc81113" providerId="ADAL" clId="{59970C0A-C864-420D-92D1-B5EA7DB239FB}" dt="2024-07-23T00:06:52.318" v="1316" actId="1076"/>
          <ac:picMkLst>
            <pc:docMk/>
            <pc:sldMk cId="2975690459" sldId="2146846699"/>
            <ac:picMk id="40" creationId="{8BAE3E24-7473-1E83-7CFD-D116D31C8670}"/>
          </ac:picMkLst>
        </pc:picChg>
        <pc:picChg chg="mod">
          <ac:chgData name="Jason Wiese" userId="4bff8d5b-7de6-4655-b397-69b0afc81113" providerId="ADAL" clId="{59970C0A-C864-420D-92D1-B5EA7DB239FB}" dt="2024-07-23T00:06:52.318" v="1316" actId="1076"/>
          <ac:picMkLst>
            <pc:docMk/>
            <pc:sldMk cId="2975690459" sldId="2146846699"/>
            <ac:picMk id="44" creationId="{97C6DCBB-3515-EBFD-D7EB-A3C06D0A4DAA}"/>
          </ac:picMkLst>
        </pc:picChg>
        <pc:picChg chg="mod">
          <ac:chgData name="Jason Wiese" userId="4bff8d5b-7de6-4655-b397-69b0afc81113" providerId="ADAL" clId="{59970C0A-C864-420D-92D1-B5EA7DB239FB}" dt="2024-07-23T00:06:52.318" v="1316" actId="1076"/>
          <ac:picMkLst>
            <pc:docMk/>
            <pc:sldMk cId="2975690459" sldId="2146846699"/>
            <ac:picMk id="45" creationId="{6A3095EE-1AAD-2CAF-118B-D46BBA893ACB}"/>
          </ac:picMkLst>
        </pc:picChg>
        <pc:picChg chg="del">
          <ac:chgData name="Jason Wiese" userId="4bff8d5b-7de6-4655-b397-69b0afc81113" providerId="ADAL" clId="{59970C0A-C864-420D-92D1-B5EA7DB239FB}" dt="2024-07-23T00:06:38.831" v="1313" actId="478"/>
          <ac:picMkLst>
            <pc:docMk/>
            <pc:sldMk cId="2975690459" sldId="2146846699"/>
            <ac:picMk id="1079" creationId="{49E922FD-8B83-AAD7-2C99-EB518C21CDC4}"/>
          </ac:picMkLst>
        </pc:picChg>
        <pc:picChg chg="del">
          <ac:chgData name="Jason Wiese" userId="4bff8d5b-7de6-4655-b397-69b0afc81113" providerId="ADAL" clId="{59970C0A-C864-420D-92D1-B5EA7DB239FB}" dt="2024-07-23T00:06:38.831" v="1313" actId="478"/>
          <ac:picMkLst>
            <pc:docMk/>
            <pc:sldMk cId="2975690459" sldId="2146846699"/>
            <ac:picMk id="1085" creationId="{640CFD55-8300-FFDB-71AA-6BF81C521785}"/>
          </ac:picMkLst>
        </pc:picChg>
        <pc:picChg chg="del">
          <ac:chgData name="Jason Wiese" userId="4bff8d5b-7de6-4655-b397-69b0afc81113" providerId="ADAL" clId="{59970C0A-C864-420D-92D1-B5EA7DB239FB}" dt="2024-07-23T00:06:38.831" v="1313" actId="478"/>
          <ac:picMkLst>
            <pc:docMk/>
            <pc:sldMk cId="2975690459" sldId="2146846699"/>
            <ac:picMk id="1086" creationId="{267F9582-7A06-B861-985D-7AD29A975598}"/>
          </ac:picMkLst>
        </pc:picChg>
        <pc:picChg chg="del">
          <ac:chgData name="Jason Wiese" userId="4bff8d5b-7de6-4655-b397-69b0afc81113" providerId="ADAL" clId="{59970C0A-C864-420D-92D1-B5EA7DB239FB}" dt="2024-07-23T00:06:38.831" v="1313" actId="478"/>
          <ac:picMkLst>
            <pc:docMk/>
            <pc:sldMk cId="2975690459" sldId="2146846699"/>
            <ac:picMk id="1087" creationId="{C0EC5A00-F55D-6437-23B5-0D95C3E4C519}"/>
          </ac:picMkLst>
        </pc:picChg>
        <pc:cxnChg chg="add mod">
          <ac:chgData name="Jason Wiese" userId="4bff8d5b-7de6-4655-b397-69b0afc81113" providerId="ADAL" clId="{59970C0A-C864-420D-92D1-B5EA7DB239FB}" dt="2024-07-23T00:06:52.318" v="1316" actId="1076"/>
          <ac:cxnSpMkLst>
            <pc:docMk/>
            <pc:sldMk cId="2975690459" sldId="2146846699"/>
            <ac:cxnSpMk id="5" creationId="{FDD88A93-244C-14E8-CF6E-E9BB3D7D1BAE}"/>
          </ac:cxnSpMkLst>
        </pc:cxnChg>
        <pc:cxnChg chg="add mod">
          <ac:chgData name="Jason Wiese" userId="4bff8d5b-7de6-4655-b397-69b0afc81113" providerId="ADAL" clId="{59970C0A-C864-420D-92D1-B5EA7DB239FB}" dt="2024-07-23T00:06:52.318" v="1316" actId="1076"/>
          <ac:cxnSpMkLst>
            <pc:docMk/>
            <pc:sldMk cId="2975690459" sldId="2146846699"/>
            <ac:cxnSpMk id="6" creationId="{23650D06-E6A7-BF5A-B30C-76D8FD213E8A}"/>
          </ac:cxnSpMkLst>
        </pc:cxnChg>
        <pc:cxnChg chg="add mod">
          <ac:chgData name="Jason Wiese" userId="4bff8d5b-7de6-4655-b397-69b0afc81113" providerId="ADAL" clId="{59970C0A-C864-420D-92D1-B5EA7DB239FB}" dt="2024-07-23T00:06:52.318" v="1316" actId="1076"/>
          <ac:cxnSpMkLst>
            <pc:docMk/>
            <pc:sldMk cId="2975690459" sldId="2146846699"/>
            <ac:cxnSpMk id="7" creationId="{496CD106-95AA-0563-3E4F-61328F0DFC9D}"/>
          </ac:cxnSpMkLst>
        </pc:cxnChg>
        <pc:cxnChg chg="add mod">
          <ac:chgData name="Jason Wiese" userId="4bff8d5b-7de6-4655-b397-69b0afc81113" providerId="ADAL" clId="{59970C0A-C864-420D-92D1-B5EA7DB239FB}" dt="2024-07-23T00:06:52.318" v="1316" actId="1076"/>
          <ac:cxnSpMkLst>
            <pc:docMk/>
            <pc:sldMk cId="2975690459" sldId="2146846699"/>
            <ac:cxnSpMk id="14" creationId="{8E0C7F92-BBA6-C6DC-5991-A06598337FE7}"/>
          </ac:cxnSpMkLst>
        </pc:cxnChg>
        <pc:cxnChg chg="del">
          <ac:chgData name="Jason Wiese" userId="4bff8d5b-7de6-4655-b397-69b0afc81113" providerId="ADAL" clId="{59970C0A-C864-420D-92D1-B5EA7DB239FB}" dt="2024-07-23T00:06:38.831" v="1313" actId="478"/>
          <ac:cxnSpMkLst>
            <pc:docMk/>
            <pc:sldMk cId="2975690459" sldId="2146846699"/>
            <ac:cxnSpMk id="1070" creationId="{6FCBE152-50E5-5C3C-06FA-EB8D6112AD0D}"/>
          </ac:cxnSpMkLst>
        </pc:cxnChg>
        <pc:cxnChg chg="del">
          <ac:chgData name="Jason Wiese" userId="4bff8d5b-7de6-4655-b397-69b0afc81113" providerId="ADAL" clId="{59970C0A-C864-420D-92D1-B5EA7DB239FB}" dt="2024-07-23T00:06:38.831" v="1313" actId="478"/>
          <ac:cxnSpMkLst>
            <pc:docMk/>
            <pc:sldMk cId="2975690459" sldId="2146846699"/>
            <ac:cxnSpMk id="1071" creationId="{D8CFF3C0-662A-260E-EBAB-88A0EC58FD08}"/>
          </ac:cxnSpMkLst>
        </pc:cxnChg>
        <pc:cxnChg chg="del">
          <ac:chgData name="Jason Wiese" userId="4bff8d5b-7de6-4655-b397-69b0afc81113" providerId="ADAL" clId="{59970C0A-C864-420D-92D1-B5EA7DB239FB}" dt="2024-07-23T00:06:38.831" v="1313" actId="478"/>
          <ac:cxnSpMkLst>
            <pc:docMk/>
            <pc:sldMk cId="2975690459" sldId="2146846699"/>
            <ac:cxnSpMk id="1072" creationId="{0A8F9257-7655-4297-DBA1-2A62346F56DD}"/>
          </ac:cxnSpMkLst>
        </pc:cxnChg>
        <pc:cxnChg chg="del">
          <ac:chgData name="Jason Wiese" userId="4bff8d5b-7de6-4655-b397-69b0afc81113" providerId="ADAL" clId="{59970C0A-C864-420D-92D1-B5EA7DB239FB}" dt="2024-07-23T00:06:38.831" v="1313" actId="478"/>
          <ac:cxnSpMkLst>
            <pc:docMk/>
            <pc:sldMk cId="2975690459" sldId="2146846699"/>
            <ac:cxnSpMk id="1073" creationId="{BD407EDA-F051-C64B-4C52-79A1159AA997}"/>
          </ac:cxnSpMkLst>
        </pc:cxnChg>
      </pc:sldChg>
    </pc:docChg>
  </pc:docChgLst>
  <pc:docChgLst>
    <pc:chgData name="Leah Montner Dixon" userId="d5b2ae9e-9213-4442-b7df-4db8cbe51e5d" providerId="ADAL" clId="{A19D7261-02FB-4AE1-82AD-F6C6583257E7}"/>
    <pc:docChg chg="undo redo custSel addSld delSld modSld">
      <pc:chgData name="Leah Montner Dixon" userId="d5b2ae9e-9213-4442-b7df-4db8cbe51e5d" providerId="ADAL" clId="{A19D7261-02FB-4AE1-82AD-F6C6583257E7}" dt="2024-07-22T21:25:30.953" v="1669"/>
      <pc:docMkLst>
        <pc:docMk/>
      </pc:docMkLst>
      <pc:sldChg chg="modSp mod">
        <pc:chgData name="Leah Montner Dixon" userId="d5b2ae9e-9213-4442-b7df-4db8cbe51e5d" providerId="ADAL" clId="{A19D7261-02FB-4AE1-82AD-F6C6583257E7}" dt="2024-07-22T21:13:50.769" v="1372" actId="1076"/>
        <pc:sldMkLst>
          <pc:docMk/>
          <pc:sldMk cId="3795826603" sldId="287"/>
        </pc:sldMkLst>
        <pc:spChg chg="mod">
          <ac:chgData name="Leah Montner Dixon" userId="d5b2ae9e-9213-4442-b7df-4db8cbe51e5d" providerId="ADAL" clId="{A19D7261-02FB-4AE1-82AD-F6C6583257E7}" dt="2024-07-22T21:13:50.769" v="1372" actId="1076"/>
          <ac:spMkLst>
            <pc:docMk/>
            <pc:sldMk cId="3795826603" sldId="287"/>
            <ac:spMk id="5" creationId="{120D82CB-7488-5E0F-E7C3-A4628B89AC9E}"/>
          </ac:spMkLst>
        </pc:spChg>
        <pc:spChg chg="mod">
          <ac:chgData name="Leah Montner Dixon" userId="d5b2ae9e-9213-4442-b7df-4db8cbe51e5d" providerId="ADAL" clId="{A19D7261-02FB-4AE1-82AD-F6C6583257E7}" dt="2024-07-22T21:13:47.437" v="1371" actId="20577"/>
          <ac:spMkLst>
            <pc:docMk/>
            <pc:sldMk cId="3795826603" sldId="287"/>
            <ac:spMk id="12" creationId="{D3ED8F18-80E6-D449-A031-541661F2A42F}"/>
          </ac:spMkLst>
        </pc:spChg>
      </pc:sldChg>
      <pc:sldChg chg="addSp delSp modSp mod">
        <pc:chgData name="Leah Montner Dixon" userId="d5b2ae9e-9213-4442-b7df-4db8cbe51e5d" providerId="ADAL" clId="{A19D7261-02FB-4AE1-82AD-F6C6583257E7}" dt="2024-07-22T21:24:41.652" v="1664" actId="20577"/>
        <pc:sldMkLst>
          <pc:docMk/>
          <pc:sldMk cId="907101350" sldId="2146846178"/>
        </pc:sldMkLst>
        <pc:spChg chg="mod">
          <ac:chgData name="Leah Montner Dixon" userId="d5b2ae9e-9213-4442-b7df-4db8cbe51e5d" providerId="ADAL" clId="{A19D7261-02FB-4AE1-82AD-F6C6583257E7}" dt="2024-07-22T19:21:19.452" v="283" actId="14100"/>
          <ac:spMkLst>
            <pc:docMk/>
            <pc:sldMk cId="907101350" sldId="2146846178"/>
            <ac:spMk id="2" creationId="{5ABE9FE3-681C-0070-8412-6EE03AF2CED4}"/>
          </ac:spMkLst>
        </pc:spChg>
        <pc:spChg chg="del mod">
          <ac:chgData name="Leah Montner Dixon" userId="d5b2ae9e-9213-4442-b7df-4db8cbe51e5d" providerId="ADAL" clId="{A19D7261-02FB-4AE1-82AD-F6C6583257E7}" dt="2024-07-22T19:26:30.467" v="382" actId="478"/>
          <ac:spMkLst>
            <pc:docMk/>
            <pc:sldMk cId="907101350" sldId="2146846178"/>
            <ac:spMk id="3" creationId="{4032AB3F-B043-C54E-9A74-FE065AC60F46}"/>
          </ac:spMkLst>
        </pc:spChg>
        <pc:spChg chg="del mod">
          <ac:chgData name="Leah Montner Dixon" userId="d5b2ae9e-9213-4442-b7df-4db8cbe51e5d" providerId="ADAL" clId="{A19D7261-02FB-4AE1-82AD-F6C6583257E7}" dt="2024-07-22T19:26:30.467" v="382" actId="478"/>
          <ac:spMkLst>
            <pc:docMk/>
            <pc:sldMk cId="907101350" sldId="2146846178"/>
            <ac:spMk id="6" creationId="{03A47CD1-32DF-A8C6-AD3F-D29E5938028D}"/>
          </ac:spMkLst>
        </pc:spChg>
        <pc:spChg chg="mod">
          <ac:chgData name="Leah Montner Dixon" userId="d5b2ae9e-9213-4442-b7df-4db8cbe51e5d" providerId="ADAL" clId="{A19D7261-02FB-4AE1-82AD-F6C6583257E7}" dt="2024-07-22T21:24:41.652" v="1664" actId="20577"/>
          <ac:spMkLst>
            <pc:docMk/>
            <pc:sldMk cId="907101350" sldId="2146846178"/>
            <ac:spMk id="9" creationId="{A389EC41-F58A-CEEC-AC7C-548AAE3177D0}"/>
          </ac:spMkLst>
        </pc:spChg>
        <pc:spChg chg="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25" creationId="{A0ED79C0-689D-B348-437B-BC9982E96CCA}"/>
          </ac:spMkLst>
        </pc:spChg>
        <pc:spChg chg="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26" creationId="{6C120BDF-8052-9629-98E6-CC57B5C1C613}"/>
          </ac:spMkLst>
        </pc:spChg>
        <pc:spChg chg="add del mod">
          <ac:chgData name="Leah Montner Dixon" userId="d5b2ae9e-9213-4442-b7df-4db8cbe51e5d" providerId="ADAL" clId="{A19D7261-02FB-4AE1-82AD-F6C6583257E7}" dt="2024-07-22T20:56:44.236" v="872" actId="478"/>
          <ac:spMkLst>
            <pc:docMk/>
            <pc:sldMk cId="907101350" sldId="2146846178"/>
            <ac:spMk id="27" creationId="{EAB71DDF-8C60-56D3-E481-616F468988F0}"/>
          </ac:spMkLst>
        </pc:spChg>
        <pc:spChg chg="add del mod">
          <ac:chgData name="Leah Montner Dixon" userId="d5b2ae9e-9213-4442-b7df-4db8cbe51e5d" providerId="ADAL" clId="{A19D7261-02FB-4AE1-82AD-F6C6583257E7}" dt="2024-07-22T20:56:44.236" v="872" actId="478"/>
          <ac:spMkLst>
            <pc:docMk/>
            <pc:sldMk cId="907101350" sldId="2146846178"/>
            <ac:spMk id="34" creationId="{EACE27CA-4887-1D7A-A94B-2D0D636BE415}"/>
          </ac:spMkLst>
        </pc:spChg>
        <pc:spChg chg="add del mod">
          <ac:chgData name="Leah Montner Dixon" userId="d5b2ae9e-9213-4442-b7df-4db8cbe51e5d" providerId="ADAL" clId="{A19D7261-02FB-4AE1-82AD-F6C6583257E7}" dt="2024-07-22T20:56:44.236" v="872" actId="478"/>
          <ac:spMkLst>
            <pc:docMk/>
            <pc:sldMk cId="907101350" sldId="2146846178"/>
            <ac:spMk id="35" creationId="{6C18672D-7731-E2AD-2E8C-336DCAE04C15}"/>
          </ac:spMkLst>
        </pc:spChg>
        <pc:spChg chg="add del mod">
          <ac:chgData name="Leah Montner Dixon" userId="d5b2ae9e-9213-4442-b7df-4db8cbe51e5d" providerId="ADAL" clId="{A19D7261-02FB-4AE1-82AD-F6C6583257E7}" dt="2024-07-22T20:56:44.236" v="872" actId="478"/>
          <ac:spMkLst>
            <pc:docMk/>
            <pc:sldMk cId="907101350" sldId="2146846178"/>
            <ac:spMk id="36" creationId="{823A2763-4548-5702-CAC6-B6C2143CF482}"/>
          </ac:spMkLst>
        </pc:spChg>
        <pc:spChg chg="add del mod">
          <ac:chgData name="Leah Montner Dixon" userId="d5b2ae9e-9213-4442-b7df-4db8cbe51e5d" providerId="ADAL" clId="{A19D7261-02FB-4AE1-82AD-F6C6583257E7}" dt="2024-07-22T20:56:44.236" v="872" actId="478"/>
          <ac:spMkLst>
            <pc:docMk/>
            <pc:sldMk cId="907101350" sldId="2146846178"/>
            <ac:spMk id="37" creationId="{51CA6719-4196-2850-0BED-D6CE7B894F99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38" creationId="{B8A34510-B533-1BB1-4848-A3104BA1C496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39" creationId="{E8BC5C18-C945-004A-DADE-35B61C46A6F3}"/>
          </ac:spMkLst>
        </pc:spChg>
        <pc:spChg chg="del">
          <ac:chgData name="Leah Montner Dixon" userId="d5b2ae9e-9213-4442-b7df-4db8cbe51e5d" providerId="ADAL" clId="{A19D7261-02FB-4AE1-82AD-F6C6583257E7}" dt="2024-07-22T19:26:30.467" v="382" actId="478"/>
          <ac:spMkLst>
            <pc:docMk/>
            <pc:sldMk cId="907101350" sldId="2146846178"/>
            <ac:spMk id="40" creationId="{3C1D098A-BEFC-5BE9-7FD9-F8B1F88BBC72}"/>
          </ac:spMkLst>
        </pc:spChg>
        <pc:spChg chg="del">
          <ac:chgData name="Leah Montner Dixon" userId="d5b2ae9e-9213-4442-b7df-4db8cbe51e5d" providerId="ADAL" clId="{A19D7261-02FB-4AE1-82AD-F6C6583257E7}" dt="2024-07-22T19:26:30.467" v="382" actId="478"/>
          <ac:spMkLst>
            <pc:docMk/>
            <pc:sldMk cId="907101350" sldId="2146846178"/>
            <ac:spMk id="41" creationId="{314F573F-0C60-CAC1-F987-83564FFAFB36}"/>
          </ac:spMkLst>
        </pc:spChg>
        <pc:spChg chg="del">
          <ac:chgData name="Leah Montner Dixon" userId="d5b2ae9e-9213-4442-b7df-4db8cbe51e5d" providerId="ADAL" clId="{A19D7261-02FB-4AE1-82AD-F6C6583257E7}" dt="2024-07-22T19:26:25.245" v="381" actId="478"/>
          <ac:spMkLst>
            <pc:docMk/>
            <pc:sldMk cId="907101350" sldId="2146846178"/>
            <ac:spMk id="46" creationId="{0E9AE2FE-4200-9C26-761D-0AE1FE66146A}"/>
          </ac:spMkLst>
        </pc:spChg>
        <pc:spChg chg="del">
          <ac:chgData name="Leah Montner Dixon" userId="d5b2ae9e-9213-4442-b7df-4db8cbe51e5d" providerId="ADAL" clId="{A19D7261-02FB-4AE1-82AD-F6C6583257E7}" dt="2024-07-22T19:26:25.245" v="381" actId="478"/>
          <ac:spMkLst>
            <pc:docMk/>
            <pc:sldMk cId="907101350" sldId="2146846178"/>
            <ac:spMk id="47" creationId="{2D8E8EDF-2938-4022-1A61-F06F81205F5E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52" creationId="{76564BA3-272B-4278-2888-EF2128A5B7B4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53" creationId="{9E609351-64F5-D216-1E73-37E0DCA6FED7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54" creationId="{1F80C8E2-7544-2B09-84F2-B1A5CEE4F3B2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55" creationId="{4EC14CE8-2B69-EC7C-4AE5-56C22B8A40C6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56" creationId="{265CF479-3226-9580-FA07-3A57867073B3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57" creationId="{5314C194-87DF-0B28-29CC-9AA1B1E34C83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58" creationId="{88FE5448-B593-372D-5F1A-C4ACF17F2252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59" creationId="{8320EAD5-C9F3-9D14-9155-9B14017856EE}"/>
          </ac:spMkLst>
        </pc:spChg>
        <pc:spChg chg="add">
          <ac:chgData name="Leah Montner Dixon" userId="d5b2ae9e-9213-4442-b7df-4db8cbe51e5d" providerId="ADAL" clId="{A19D7261-02FB-4AE1-82AD-F6C6583257E7}" dt="2024-07-22T19:21:56.506" v="293"/>
          <ac:spMkLst>
            <pc:docMk/>
            <pc:sldMk cId="907101350" sldId="2146846178"/>
            <ac:spMk id="61" creationId="{9C758F88-2502-4747-A632-69575BC4B18E}"/>
          </ac:spMkLst>
        </pc:spChg>
        <pc:spChg chg="add">
          <ac:chgData name="Leah Montner Dixon" userId="d5b2ae9e-9213-4442-b7df-4db8cbe51e5d" providerId="ADAL" clId="{A19D7261-02FB-4AE1-82AD-F6C6583257E7}" dt="2024-07-22T19:22:13.646" v="294"/>
          <ac:spMkLst>
            <pc:docMk/>
            <pc:sldMk cId="907101350" sldId="2146846178"/>
            <ac:spMk id="62" creationId="{7E70CF4A-DF90-6F86-D7EF-F699F381428B}"/>
          </ac:spMkLst>
        </pc:spChg>
        <pc:spChg chg="add del mod">
          <ac:chgData name="Leah Montner Dixon" userId="d5b2ae9e-9213-4442-b7df-4db8cbe51e5d" providerId="ADAL" clId="{A19D7261-02FB-4AE1-82AD-F6C6583257E7}" dt="2024-07-22T19:26:30.467" v="382" actId="478"/>
          <ac:spMkLst>
            <pc:docMk/>
            <pc:sldMk cId="907101350" sldId="2146846178"/>
            <ac:spMk id="63" creationId="{96DF0D2A-51EF-A414-231E-8C8018AD4B90}"/>
          </ac:spMkLst>
        </pc:spChg>
        <pc:spChg chg="add del mod">
          <ac:chgData name="Leah Montner Dixon" userId="d5b2ae9e-9213-4442-b7df-4db8cbe51e5d" providerId="ADAL" clId="{A19D7261-02FB-4AE1-82AD-F6C6583257E7}" dt="2024-07-22T19:26:30.467" v="382" actId="478"/>
          <ac:spMkLst>
            <pc:docMk/>
            <pc:sldMk cId="907101350" sldId="2146846178"/>
            <ac:spMk id="1024" creationId="{67F706DF-A3F4-4B42-10D1-1715F6814547}"/>
          </ac:spMkLst>
        </pc:spChg>
        <pc:spChg chg="add del mod">
          <ac:chgData name="Leah Montner Dixon" userId="d5b2ae9e-9213-4442-b7df-4db8cbe51e5d" providerId="ADAL" clId="{A19D7261-02FB-4AE1-82AD-F6C6583257E7}" dt="2024-07-22T19:26:30.467" v="382" actId="478"/>
          <ac:spMkLst>
            <pc:docMk/>
            <pc:sldMk cId="907101350" sldId="2146846178"/>
            <ac:spMk id="1025" creationId="{2A6F57EA-3E2D-E809-3B94-C87180865972}"/>
          </ac:spMkLst>
        </pc:spChg>
        <pc:spChg chg="add del mod">
          <ac:chgData name="Leah Montner Dixon" userId="d5b2ae9e-9213-4442-b7df-4db8cbe51e5d" providerId="ADAL" clId="{A19D7261-02FB-4AE1-82AD-F6C6583257E7}" dt="2024-07-22T19:26:30.467" v="382" actId="478"/>
          <ac:spMkLst>
            <pc:docMk/>
            <pc:sldMk cId="907101350" sldId="2146846178"/>
            <ac:spMk id="1027" creationId="{0EDD11EF-BBAB-5B10-5644-D514780AA0BD}"/>
          </ac:spMkLst>
        </pc:spChg>
        <pc:spChg chg="add del mod">
          <ac:chgData name="Leah Montner Dixon" userId="d5b2ae9e-9213-4442-b7df-4db8cbe51e5d" providerId="ADAL" clId="{A19D7261-02FB-4AE1-82AD-F6C6583257E7}" dt="2024-07-22T19:26:30.467" v="382" actId="478"/>
          <ac:spMkLst>
            <pc:docMk/>
            <pc:sldMk cId="907101350" sldId="2146846178"/>
            <ac:spMk id="1029" creationId="{A4130F56-CB53-E7CA-FDD5-A51EC96602BE}"/>
          </ac:spMkLst>
        </pc:spChg>
        <pc:spChg chg="add del mod">
          <ac:chgData name="Leah Montner Dixon" userId="d5b2ae9e-9213-4442-b7df-4db8cbe51e5d" providerId="ADAL" clId="{A19D7261-02FB-4AE1-82AD-F6C6583257E7}" dt="2024-07-22T19:26:30.467" v="382" actId="478"/>
          <ac:spMkLst>
            <pc:docMk/>
            <pc:sldMk cId="907101350" sldId="2146846178"/>
            <ac:spMk id="1031" creationId="{8042B1BA-69F2-D72B-B1C6-3D4CDE72943C}"/>
          </ac:spMkLst>
        </pc:spChg>
        <pc:spChg chg="add del mod">
          <ac:chgData name="Leah Montner Dixon" userId="d5b2ae9e-9213-4442-b7df-4db8cbe51e5d" providerId="ADAL" clId="{A19D7261-02FB-4AE1-82AD-F6C6583257E7}" dt="2024-07-22T19:26:30.467" v="382" actId="478"/>
          <ac:spMkLst>
            <pc:docMk/>
            <pc:sldMk cId="907101350" sldId="2146846178"/>
            <ac:spMk id="1032" creationId="{89FD6566-F048-254F-A2D2-77E03EAECBCF}"/>
          </ac:spMkLst>
        </pc:spChg>
        <pc:spChg chg="add del mod">
          <ac:chgData name="Leah Montner Dixon" userId="d5b2ae9e-9213-4442-b7df-4db8cbe51e5d" providerId="ADAL" clId="{A19D7261-02FB-4AE1-82AD-F6C6583257E7}" dt="2024-07-22T19:26:30.467" v="382" actId="478"/>
          <ac:spMkLst>
            <pc:docMk/>
            <pc:sldMk cId="907101350" sldId="2146846178"/>
            <ac:spMk id="1033" creationId="{929879A9-C55C-18A1-ECC6-5EF512BF89E9}"/>
          </ac:spMkLst>
        </pc:spChg>
        <pc:spChg chg="add del mod">
          <ac:chgData name="Leah Montner Dixon" userId="d5b2ae9e-9213-4442-b7df-4db8cbe51e5d" providerId="ADAL" clId="{A19D7261-02FB-4AE1-82AD-F6C6583257E7}" dt="2024-07-22T19:26:30.467" v="382" actId="478"/>
          <ac:spMkLst>
            <pc:docMk/>
            <pc:sldMk cId="907101350" sldId="2146846178"/>
            <ac:spMk id="1035" creationId="{9620762B-58F8-CE11-7D7F-EDC593BD37CA}"/>
          </ac:spMkLst>
        </pc:spChg>
        <pc:spChg chg="add del mod">
          <ac:chgData name="Leah Montner Dixon" userId="d5b2ae9e-9213-4442-b7df-4db8cbe51e5d" providerId="ADAL" clId="{A19D7261-02FB-4AE1-82AD-F6C6583257E7}" dt="2024-07-22T19:26:30.467" v="382" actId="478"/>
          <ac:spMkLst>
            <pc:docMk/>
            <pc:sldMk cId="907101350" sldId="2146846178"/>
            <ac:spMk id="1037" creationId="{5B13F9F8-C01F-0E6E-33C7-86F1F68036B3}"/>
          </ac:spMkLst>
        </pc:spChg>
        <pc:spChg chg="add mod">
          <ac:chgData name="Leah Montner Dixon" userId="d5b2ae9e-9213-4442-b7df-4db8cbe51e5d" providerId="ADAL" clId="{A19D7261-02FB-4AE1-82AD-F6C6583257E7}" dt="2024-07-22T19:26:38.668" v="384" actId="1076"/>
          <ac:spMkLst>
            <pc:docMk/>
            <pc:sldMk cId="907101350" sldId="2146846178"/>
            <ac:spMk id="1044" creationId="{BE654950-4685-B1AD-8A80-8FA038BAF957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45" creationId="{3ECACB0A-3DA3-F3E3-5E48-ABA9EFC1E5DC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46" creationId="{2229F713-71CC-89F3-D9E4-6E7E33D2CB4D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51" creationId="{47EC46CB-24E1-042F-3EE7-3DFCE4E8C2C5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52" creationId="{FA2219C1-F2DD-91AD-25F6-DBF337CF8766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53" creationId="{0414FE7E-22B1-2F7A-EF15-A4B40B2D41CF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54" creationId="{B9C8BF20-BC4E-70D8-6B3C-8067226EE3F0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55" creationId="{A81BBF9A-435B-1407-60A0-F59A5436BCC4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57" creationId="{220EAD18-7E59-93F1-C54A-BC4848EC6269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58" creationId="{233137C9-CC5A-18EE-7B69-CA050FA45BEE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59" creationId="{46A92394-6594-6D40-CE17-EAE4F02D6D73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60" creationId="{D4E48158-E09C-1639-1412-E53C386E7662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61" creationId="{8E93879A-69A4-F524-3D0E-113409596B04}"/>
          </ac:spMkLst>
        </pc:spChg>
        <pc:spChg chg="add mod">
          <ac:chgData name="Leah Montner Dixon" userId="d5b2ae9e-9213-4442-b7df-4db8cbe51e5d" providerId="ADAL" clId="{A19D7261-02FB-4AE1-82AD-F6C6583257E7}" dt="2024-07-22T19:27:26.329" v="398" actId="1076"/>
          <ac:spMkLst>
            <pc:docMk/>
            <pc:sldMk cId="907101350" sldId="2146846178"/>
            <ac:spMk id="1067" creationId="{E7C6909C-3897-3A48-1E09-99FA972FEC61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68" creationId="{32E38F1A-6413-D833-CA71-7568476E14AF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69" creationId="{6224E0DC-4990-2FED-DD6A-BDA7FFAF9BB8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74" creationId="{BDE1708C-DB92-0E6F-E19D-2855C7831227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75" creationId="{79EFAFDE-0A74-258C-A685-638E069529A0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76" creationId="{55E167BC-DA2A-3569-98EF-A608BAF8967C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77" creationId="{49FA51C4-BAC7-CA34-D1E2-14A7D40DA234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78" creationId="{8923BFB0-CEEE-2996-F447-B756050F2C86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80" creationId="{69803C52-FA5A-1C47-2D24-B17FC403B37B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81" creationId="{BC89ADD4-A806-C770-34DC-B41A2E6B2678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82" creationId="{79379DCA-2A80-B17C-9468-1673E5D900FC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83" creationId="{975C63DC-B5FE-C251-3A7F-D58478FFAA2F}"/>
          </ac:spMkLst>
        </pc:spChg>
        <pc:spChg chg="add mod topLvl">
          <ac:chgData name="Leah Montner Dixon" userId="d5b2ae9e-9213-4442-b7df-4db8cbe51e5d" providerId="ADAL" clId="{A19D7261-02FB-4AE1-82AD-F6C6583257E7}" dt="2024-07-22T19:30:25.971" v="437" actId="165"/>
          <ac:spMkLst>
            <pc:docMk/>
            <pc:sldMk cId="907101350" sldId="2146846178"/>
            <ac:spMk id="1084" creationId="{F94C000E-2307-0DE1-761C-DDBD081E7D45}"/>
          </ac:spMkLst>
        </pc:spChg>
        <pc:grpChg chg="add del mod">
          <ac:chgData name="Leah Montner Dixon" userId="d5b2ae9e-9213-4442-b7df-4db8cbe51e5d" providerId="ADAL" clId="{A19D7261-02FB-4AE1-82AD-F6C6583257E7}" dt="2024-07-22T19:30:25.971" v="437" actId="165"/>
          <ac:grpSpMkLst>
            <pc:docMk/>
            <pc:sldMk cId="907101350" sldId="2146846178"/>
            <ac:grpSpMk id="1090" creationId="{1A645740-20B9-C7EE-3385-36A3C2EB048C}"/>
          </ac:grpSpMkLst>
        </pc:grpChg>
        <pc:grpChg chg="add del mod">
          <ac:chgData name="Leah Montner Dixon" userId="d5b2ae9e-9213-4442-b7df-4db8cbe51e5d" providerId="ADAL" clId="{A19D7261-02FB-4AE1-82AD-F6C6583257E7}" dt="2024-07-22T19:30:25.971" v="437" actId="165"/>
          <ac:grpSpMkLst>
            <pc:docMk/>
            <pc:sldMk cId="907101350" sldId="2146846178"/>
            <ac:grpSpMk id="1091" creationId="{7DD0DF3C-A744-D243-D5BE-EF568DB85284}"/>
          </ac:grpSpMkLst>
        </pc:grpChg>
        <pc:grpChg chg="add mod">
          <ac:chgData name="Leah Montner Dixon" userId="d5b2ae9e-9213-4442-b7df-4db8cbe51e5d" providerId="ADAL" clId="{A19D7261-02FB-4AE1-82AD-F6C6583257E7}" dt="2024-07-22T19:29:29.141" v="421" actId="164"/>
          <ac:grpSpMkLst>
            <pc:docMk/>
            <pc:sldMk cId="907101350" sldId="2146846178"/>
            <ac:grpSpMk id="1092" creationId="{D869D131-DEB8-FAAC-D7DF-CFBA9D37CD85}"/>
          </ac:grpSpMkLst>
        </pc:grpChg>
        <pc:grpChg chg="add del mod">
          <ac:chgData name="Leah Montner Dixon" userId="d5b2ae9e-9213-4442-b7df-4db8cbe51e5d" providerId="ADAL" clId="{A19D7261-02FB-4AE1-82AD-F6C6583257E7}" dt="2024-07-22T19:30:25.971" v="437" actId="165"/>
          <ac:grpSpMkLst>
            <pc:docMk/>
            <pc:sldMk cId="907101350" sldId="2146846178"/>
            <ac:grpSpMk id="1093" creationId="{42684309-020A-1543-EAD9-41C4526D987B}"/>
          </ac:grpSpMkLst>
        </pc:grpChg>
        <pc:grpChg chg="add del mod">
          <ac:chgData name="Leah Montner Dixon" userId="d5b2ae9e-9213-4442-b7df-4db8cbe51e5d" providerId="ADAL" clId="{A19D7261-02FB-4AE1-82AD-F6C6583257E7}" dt="2024-07-22T19:30:25.971" v="437" actId="165"/>
          <ac:grpSpMkLst>
            <pc:docMk/>
            <pc:sldMk cId="907101350" sldId="2146846178"/>
            <ac:grpSpMk id="1094" creationId="{5212F483-CDE8-A347-3FCB-533D11360E99}"/>
          </ac:grpSpMkLst>
        </pc:grpChg>
        <pc:grpChg chg="add mod topLvl">
          <ac:chgData name="Leah Montner Dixon" userId="d5b2ae9e-9213-4442-b7df-4db8cbe51e5d" providerId="ADAL" clId="{A19D7261-02FB-4AE1-82AD-F6C6583257E7}" dt="2024-07-22T19:30:25.971" v="437" actId="165"/>
          <ac:grpSpMkLst>
            <pc:docMk/>
            <pc:sldMk cId="907101350" sldId="2146846178"/>
            <ac:grpSpMk id="1095" creationId="{A3478DCD-CF39-B03F-DF92-9A78E3199EBE}"/>
          </ac:grpSpMkLst>
        </pc:grpChg>
        <pc:grpChg chg="add mod topLvl">
          <ac:chgData name="Leah Montner Dixon" userId="d5b2ae9e-9213-4442-b7df-4db8cbe51e5d" providerId="ADAL" clId="{A19D7261-02FB-4AE1-82AD-F6C6583257E7}" dt="2024-07-22T19:30:25.971" v="437" actId="165"/>
          <ac:grpSpMkLst>
            <pc:docMk/>
            <pc:sldMk cId="907101350" sldId="2146846178"/>
            <ac:grpSpMk id="1096" creationId="{4145FA07-7B48-043D-91E1-8C670220C348}"/>
          </ac:grpSpMkLst>
        </pc:grpChg>
        <pc:grpChg chg="add mod topLvl">
          <ac:chgData name="Leah Montner Dixon" userId="d5b2ae9e-9213-4442-b7df-4db8cbe51e5d" providerId="ADAL" clId="{A19D7261-02FB-4AE1-82AD-F6C6583257E7}" dt="2024-07-22T19:30:25.971" v="437" actId="165"/>
          <ac:grpSpMkLst>
            <pc:docMk/>
            <pc:sldMk cId="907101350" sldId="2146846178"/>
            <ac:grpSpMk id="1097" creationId="{5B295999-4BBF-4F03-21E8-B83626FFC973}"/>
          </ac:grpSpMkLst>
        </pc:grpChg>
        <pc:grpChg chg="add del mod">
          <ac:chgData name="Leah Montner Dixon" userId="d5b2ae9e-9213-4442-b7df-4db8cbe51e5d" providerId="ADAL" clId="{A19D7261-02FB-4AE1-82AD-F6C6583257E7}" dt="2024-07-22T19:30:25.971" v="437" actId="165"/>
          <ac:grpSpMkLst>
            <pc:docMk/>
            <pc:sldMk cId="907101350" sldId="2146846178"/>
            <ac:grpSpMk id="1098" creationId="{877FB137-9B22-88FF-3AD3-08B473AABD52}"/>
          </ac:grpSpMkLst>
        </pc:grpChg>
        <pc:grpChg chg="add del mod">
          <ac:chgData name="Leah Montner Dixon" userId="d5b2ae9e-9213-4442-b7df-4db8cbe51e5d" providerId="ADAL" clId="{A19D7261-02FB-4AE1-82AD-F6C6583257E7}" dt="2024-07-22T19:30:25.971" v="437" actId="165"/>
          <ac:grpSpMkLst>
            <pc:docMk/>
            <pc:sldMk cId="907101350" sldId="2146846178"/>
            <ac:grpSpMk id="1099" creationId="{A31FC24C-32E4-EA85-0096-490A50D7E877}"/>
          </ac:grpSpMkLst>
        </pc:grpChg>
        <pc:picChg chg="add mod topLvl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60" creationId="{101EC5A6-3FD2-FAC0-EFAA-37B84FBA7383}"/>
          </ac:picMkLst>
        </pc:picChg>
        <pc:picChg chg="add mod topLvl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26" creationId="{766A64AD-DB58-DC47-D723-06B12A545118}"/>
          </ac:picMkLst>
        </pc:picChg>
        <pc:picChg chg="add mod topLvl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28" creationId="{B8F53292-14F8-1926-35F4-54D710B52544}"/>
          </ac:picMkLst>
        </pc:picChg>
        <pc:picChg chg="add del mod">
          <ac:chgData name="Leah Montner Dixon" userId="d5b2ae9e-9213-4442-b7df-4db8cbe51e5d" providerId="ADAL" clId="{A19D7261-02FB-4AE1-82AD-F6C6583257E7}" dt="2024-07-22T19:26:30.467" v="382" actId="478"/>
          <ac:picMkLst>
            <pc:docMk/>
            <pc:sldMk cId="907101350" sldId="2146846178"/>
            <ac:picMk id="1030" creationId="{FC9F560A-0B53-AAD0-C348-1401027182EA}"/>
          </ac:picMkLst>
        </pc:picChg>
        <pc:picChg chg="add mod topLvl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34" creationId="{D846F0D7-75BB-9A4D-E533-CEAD62566F06}"/>
          </ac:picMkLst>
        </pc:picChg>
        <pc:picChg chg="add mod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36" creationId="{DF524474-E3F6-506D-4ED9-0CE5FE14E58A}"/>
          </ac:picMkLst>
        </pc:picChg>
        <pc:picChg chg="add mod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38" creationId="{61B6F537-3414-5D39-3FA5-994C17CC4827}"/>
          </ac:picMkLst>
        </pc:picChg>
        <pc:picChg chg="add del mod">
          <ac:chgData name="Leah Montner Dixon" userId="d5b2ae9e-9213-4442-b7df-4db8cbe51e5d" providerId="ADAL" clId="{A19D7261-02FB-4AE1-82AD-F6C6583257E7}" dt="2024-07-22T19:26:30.467" v="382" actId="478"/>
          <ac:picMkLst>
            <pc:docMk/>
            <pc:sldMk cId="907101350" sldId="2146846178"/>
            <ac:picMk id="1039" creationId="{D9E9924C-626D-3D91-0E22-A293DD2CC959}"/>
          </ac:picMkLst>
        </pc:picChg>
        <pc:picChg chg="add del mod">
          <ac:chgData name="Leah Montner Dixon" userId="d5b2ae9e-9213-4442-b7df-4db8cbe51e5d" providerId="ADAL" clId="{A19D7261-02FB-4AE1-82AD-F6C6583257E7}" dt="2024-07-22T19:26:30.467" v="382" actId="478"/>
          <ac:picMkLst>
            <pc:docMk/>
            <pc:sldMk cId="907101350" sldId="2146846178"/>
            <ac:picMk id="1040" creationId="{BE5FC7FA-292A-96D2-AB2A-26711BF666B4}"/>
          </ac:picMkLst>
        </pc:picChg>
        <pc:picChg chg="add del mod">
          <ac:chgData name="Leah Montner Dixon" userId="d5b2ae9e-9213-4442-b7df-4db8cbe51e5d" providerId="ADAL" clId="{A19D7261-02FB-4AE1-82AD-F6C6583257E7}" dt="2024-07-22T19:26:30.467" v="382" actId="478"/>
          <ac:picMkLst>
            <pc:docMk/>
            <pc:sldMk cId="907101350" sldId="2146846178"/>
            <ac:picMk id="1041" creationId="{FE317BF8-A262-4C03-BBAF-AEEDCE241262}"/>
          </ac:picMkLst>
        </pc:picChg>
        <pc:picChg chg="add del mod">
          <ac:chgData name="Leah Montner Dixon" userId="d5b2ae9e-9213-4442-b7df-4db8cbe51e5d" providerId="ADAL" clId="{A19D7261-02FB-4AE1-82AD-F6C6583257E7}" dt="2024-07-22T19:26:30.467" v="382" actId="478"/>
          <ac:picMkLst>
            <pc:docMk/>
            <pc:sldMk cId="907101350" sldId="2146846178"/>
            <ac:picMk id="1042" creationId="{5375A78F-5905-32B2-3CA7-18DC03D92FD2}"/>
          </ac:picMkLst>
        </pc:picChg>
        <pc:picChg chg="add del mod">
          <ac:chgData name="Leah Montner Dixon" userId="d5b2ae9e-9213-4442-b7df-4db8cbe51e5d" providerId="ADAL" clId="{A19D7261-02FB-4AE1-82AD-F6C6583257E7}" dt="2024-07-22T19:26:30.467" v="382" actId="478"/>
          <ac:picMkLst>
            <pc:docMk/>
            <pc:sldMk cId="907101350" sldId="2146846178"/>
            <ac:picMk id="1043" creationId="{36A80DAF-DEBF-CF00-86E8-EAD9BDBC2488}"/>
          </ac:picMkLst>
        </pc:picChg>
        <pc:picChg chg="add mod topLvl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56" creationId="{3085D9DA-ACE4-791B-CEDD-D5579FB30F5D}"/>
          </ac:picMkLst>
        </pc:picChg>
        <pc:picChg chg="add mod topLvl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62" creationId="{9EE37955-E4FD-4870-F4C1-21625355A6F5}"/>
          </ac:picMkLst>
        </pc:picChg>
        <pc:picChg chg="add mod topLvl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63" creationId="{4FED4A36-A7B3-AFBA-3F9A-4FF2A0366088}"/>
          </ac:picMkLst>
        </pc:picChg>
        <pc:picChg chg="add mod topLvl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64" creationId="{54379F4F-30A6-FA35-67B9-E97640DB205A}"/>
          </ac:picMkLst>
        </pc:picChg>
        <pc:picChg chg="add mod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65" creationId="{FBD8BE09-65B5-565C-0695-6127B12E87B9}"/>
          </ac:picMkLst>
        </pc:picChg>
        <pc:picChg chg="add mod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66" creationId="{E7041D24-B2D2-D594-4086-FCE43C6921C7}"/>
          </ac:picMkLst>
        </pc:picChg>
        <pc:picChg chg="add mod topLvl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79" creationId="{49E922FD-8B83-AAD7-2C99-EB518C21CDC4}"/>
          </ac:picMkLst>
        </pc:picChg>
        <pc:picChg chg="add mod topLvl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85" creationId="{640CFD55-8300-FFDB-71AA-6BF81C521785}"/>
          </ac:picMkLst>
        </pc:picChg>
        <pc:picChg chg="add mod topLvl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86" creationId="{267F9582-7A06-B861-985D-7AD29A975598}"/>
          </ac:picMkLst>
        </pc:picChg>
        <pc:picChg chg="add mod topLvl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87" creationId="{C0EC5A00-F55D-6437-23B5-0D95C3E4C519}"/>
          </ac:picMkLst>
        </pc:picChg>
        <pc:picChg chg="add mod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88" creationId="{EB196148-9A55-E852-0439-3E70110B5EAC}"/>
          </ac:picMkLst>
        </pc:picChg>
        <pc:picChg chg="add mod">
          <ac:chgData name="Leah Montner Dixon" userId="d5b2ae9e-9213-4442-b7df-4db8cbe51e5d" providerId="ADAL" clId="{A19D7261-02FB-4AE1-82AD-F6C6583257E7}" dt="2024-07-22T19:30:25.971" v="437" actId="165"/>
          <ac:picMkLst>
            <pc:docMk/>
            <pc:sldMk cId="907101350" sldId="2146846178"/>
            <ac:picMk id="1089" creationId="{FE722ECD-06B8-6B4D-CC6E-8F891AF528BE}"/>
          </ac:picMkLst>
        </pc:picChg>
        <pc:cxnChg chg="mod">
          <ac:chgData name="Leah Montner Dixon" userId="d5b2ae9e-9213-4442-b7df-4db8cbe51e5d" providerId="ADAL" clId="{A19D7261-02FB-4AE1-82AD-F6C6583257E7}" dt="2024-07-22T19:30:23.728" v="436" actId="465"/>
          <ac:cxnSpMkLst>
            <pc:docMk/>
            <pc:sldMk cId="907101350" sldId="2146846178"/>
            <ac:cxnSpMk id="28" creationId="{977F8497-AEC8-4E67-3866-1A4EA7CFBF83}"/>
          </ac:cxnSpMkLst>
        </pc:cxnChg>
        <pc:cxnChg chg="mod">
          <ac:chgData name="Leah Montner Dixon" userId="d5b2ae9e-9213-4442-b7df-4db8cbe51e5d" providerId="ADAL" clId="{A19D7261-02FB-4AE1-82AD-F6C6583257E7}" dt="2024-07-22T19:30:23.728" v="436" actId="465"/>
          <ac:cxnSpMkLst>
            <pc:docMk/>
            <pc:sldMk cId="907101350" sldId="2146846178"/>
            <ac:cxnSpMk id="29" creationId="{4FE2702D-6977-046A-0828-7373BCF163F1}"/>
          </ac:cxnSpMkLst>
        </pc:cxnChg>
        <pc:cxnChg chg="mod">
          <ac:chgData name="Leah Montner Dixon" userId="d5b2ae9e-9213-4442-b7df-4db8cbe51e5d" providerId="ADAL" clId="{A19D7261-02FB-4AE1-82AD-F6C6583257E7}" dt="2024-07-22T19:30:23.728" v="436" actId="465"/>
          <ac:cxnSpMkLst>
            <pc:docMk/>
            <pc:sldMk cId="907101350" sldId="2146846178"/>
            <ac:cxnSpMk id="30" creationId="{2AAC04DC-F38D-FD34-9714-5DE394B62CA4}"/>
          </ac:cxnSpMkLst>
        </pc:cxnChg>
        <pc:cxnChg chg="mod">
          <ac:chgData name="Leah Montner Dixon" userId="d5b2ae9e-9213-4442-b7df-4db8cbe51e5d" providerId="ADAL" clId="{A19D7261-02FB-4AE1-82AD-F6C6583257E7}" dt="2024-07-22T19:30:23.728" v="436" actId="465"/>
          <ac:cxnSpMkLst>
            <pc:docMk/>
            <pc:sldMk cId="907101350" sldId="2146846178"/>
            <ac:cxnSpMk id="31" creationId="{70A105AD-79F8-F1F3-3FC7-E577FF064903}"/>
          </ac:cxnSpMkLst>
        </pc:cxnChg>
        <pc:cxnChg chg="del">
          <ac:chgData name="Leah Montner Dixon" userId="d5b2ae9e-9213-4442-b7df-4db8cbe51e5d" providerId="ADAL" clId="{A19D7261-02FB-4AE1-82AD-F6C6583257E7}" dt="2024-07-22T19:26:30.467" v="382" actId="478"/>
          <ac:cxnSpMkLst>
            <pc:docMk/>
            <pc:sldMk cId="907101350" sldId="2146846178"/>
            <ac:cxnSpMk id="42" creationId="{2D33CF3F-64F5-610F-8598-9293A42AC4AC}"/>
          </ac:cxnSpMkLst>
        </pc:cxnChg>
        <pc:cxnChg chg="del">
          <ac:chgData name="Leah Montner Dixon" userId="d5b2ae9e-9213-4442-b7df-4db8cbe51e5d" providerId="ADAL" clId="{A19D7261-02FB-4AE1-82AD-F6C6583257E7}" dt="2024-07-22T19:26:30.467" v="382" actId="478"/>
          <ac:cxnSpMkLst>
            <pc:docMk/>
            <pc:sldMk cId="907101350" sldId="2146846178"/>
            <ac:cxnSpMk id="43" creationId="{89290C3B-DE51-D935-0D59-97A1EA3064FC}"/>
          </ac:cxnSpMkLst>
        </pc:cxnChg>
        <pc:cxnChg chg="del">
          <ac:chgData name="Leah Montner Dixon" userId="d5b2ae9e-9213-4442-b7df-4db8cbe51e5d" providerId="ADAL" clId="{A19D7261-02FB-4AE1-82AD-F6C6583257E7}" dt="2024-07-22T19:26:30.467" v="382" actId="478"/>
          <ac:cxnSpMkLst>
            <pc:docMk/>
            <pc:sldMk cId="907101350" sldId="2146846178"/>
            <ac:cxnSpMk id="44" creationId="{3D202FF3-94E4-EDB8-B501-1648E7100C74}"/>
          </ac:cxnSpMkLst>
        </pc:cxnChg>
        <pc:cxnChg chg="del">
          <ac:chgData name="Leah Montner Dixon" userId="d5b2ae9e-9213-4442-b7df-4db8cbe51e5d" providerId="ADAL" clId="{A19D7261-02FB-4AE1-82AD-F6C6583257E7}" dt="2024-07-22T19:26:30.467" v="382" actId="478"/>
          <ac:cxnSpMkLst>
            <pc:docMk/>
            <pc:sldMk cId="907101350" sldId="2146846178"/>
            <ac:cxnSpMk id="45" creationId="{96582819-D293-63B6-B143-632548DAB48C}"/>
          </ac:cxnSpMkLst>
        </pc:cxnChg>
        <pc:cxnChg chg="del">
          <ac:chgData name="Leah Montner Dixon" userId="d5b2ae9e-9213-4442-b7df-4db8cbe51e5d" providerId="ADAL" clId="{A19D7261-02FB-4AE1-82AD-F6C6583257E7}" dt="2024-07-22T19:26:30.467" v="382" actId="478"/>
          <ac:cxnSpMkLst>
            <pc:docMk/>
            <pc:sldMk cId="907101350" sldId="2146846178"/>
            <ac:cxnSpMk id="48" creationId="{C23EEF03-C27F-4BCB-062D-5013B2314CD9}"/>
          </ac:cxnSpMkLst>
        </pc:cxnChg>
        <pc:cxnChg chg="del">
          <ac:chgData name="Leah Montner Dixon" userId="d5b2ae9e-9213-4442-b7df-4db8cbe51e5d" providerId="ADAL" clId="{A19D7261-02FB-4AE1-82AD-F6C6583257E7}" dt="2024-07-22T19:26:30.467" v="382" actId="478"/>
          <ac:cxnSpMkLst>
            <pc:docMk/>
            <pc:sldMk cId="907101350" sldId="2146846178"/>
            <ac:cxnSpMk id="49" creationId="{1D04BA7B-585F-6B56-8043-B2AD9CB67081}"/>
          </ac:cxnSpMkLst>
        </pc:cxnChg>
        <pc:cxnChg chg="del">
          <ac:chgData name="Leah Montner Dixon" userId="d5b2ae9e-9213-4442-b7df-4db8cbe51e5d" providerId="ADAL" clId="{A19D7261-02FB-4AE1-82AD-F6C6583257E7}" dt="2024-07-22T19:26:30.467" v="382" actId="478"/>
          <ac:cxnSpMkLst>
            <pc:docMk/>
            <pc:sldMk cId="907101350" sldId="2146846178"/>
            <ac:cxnSpMk id="50" creationId="{483760FB-3EB8-037A-CF85-4FE3E03E0CE7}"/>
          </ac:cxnSpMkLst>
        </pc:cxnChg>
        <pc:cxnChg chg="del">
          <ac:chgData name="Leah Montner Dixon" userId="d5b2ae9e-9213-4442-b7df-4db8cbe51e5d" providerId="ADAL" clId="{A19D7261-02FB-4AE1-82AD-F6C6583257E7}" dt="2024-07-22T19:26:30.467" v="382" actId="478"/>
          <ac:cxnSpMkLst>
            <pc:docMk/>
            <pc:sldMk cId="907101350" sldId="2146846178"/>
            <ac:cxnSpMk id="51" creationId="{FB03732C-159B-EBEB-19DE-18B57C021D03}"/>
          </ac:cxnSpMkLst>
        </pc:cxnChg>
        <pc:cxnChg chg="add mod">
          <ac:chgData name="Leah Montner Dixon" userId="d5b2ae9e-9213-4442-b7df-4db8cbe51e5d" providerId="ADAL" clId="{A19D7261-02FB-4AE1-82AD-F6C6583257E7}" dt="2024-07-22T19:30:23.728" v="436" actId="465"/>
          <ac:cxnSpMkLst>
            <pc:docMk/>
            <pc:sldMk cId="907101350" sldId="2146846178"/>
            <ac:cxnSpMk id="1047" creationId="{978632F3-1473-3E58-CEBD-1F01F3C2815E}"/>
          </ac:cxnSpMkLst>
        </pc:cxnChg>
        <pc:cxnChg chg="add mod">
          <ac:chgData name="Leah Montner Dixon" userId="d5b2ae9e-9213-4442-b7df-4db8cbe51e5d" providerId="ADAL" clId="{A19D7261-02FB-4AE1-82AD-F6C6583257E7}" dt="2024-07-22T19:30:23.728" v="436" actId="465"/>
          <ac:cxnSpMkLst>
            <pc:docMk/>
            <pc:sldMk cId="907101350" sldId="2146846178"/>
            <ac:cxnSpMk id="1048" creationId="{3FDD49B7-18D1-CDBA-7D78-62001BCB67B1}"/>
          </ac:cxnSpMkLst>
        </pc:cxnChg>
        <pc:cxnChg chg="add mod">
          <ac:chgData name="Leah Montner Dixon" userId="d5b2ae9e-9213-4442-b7df-4db8cbe51e5d" providerId="ADAL" clId="{A19D7261-02FB-4AE1-82AD-F6C6583257E7}" dt="2024-07-22T19:30:23.728" v="436" actId="465"/>
          <ac:cxnSpMkLst>
            <pc:docMk/>
            <pc:sldMk cId="907101350" sldId="2146846178"/>
            <ac:cxnSpMk id="1049" creationId="{D817901D-B293-3E13-65CA-E050E7EBA4CA}"/>
          </ac:cxnSpMkLst>
        </pc:cxnChg>
        <pc:cxnChg chg="add mod">
          <ac:chgData name="Leah Montner Dixon" userId="d5b2ae9e-9213-4442-b7df-4db8cbe51e5d" providerId="ADAL" clId="{A19D7261-02FB-4AE1-82AD-F6C6583257E7}" dt="2024-07-22T19:30:23.728" v="436" actId="465"/>
          <ac:cxnSpMkLst>
            <pc:docMk/>
            <pc:sldMk cId="907101350" sldId="2146846178"/>
            <ac:cxnSpMk id="1050" creationId="{6A96BEFC-B25E-DFB0-5DED-F932AF53ADCA}"/>
          </ac:cxnSpMkLst>
        </pc:cxnChg>
        <pc:cxnChg chg="add mod">
          <ac:chgData name="Leah Montner Dixon" userId="d5b2ae9e-9213-4442-b7df-4db8cbe51e5d" providerId="ADAL" clId="{A19D7261-02FB-4AE1-82AD-F6C6583257E7}" dt="2024-07-22T19:30:23.728" v="436" actId="465"/>
          <ac:cxnSpMkLst>
            <pc:docMk/>
            <pc:sldMk cId="907101350" sldId="2146846178"/>
            <ac:cxnSpMk id="1070" creationId="{6FCBE152-50E5-5C3C-06FA-EB8D6112AD0D}"/>
          </ac:cxnSpMkLst>
        </pc:cxnChg>
        <pc:cxnChg chg="add mod">
          <ac:chgData name="Leah Montner Dixon" userId="d5b2ae9e-9213-4442-b7df-4db8cbe51e5d" providerId="ADAL" clId="{A19D7261-02FB-4AE1-82AD-F6C6583257E7}" dt="2024-07-22T19:30:23.728" v="436" actId="465"/>
          <ac:cxnSpMkLst>
            <pc:docMk/>
            <pc:sldMk cId="907101350" sldId="2146846178"/>
            <ac:cxnSpMk id="1071" creationId="{D8CFF3C0-662A-260E-EBAB-88A0EC58FD08}"/>
          </ac:cxnSpMkLst>
        </pc:cxnChg>
        <pc:cxnChg chg="add mod">
          <ac:chgData name="Leah Montner Dixon" userId="d5b2ae9e-9213-4442-b7df-4db8cbe51e5d" providerId="ADAL" clId="{A19D7261-02FB-4AE1-82AD-F6C6583257E7}" dt="2024-07-22T19:30:23.728" v="436" actId="465"/>
          <ac:cxnSpMkLst>
            <pc:docMk/>
            <pc:sldMk cId="907101350" sldId="2146846178"/>
            <ac:cxnSpMk id="1072" creationId="{0A8F9257-7655-4297-DBA1-2A62346F56DD}"/>
          </ac:cxnSpMkLst>
        </pc:cxnChg>
        <pc:cxnChg chg="add mod">
          <ac:chgData name="Leah Montner Dixon" userId="d5b2ae9e-9213-4442-b7df-4db8cbe51e5d" providerId="ADAL" clId="{A19D7261-02FB-4AE1-82AD-F6C6583257E7}" dt="2024-07-22T19:30:23.728" v="436" actId="465"/>
          <ac:cxnSpMkLst>
            <pc:docMk/>
            <pc:sldMk cId="907101350" sldId="2146846178"/>
            <ac:cxnSpMk id="1073" creationId="{BD407EDA-F051-C64B-4C52-79A1159AA997}"/>
          </ac:cxnSpMkLst>
        </pc:cxnChg>
      </pc:sldChg>
      <pc:sldChg chg="addSp delSp modSp mod">
        <pc:chgData name="Leah Montner Dixon" userId="d5b2ae9e-9213-4442-b7df-4db8cbe51e5d" providerId="ADAL" clId="{A19D7261-02FB-4AE1-82AD-F6C6583257E7}" dt="2024-07-22T21:25:30.953" v="1669"/>
        <pc:sldMkLst>
          <pc:docMk/>
          <pc:sldMk cId="450180875" sldId="2146846275"/>
        </pc:sldMkLst>
        <pc:spChg chg="del">
          <ac:chgData name="Leah Montner Dixon" userId="d5b2ae9e-9213-4442-b7df-4db8cbe51e5d" providerId="ADAL" clId="{A19D7261-02FB-4AE1-82AD-F6C6583257E7}" dt="2024-07-22T21:25:30.731" v="1668" actId="478"/>
          <ac:spMkLst>
            <pc:docMk/>
            <pc:sldMk cId="450180875" sldId="2146846275"/>
            <ac:spMk id="5" creationId="{0AD654BD-E26B-FD20-11D6-71CB98CBB45E}"/>
          </ac:spMkLst>
        </pc:spChg>
        <pc:spChg chg="del">
          <ac:chgData name="Leah Montner Dixon" userId="d5b2ae9e-9213-4442-b7df-4db8cbe51e5d" providerId="ADAL" clId="{A19D7261-02FB-4AE1-82AD-F6C6583257E7}" dt="2024-07-22T21:25:30.731" v="1668" actId="478"/>
          <ac:spMkLst>
            <pc:docMk/>
            <pc:sldMk cId="450180875" sldId="2146846275"/>
            <ac:spMk id="6" creationId="{227BC3EA-433F-CCD5-A390-11069098D29F}"/>
          </ac:spMkLst>
        </pc:spChg>
        <pc:spChg chg="add mod">
          <ac:chgData name="Leah Montner Dixon" userId="d5b2ae9e-9213-4442-b7df-4db8cbe51e5d" providerId="ADAL" clId="{A19D7261-02FB-4AE1-82AD-F6C6583257E7}" dt="2024-07-22T21:25:30.953" v="1669"/>
          <ac:spMkLst>
            <pc:docMk/>
            <pc:sldMk cId="450180875" sldId="2146846275"/>
            <ac:spMk id="8" creationId="{C4BE27CF-35BD-4E13-7630-8AF27171F5AF}"/>
          </ac:spMkLst>
        </pc:spChg>
        <pc:spChg chg="add mod">
          <ac:chgData name="Leah Montner Dixon" userId="d5b2ae9e-9213-4442-b7df-4db8cbe51e5d" providerId="ADAL" clId="{A19D7261-02FB-4AE1-82AD-F6C6583257E7}" dt="2024-07-22T21:25:30.953" v="1669"/>
          <ac:spMkLst>
            <pc:docMk/>
            <pc:sldMk cId="450180875" sldId="2146846275"/>
            <ac:spMk id="10" creationId="{FB6C4784-D73F-6A84-FA59-2FBC676AA899}"/>
          </ac:spMkLst>
        </pc:spChg>
        <pc:picChg chg="del">
          <ac:chgData name="Leah Montner Dixon" userId="d5b2ae9e-9213-4442-b7df-4db8cbe51e5d" providerId="ADAL" clId="{A19D7261-02FB-4AE1-82AD-F6C6583257E7}" dt="2024-07-22T21:25:30.731" v="1668" actId="478"/>
          <ac:picMkLst>
            <pc:docMk/>
            <pc:sldMk cId="450180875" sldId="2146846275"/>
            <ac:picMk id="4" creationId="{4EC1C8B9-7517-998B-414E-01A9947E8D6D}"/>
          </ac:picMkLst>
        </pc:picChg>
        <pc:picChg chg="add mod">
          <ac:chgData name="Leah Montner Dixon" userId="d5b2ae9e-9213-4442-b7df-4db8cbe51e5d" providerId="ADAL" clId="{A19D7261-02FB-4AE1-82AD-F6C6583257E7}" dt="2024-07-22T21:25:30.953" v="1669"/>
          <ac:picMkLst>
            <pc:docMk/>
            <pc:sldMk cId="450180875" sldId="2146846275"/>
            <ac:picMk id="7" creationId="{CB02A1C6-2A05-A900-14E8-8EDEC0C6C680}"/>
          </ac:picMkLst>
        </pc:picChg>
      </pc:sldChg>
      <pc:sldChg chg="del">
        <pc:chgData name="Leah Montner Dixon" userId="d5b2ae9e-9213-4442-b7df-4db8cbe51e5d" providerId="ADAL" clId="{A19D7261-02FB-4AE1-82AD-F6C6583257E7}" dt="2024-07-22T18:16:27.859" v="37" actId="47"/>
        <pc:sldMkLst>
          <pc:docMk/>
          <pc:sldMk cId="1445799200" sldId="2146846276"/>
        </pc:sldMkLst>
      </pc:sldChg>
      <pc:sldChg chg="addSp delSp modSp add mod">
        <pc:chgData name="Leah Montner Dixon" userId="d5b2ae9e-9213-4442-b7df-4db8cbe51e5d" providerId="ADAL" clId="{A19D7261-02FB-4AE1-82AD-F6C6583257E7}" dt="2024-07-22T21:14:53.057" v="1465"/>
        <pc:sldMkLst>
          <pc:docMk/>
          <pc:sldMk cId="2035182466" sldId="2146846276"/>
        </pc:sldMkLst>
        <pc:spChg chg="add mod">
          <ac:chgData name="Leah Montner Dixon" userId="d5b2ae9e-9213-4442-b7df-4db8cbe51e5d" providerId="ADAL" clId="{A19D7261-02FB-4AE1-82AD-F6C6583257E7}" dt="2024-07-22T19:46:01.039" v="586" actId="1038"/>
          <ac:spMkLst>
            <pc:docMk/>
            <pc:sldMk cId="2035182466" sldId="2146846276"/>
            <ac:spMk id="5" creationId="{E178AF75-2201-CA50-6373-7A59DE537CB4}"/>
          </ac:spMkLst>
        </pc:spChg>
        <pc:spChg chg="mod">
          <ac:chgData name="Leah Montner Dixon" userId="d5b2ae9e-9213-4442-b7df-4db8cbe51e5d" providerId="ADAL" clId="{A19D7261-02FB-4AE1-82AD-F6C6583257E7}" dt="2024-07-22T21:14:53.057" v="1465"/>
          <ac:spMkLst>
            <pc:docMk/>
            <pc:sldMk cId="2035182466" sldId="2146846276"/>
            <ac:spMk id="9" creationId="{A389EC41-F58A-CEEC-AC7C-548AAE3177D0}"/>
          </ac:spMkLst>
        </pc:spChg>
        <pc:spChg chg="mod">
          <ac:chgData name="Leah Montner Dixon" userId="d5b2ae9e-9213-4442-b7df-4db8cbe51e5d" providerId="ADAL" clId="{A19D7261-02FB-4AE1-82AD-F6C6583257E7}" dt="2024-07-22T19:45:49.961" v="582" actId="1076"/>
          <ac:spMkLst>
            <pc:docMk/>
            <pc:sldMk cId="2035182466" sldId="2146846276"/>
            <ac:spMk id="11" creationId="{5AAA96CB-4952-D976-9438-16C0A4190443}"/>
          </ac:spMkLst>
        </pc:spChg>
        <pc:spChg chg="mod">
          <ac:chgData name="Leah Montner Dixon" userId="d5b2ae9e-9213-4442-b7df-4db8cbe51e5d" providerId="ADAL" clId="{A19D7261-02FB-4AE1-82AD-F6C6583257E7}" dt="2024-07-22T19:33:43.944" v="448" actId="20577"/>
          <ac:spMkLst>
            <pc:docMk/>
            <pc:sldMk cId="2035182466" sldId="2146846276"/>
            <ac:spMk id="13" creationId="{308D6A35-20F8-8900-3AB6-DEF82F5BAA59}"/>
          </ac:spMkLst>
        </pc:spChg>
        <pc:spChg chg="del">
          <ac:chgData name="Leah Montner Dixon" userId="d5b2ae9e-9213-4442-b7df-4db8cbe51e5d" providerId="ADAL" clId="{A19D7261-02FB-4AE1-82AD-F6C6583257E7}" dt="2024-07-22T19:45:27.258" v="578" actId="478"/>
          <ac:spMkLst>
            <pc:docMk/>
            <pc:sldMk cId="2035182466" sldId="2146846276"/>
            <ac:spMk id="27" creationId="{EAB71DDF-8C60-56D3-E481-616F468988F0}"/>
          </ac:spMkLst>
        </pc:spChg>
        <pc:spChg chg="mod">
          <ac:chgData name="Leah Montner Dixon" userId="d5b2ae9e-9213-4442-b7df-4db8cbe51e5d" providerId="ADAL" clId="{A19D7261-02FB-4AE1-82AD-F6C6583257E7}" dt="2024-07-22T19:33:45.958" v="450" actId="20577"/>
          <ac:spMkLst>
            <pc:docMk/>
            <pc:sldMk cId="2035182466" sldId="2146846276"/>
            <ac:spMk id="32" creationId="{73B6264F-7B07-02D0-A3E9-16E37D144BD6}"/>
          </ac:spMkLst>
        </pc:spChg>
        <pc:spChg chg="mod">
          <ac:chgData name="Leah Montner Dixon" userId="d5b2ae9e-9213-4442-b7df-4db8cbe51e5d" providerId="ADAL" clId="{A19D7261-02FB-4AE1-82AD-F6C6583257E7}" dt="2024-07-22T19:33:48.228" v="452" actId="20577"/>
          <ac:spMkLst>
            <pc:docMk/>
            <pc:sldMk cId="2035182466" sldId="2146846276"/>
            <ac:spMk id="33" creationId="{C76FF973-1257-5910-9EE8-DB7E928D2659}"/>
          </ac:spMkLst>
        </pc:spChg>
        <pc:spChg chg="del">
          <ac:chgData name="Leah Montner Dixon" userId="d5b2ae9e-9213-4442-b7df-4db8cbe51e5d" providerId="ADAL" clId="{A19D7261-02FB-4AE1-82AD-F6C6583257E7}" dt="2024-07-22T19:45:27.258" v="578" actId="478"/>
          <ac:spMkLst>
            <pc:docMk/>
            <pc:sldMk cId="2035182466" sldId="2146846276"/>
            <ac:spMk id="34" creationId="{EACE27CA-4887-1D7A-A94B-2D0D636BE415}"/>
          </ac:spMkLst>
        </pc:spChg>
        <pc:spChg chg="del">
          <ac:chgData name="Leah Montner Dixon" userId="d5b2ae9e-9213-4442-b7df-4db8cbe51e5d" providerId="ADAL" clId="{A19D7261-02FB-4AE1-82AD-F6C6583257E7}" dt="2024-07-22T19:45:27.258" v="578" actId="478"/>
          <ac:spMkLst>
            <pc:docMk/>
            <pc:sldMk cId="2035182466" sldId="2146846276"/>
            <ac:spMk id="35" creationId="{6C18672D-7731-E2AD-2E8C-336DCAE04C15}"/>
          </ac:spMkLst>
        </pc:spChg>
        <pc:spChg chg="del">
          <ac:chgData name="Leah Montner Dixon" userId="d5b2ae9e-9213-4442-b7df-4db8cbe51e5d" providerId="ADAL" clId="{A19D7261-02FB-4AE1-82AD-F6C6583257E7}" dt="2024-07-22T19:45:27.258" v="578" actId="478"/>
          <ac:spMkLst>
            <pc:docMk/>
            <pc:sldMk cId="2035182466" sldId="2146846276"/>
            <ac:spMk id="36" creationId="{823A2763-4548-5702-CAC6-B6C2143CF482}"/>
          </ac:spMkLst>
        </pc:spChg>
        <pc:spChg chg="del">
          <ac:chgData name="Leah Montner Dixon" userId="d5b2ae9e-9213-4442-b7df-4db8cbe51e5d" providerId="ADAL" clId="{A19D7261-02FB-4AE1-82AD-F6C6583257E7}" dt="2024-07-22T19:45:27.258" v="578" actId="478"/>
          <ac:spMkLst>
            <pc:docMk/>
            <pc:sldMk cId="2035182466" sldId="2146846276"/>
            <ac:spMk id="37" creationId="{51CA6719-4196-2850-0BED-D6CE7B894F99}"/>
          </ac:spMkLst>
        </pc:spChg>
        <pc:spChg chg="mod">
          <ac:chgData name="Leah Montner Dixon" userId="d5b2ae9e-9213-4442-b7df-4db8cbe51e5d" providerId="ADAL" clId="{A19D7261-02FB-4AE1-82AD-F6C6583257E7}" dt="2024-07-22T19:45:54.370" v="583" actId="552"/>
          <ac:spMkLst>
            <pc:docMk/>
            <pc:sldMk cId="2035182466" sldId="2146846276"/>
            <ac:spMk id="38" creationId="{B8A34510-B533-1BB1-4848-A3104BA1C496}"/>
          </ac:spMkLst>
        </pc:spChg>
        <pc:spChg chg="mod">
          <ac:chgData name="Leah Montner Dixon" userId="d5b2ae9e-9213-4442-b7df-4db8cbe51e5d" providerId="ADAL" clId="{A19D7261-02FB-4AE1-82AD-F6C6583257E7}" dt="2024-07-22T19:45:54.370" v="583" actId="552"/>
          <ac:spMkLst>
            <pc:docMk/>
            <pc:sldMk cId="2035182466" sldId="2146846276"/>
            <ac:spMk id="39" creationId="{E8BC5C18-C945-004A-DADE-35B61C46A6F3}"/>
          </ac:spMkLst>
        </pc:spChg>
        <pc:spChg chg="mod">
          <ac:chgData name="Leah Montner Dixon" userId="d5b2ae9e-9213-4442-b7df-4db8cbe51e5d" providerId="ADAL" clId="{A19D7261-02FB-4AE1-82AD-F6C6583257E7}" dt="2024-07-22T19:45:54.370" v="583" actId="552"/>
          <ac:spMkLst>
            <pc:docMk/>
            <pc:sldMk cId="2035182466" sldId="2146846276"/>
            <ac:spMk id="52" creationId="{76564BA3-272B-4278-2888-EF2128A5B7B4}"/>
          </ac:spMkLst>
        </pc:spChg>
        <pc:spChg chg="mod">
          <ac:chgData name="Leah Montner Dixon" userId="d5b2ae9e-9213-4442-b7df-4db8cbe51e5d" providerId="ADAL" clId="{A19D7261-02FB-4AE1-82AD-F6C6583257E7}" dt="2024-07-22T19:45:54.370" v="583" actId="552"/>
          <ac:spMkLst>
            <pc:docMk/>
            <pc:sldMk cId="2035182466" sldId="2146846276"/>
            <ac:spMk id="53" creationId="{9E609351-64F5-D216-1E73-37E0DCA6FED7}"/>
          </ac:spMkLst>
        </pc:spChg>
        <pc:spChg chg="mod">
          <ac:chgData name="Leah Montner Dixon" userId="d5b2ae9e-9213-4442-b7df-4db8cbe51e5d" providerId="ADAL" clId="{A19D7261-02FB-4AE1-82AD-F6C6583257E7}" dt="2024-07-22T19:45:54.370" v="583" actId="552"/>
          <ac:spMkLst>
            <pc:docMk/>
            <pc:sldMk cId="2035182466" sldId="2146846276"/>
            <ac:spMk id="54" creationId="{1F80C8E2-7544-2B09-84F2-B1A5CEE4F3B2}"/>
          </ac:spMkLst>
        </pc:spChg>
        <pc:spChg chg="mod">
          <ac:chgData name="Leah Montner Dixon" userId="d5b2ae9e-9213-4442-b7df-4db8cbe51e5d" providerId="ADAL" clId="{A19D7261-02FB-4AE1-82AD-F6C6583257E7}" dt="2024-07-22T19:40:14.980" v="454" actId="20577"/>
          <ac:spMkLst>
            <pc:docMk/>
            <pc:sldMk cId="2035182466" sldId="2146846276"/>
            <ac:spMk id="55" creationId="{4EC14CE8-2B69-EC7C-4AE5-56C22B8A40C6}"/>
          </ac:spMkLst>
        </pc:spChg>
        <pc:spChg chg="mod">
          <ac:chgData name="Leah Montner Dixon" userId="d5b2ae9e-9213-4442-b7df-4db8cbe51e5d" providerId="ADAL" clId="{A19D7261-02FB-4AE1-82AD-F6C6583257E7}" dt="2024-07-22T19:40:17.610" v="456" actId="20577"/>
          <ac:spMkLst>
            <pc:docMk/>
            <pc:sldMk cId="2035182466" sldId="2146846276"/>
            <ac:spMk id="56" creationId="{265CF479-3226-9580-FA07-3A57867073B3}"/>
          </ac:spMkLst>
        </pc:spChg>
        <pc:spChg chg="mod">
          <ac:chgData name="Leah Montner Dixon" userId="d5b2ae9e-9213-4442-b7df-4db8cbe51e5d" providerId="ADAL" clId="{A19D7261-02FB-4AE1-82AD-F6C6583257E7}" dt="2024-07-22T19:40:27.041" v="458" actId="20577"/>
          <ac:spMkLst>
            <pc:docMk/>
            <pc:sldMk cId="2035182466" sldId="2146846276"/>
            <ac:spMk id="57" creationId="{5314C194-87DF-0B28-29CC-9AA1B1E34C83}"/>
          </ac:spMkLst>
        </pc:spChg>
        <pc:spChg chg="mod">
          <ac:chgData name="Leah Montner Dixon" userId="d5b2ae9e-9213-4442-b7df-4db8cbe51e5d" providerId="ADAL" clId="{A19D7261-02FB-4AE1-82AD-F6C6583257E7}" dt="2024-07-22T19:45:45.466" v="580" actId="12789"/>
          <ac:spMkLst>
            <pc:docMk/>
            <pc:sldMk cId="2035182466" sldId="2146846276"/>
            <ac:spMk id="58" creationId="{88FE5448-B593-372D-5F1A-C4ACF17F2252}"/>
          </ac:spMkLst>
        </pc:spChg>
        <pc:spChg chg="mod">
          <ac:chgData name="Leah Montner Dixon" userId="d5b2ae9e-9213-4442-b7df-4db8cbe51e5d" providerId="ADAL" clId="{A19D7261-02FB-4AE1-82AD-F6C6583257E7}" dt="2024-07-22T19:45:36.318" v="579" actId="12789"/>
          <ac:spMkLst>
            <pc:docMk/>
            <pc:sldMk cId="2035182466" sldId="2146846276"/>
            <ac:spMk id="59" creationId="{8320EAD5-C9F3-9D14-9155-9B14017856EE}"/>
          </ac:spMkLst>
        </pc:spChg>
        <pc:spChg chg="del">
          <ac:chgData name="Leah Montner Dixon" userId="d5b2ae9e-9213-4442-b7df-4db8cbe51e5d" providerId="ADAL" clId="{A19D7261-02FB-4AE1-82AD-F6C6583257E7}" dt="2024-07-22T19:44:10.901" v="536" actId="478"/>
          <ac:spMkLst>
            <pc:docMk/>
            <pc:sldMk cId="2035182466" sldId="2146846276"/>
            <ac:spMk id="1051" creationId="{47EC46CB-24E1-042F-3EE7-3DFCE4E8C2C5}"/>
          </ac:spMkLst>
        </pc:spChg>
        <pc:spChg chg="mod">
          <ac:chgData name="Leah Montner Dixon" userId="d5b2ae9e-9213-4442-b7df-4db8cbe51e5d" providerId="ADAL" clId="{A19D7261-02FB-4AE1-82AD-F6C6583257E7}" dt="2024-07-22T19:46:01.039" v="586" actId="1038"/>
          <ac:spMkLst>
            <pc:docMk/>
            <pc:sldMk cId="2035182466" sldId="2146846276"/>
            <ac:spMk id="1052" creationId="{FA2219C1-F2DD-91AD-25F6-DBF337CF8766}"/>
          </ac:spMkLst>
        </pc:spChg>
        <pc:spChg chg="mod">
          <ac:chgData name="Leah Montner Dixon" userId="d5b2ae9e-9213-4442-b7df-4db8cbe51e5d" providerId="ADAL" clId="{A19D7261-02FB-4AE1-82AD-F6C6583257E7}" dt="2024-07-22T19:46:01.039" v="586" actId="1038"/>
          <ac:spMkLst>
            <pc:docMk/>
            <pc:sldMk cId="2035182466" sldId="2146846276"/>
            <ac:spMk id="1053" creationId="{0414FE7E-22B1-2F7A-EF15-A4B40B2D41CF}"/>
          </ac:spMkLst>
        </pc:spChg>
        <pc:spChg chg="mod">
          <ac:chgData name="Leah Montner Dixon" userId="d5b2ae9e-9213-4442-b7df-4db8cbe51e5d" providerId="ADAL" clId="{A19D7261-02FB-4AE1-82AD-F6C6583257E7}" dt="2024-07-22T19:46:01.039" v="586" actId="1038"/>
          <ac:spMkLst>
            <pc:docMk/>
            <pc:sldMk cId="2035182466" sldId="2146846276"/>
            <ac:spMk id="1054" creationId="{B9C8BF20-BC4E-70D8-6B3C-8067226EE3F0}"/>
          </ac:spMkLst>
        </pc:spChg>
        <pc:spChg chg="mod">
          <ac:chgData name="Leah Montner Dixon" userId="d5b2ae9e-9213-4442-b7df-4db8cbe51e5d" providerId="ADAL" clId="{A19D7261-02FB-4AE1-82AD-F6C6583257E7}" dt="2024-07-22T19:46:01.039" v="586" actId="1038"/>
          <ac:spMkLst>
            <pc:docMk/>
            <pc:sldMk cId="2035182466" sldId="2146846276"/>
            <ac:spMk id="1055" creationId="{A81BBF9A-435B-1407-60A0-F59A5436BCC4}"/>
          </ac:spMkLst>
        </pc:spChg>
        <pc:spChg chg="mod">
          <ac:chgData name="Leah Montner Dixon" userId="d5b2ae9e-9213-4442-b7df-4db8cbe51e5d" providerId="ADAL" clId="{A19D7261-02FB-4AE1-82AD-F6C6583257E7}" dt="2024-07-22T19:43:56.235" v="527" actId="20577"/>
          <ac:spMkLst>
            <pc:docMk/>
            <pc:sldMk cId="2035182466" sldId="2146846276"/>
            <ac:spMk id="1057" creationId="{220EAD18-7E59-93F1-C54A-BC4848EC6269}"/>
          </ac:spMkLst>
        </pc:spChg>
        <pc:spChg chg="mod">
          <ac:chgData name="Leah Montner Dixon" userId="d5b2ae9e-9213-4442-b7df-4db8cbe51e5d" providerId="ADAL" clId="{A19D7261-02FB-4AE1-82AD-F6C6583257E7}" dt="2024-07-22T19:43:59.207" v="531" actId="20577"/>
          <ac:spMkLst>
            <pc:docMk/>
            <pc:sldMk cId="2035182466" sldId="2146846276"/>
            <ac:spMk id="1058" creationId="{233137C9-CC5A-18EE-7B69-CA050FA45BEE}"/>
          </ac:spMkLst>
        </pc:spChg>
        <pc:spChg chg="mod">
          <ac:chgData name="Leah Montner Dixon" userId="d5b2ae9e-9213-4442-b7df-4db8cbe51e5d" providerId="ADAL" clId="{A19D7261-02FB-4AE1-82AD-F6C6583257E7}" dt="2024-07-22T19:44:01.776" v="535" actId="20577"/>
          <ac:spMkLst>
            <pc:docMk/>
            <pc:sldMk cId="2035182466" sldId="2146846276"/>
            <ac:spMk id="1059" creationId="{46A92394-6594-6D40-CE17-EAE4F02D6D73}"/>
          </ac:spMkLst>
        </pc:spChg>
        <pc:spChg chg="mod">
          <ac:chgData name="Leah Montner Dixon" userId="d5b2ae9e-9213-4442-b7df-4db8cbe51e5d" providerId="ADAL" clId="{A19D7261-02FB-4AE1-82AD-F6C6583257E7}" dt="2024-07-22T19:45:45.466" v="580" actId="12789"/>
          <ac:spMkLst>
            <pc:docMk/>
            <pc:sldMk cId="2035182466" sldId="2146846276"/>
            <ac:spMk id="1060" creationId="{D4E48158-E09C-1639-1412-E53C386E7662}"/>
          </ac:spMkLst>
        </pc:spChg>
        <pc:spChg chg="mod">
          <ac:chgData name="Leah Montner Dixon" userId="d5b2ae9e-9213-4442-b7df-4db8cbe51e5d" providerId="ADAL" clId="{A19D7261-02FB-4AE1-82AD-F6C6583257E7}" dt="2024-07-22T19:45:36.318" v="579" actId="12789"/>
          <ac:spMkLst>
            <pc:docMk/>
            <pc:sldMk cId="2035182466" sldId="2146846276"/>
            <ac:spMk id="1061" creationId="{8E93879A-69A4-F524-3D0E-113409596B04}"/>
          </ac:spMkLst>
        </pc:spChg>
        <pc:spChg chg="mod">
          <ac:chgData name="Leah Montner Dixon" userId="d5b2ae9e-9213-4442-b7df-4db8cbe51e5d" providerId="ADAL" clId="{A19D7261-02FB-4AE1-82AD-F6C6583257E7}" dt="2024-07-22T19:45:36.318" v="579" actId="12789"/>
          <ac:spMkLst>
            <pc:docMk/>
            <pc:sldMk cId="2035182466" sldId="2146846276"/>
            <ac:spMk id="1074" creationId="{BDE1708C-DB92-0E6F-E19D-2855C7831227}"/>
          </ac:spMkLst>
        </pc:spChg>
        <pc:spChg chg="mod">
          <ac:chgData name="Leah Montner Dixon" userId="d5b2ae9e-9213-4442-b7df-4db8cbe51e5d" providerId="ADAL" clId="{A19D7261-02FB-4AE1-82AD-F6C6583257E7}" dt="2024-07-22T19:45:45.466" v="580" actId="12789"/>
          <ac:spMkLst>
            <pc:docMk/>
            <pc:sldMk cId="2035182466" sldId="2146846276"/>
            <ac:spMk id="1075" creationId="{79EFAFDE-0A74-258C-A685-638E069529A0}"/>
          </ac:spMkLst>
        </pc:spChg>
        <pc:spChg chg="mod">
          <ac:chgData name="Leah Montner Dixon" userId="d5b2ae9e-9213-4442-b7df-4db8cbe51e5d" providerId="ADAL" clId="{A19D7261-02FB-4AE1-82AD-F6C6583257E7}" dt="2024-07-22T19:45:05.826" v="569" actId="20577"/>
          <ac:spMkLst>
            <pc:docMk/>
            <pc:sldMk cId="2035182466" sldId="2146846276"/>
            <ac:spMk id="1080" creationId="{69803C52-FA5A-1C47-2D24-B17FC403B37B}"/>
          </ac:spMkLst>
        </pc:spChg>
        <pc:spChg chg="mod">
          <ac:chgData name="Leah Montner Dixon" userId="d5b2ae9e-9213-4442-b7df-4db8cbe51e5d" providerId="ADAL" clId="{A19D7261-02FB-4AE1-82AD-F6C6583257E7}" dt="2024-07-22T19:45:08.917" v="571" actId="20577"/>
          <ac:spMkLst>
            <pc:docMk/>
            <pc:sldMk cId="2035182466" sldId="2146846276"/>
            <ac:spMk id="1081" creationId="{BC89ADD4-A806-C770-34DC-B41A2E6B2678}"/>
          </ac:spMkLst>
        </pc:spChg>
        <pc:spChg chg="mod">
          <ac:chgData name="Leah Montner Dixon" userId="d5b2ae9e-9213-4442-b7df-4db8cbe51e5d" providerId="ADAL" clId="{A19D7261-02FB-4AE1-82AD-F6C6583257E7}" dt="2024-07-22T19:45:12.559" v="573" actId="20577"/>
          <ac:spMkLst>
            <pc:docMk/>
            <pc:sldMk cId="2035182466" sldId="2146846276"/>
            <ac:spMk id="1082" creationId="{79379DCA-2A80-B17C-9468-1673E5D900FC}"/>
          </ac:spMkLst>
        </pc:spChg>
        <pc:spChg chg="mod">
          <ac:chgData name="Leah Montner Dixon" userId="d5b2ae9e-9213-4442-b7df-4db8cbe51e5d" providerId="ADAL" clId="{A19D7261-02FB-4AE1-82AD-F6C6583257E7}" dt="2024-07-22T19:45:45.466" v="580" actId="12789"/>
          <ac:spMkLst>
            <pc:docMk/>
            <pc:sldMk cId="2035182466" sldId="2146846276"/>
            <ac:spMk id="1083" creationId="{975C63DC-B5FE-C251-3A7F-D58478FFAA2F}"/>
          </ac:spMkLst>
        </pc:spChg>
        <pc:spChg chg="mod">
          <ac:chgData name="Leah Montner Dixon" userId="d5b2ae9e-9213-4442-b7df-4db8cbe51e5d" providerId="ADAL" clId="{A19D7261-02FB-4AE1-82AD-F6C6583257E7}" dt="2024-07-22T19:45:36.318" v="579" actId="12789"/>
          <ac:spMkLst>
            <pc:docMk/>
            <pc:sldMk cId="2035182466" sldId="2146846276"/>
            <ac:spMk id="1084" creationId="{F94C000E-2307-0DE1-761C-DDBD081E7D45}"/>
          </ac:spMkLst>
        </pc:spChg>
        <pc:grpChg chg="del">
          <ac:chgData name="Leah Montner Dixon" userId="d5b2ae9e-9213-4442-b7df-4db8cbe51e5d" providerId="ADAL" clId="{A19D7261-02FB-4AE1-82AD-F6C6583257E7}" dt="2024-07-22T19:40:38.066" v="461" actId="478"/>
          <ac:grpSpMkLst>
            <pc:docMk/>
            <pc:sldMk cId="2035182466" sldId="2146846276"/>
            <ac:grpSpMk id="1095" creationId="{A3478DCD-CF39-B03F-DF92-9A78E3199EBE}"/>
          </ac:grpSpMkLst>
        </pc:grpChg>
        <pc:grpChg chg="del">
          <ac:chgData name="Leah Montner Dixon" userId="d5b2ae9e-9213-4442-b7df-4db8cbe51e5d" providerId="ADAL" clId="{A19D7261-02FB-4AE1-82AD-F6C6583257E7}" dt="2024-07-22T19:44:10.901" v="536" actId="478"/>
          <ac:grpSpMkLst>
            <pc:docMk/>
            <pc:sldMk cId="2035182466" sldId="2146846276"/>
            <ac:grpSpMk id="1096" creationId="{4145FA07-7B48-043D-91E1-8C670220C348}"/>
          </ac:grpSpMkLst>
        </pc:grpChg>
        <pc:grpChg chg="mod">
          <ac:chgData name="Leah Montner Dixon" userId="d5b2ae9e-9213-4442-b7df-4db8cbe51e5d" providerId="ADAL" clId="{A19D7261-02FB-4AE1-82AD-F6C6583257E7}" dt="2024-07-22T19:45:36.318" v="579" actId="12789"/>
          <ac:grpSpMkLst>
            <pc:docMk/>
            <pc:sldMk cId="2035182466" sldId="2146846276"/>
            <ac:grpSpMk id="1097" creationId="{5B295999-4BBF-4F03-21E8-B83626FFC973}"/>
          </ac:grpSpMkLst>
        </pc:grpChg>
        <pc:picChg chg="add del mod">
          <ac:chgData name="Leah Montner Dixon" userId="d5b2ae9e-9213-4442-b7df-4db8cbe51e5d" providerId="ADAL" clId="{A19D7261-02FB-4AE1-82AD-F6C6583257E7}" dt="2024-07-22T19:42:54.169" v="489" actId="478"/>
          <ac:picMkLst>
            <pc:docMk/>
            <pc:sldMk cId="2035182466" sldId="2146846276"/>
            <ac:picMk id="3" creationId="{D73C978E-0DE8-5895-276D-4A51F4E263DF}"/>
          </ac:picMkLst>
        </pc:picChg>
        <pc:picChg chg="add mod">
          <ac:chgData name="Leah Montner Dixon" userId="d5b2ae9e-9213-4442-b7df-4db8cbe51e5d" providerId="ADAL" clId="{A19D7261-02FB-4AE1-82AD-F6C6583257E7}" dt="2024-07-22T19:45:36.318" v="579" actId="12789"/>
          <ac:picMkLst>
            <pc:docMk/>
            <pc:sldMk cId="2035182466" sldId="2146846276"/>
            <ac:picMk id="4" creationId="{8184EB12-55E2-580F-DA5B-E45F45AF35C3}"/>
          </ac:picMkLst>
        </pc:picChg>
        <pc:picChg chg="add mod">
          <ac:chgData name="Leah Montner Dixon" userId="d5b2ae9e-9213-4442-b7df-4db8cbe51e5d" providerId="ADAL" clId="{A19D7261-02FB-4AE1-82AD-F6C6583257E7}" dt="2024-07-22T19:45:45.466" v="580" actId="12789"/>
          <ac:picMkLst>
            <pc:docMk/>
            <pc:sldMk cId="2035182466" sldId="2146846276"/>
            <ac:picMk id="6" creationId="{39A2C0B7-A294-2876-EE4B-8AD5A897B4DC}"/>
          </ac:picMkLst>
        </pc:picChg>
        <pc:picChg chg="mod">
          <ac:chgData name="Leah Montner Dixon" userId="d5b2ae9e-9213-4442-b7df-4db8cbe51e5d" providerId="ADAL" clId="{A19D7261-02FB-4AE1-82AD-F6C6583257E7}" dt="2024-07-22T19:45:45.466" v="580" actId="12789"/>
          <ac:picMkLst>
            <pc:docMk/>
            <pc:sldMk cId="2035182466" sldId="2146846276"/>
            <ac:picMk id="1034" creationId="{D846F0D7-75BB-9A4D-E533-CEAD62566F06}"/>
          </ac:picMkLst>
        </pc:picChg>
        <pc:picChg chg="mod">
          <ac:chgData name="Leah Montner Dixon" userId="d5b2ae9e-9213-4442-b7df-4db8cbe51e5d" providerId="ADAL" clId="{A19D7261-02FB-4AE1-82AD-F6C6583257E7}" dt="2024-07-22T19:45:36.318" v="579" actId="12789"/>
          <ac:picMkLst>
            <pc:docMk/>
            <pc:sldMk cId="2035182466" sldId="2146846276"/>
            <ac:picMk id="1064" creationId="{54379F4F-30A6-FA35-67B9-E97640DB205A}"/>
          </ac:picMkLst>
        </pc:picChg>
        <pc:picChg chg="mod">
          <ac:chgData name="Leah Montner Dixon" userId="d5b2ae9e-9213-4442-b7df-4db8cbe51e5d" providerId="ADAL" clId="{A19D7261-02FB-4AE1-82AD-F6C6583257E7}" dt="2024-07-22T19:45:45.466" v="580" actId="12789"/>
          <ac:picMkLst>
            <pc:docMk/>
            <pc:sldMk cId="2035182466" sldId="2146846276"/>
            <ac:picMk id="1087" creationId="{C0EC5A00-F55D-6437-23B5-0D95C3E4C519}"/>
          </ac:picMkLst>
        </pc:picChg>
        <pc:picChg chg="mod">
          <ac:chgData name="Leah Montner Dixon" userId="d5b2ae9e-9213-4442-b7df-4db8cbe51e5d" providerId="ADAL" clId="{A19D7261-02FB-4AE1-82AD-F6C6583257E7}" dt="2024-07-22T19:45:36.318" v="579" actId="12789"/>
          <ac:picMkLst>
            <pc:docMk/>
            <pc:sldMk cId="2035182466" sldId="2146846276"/>
            <ac:picMk id="1088" creationId="{EB196148-9A55-E852-0439-3E70110B5EAC}"/>
          </ac:picMkLst>
        </pc:picChg>
        <pc:picChg chg="mod">
          <ac:chgData name="Leah Montner Dixon" userId="d5b2ae9e-9213-4442-b7df-4db8cbe51e5d" providerId="ADAL" clId="{A19D7261-02FB-4AE1-82AD-F6C6583257E7}" dt="2024-07-22T19:45:36.318" v="579" actId="12789"/>
          <ac:picMkLst>
            <pc:docMk/>
            <pc:sldMk cId="2035182466" sldId="2146846276"/>
            <ac:picMk id="1089" creationId="{FE722ECD-06B8-6B4D-CC6E-8F891AF528BE}"/>
          </ac:picMkLst>
        </pc:picChg>
        <pc:picChg chg="add del mod">
          <ac:chgData name="Leah Montner Dixon" userId="d5b2ae9e-9213-4442-b7df-4db8cbe51e5d" providerId="ADAL" clId="{A19D7261-02FB-4AE1-82AD-F6C6583257E7}" dt="2024-07-22T19:42:54.169" v="489" actId="478"/>
          <ac:picMkLst>
            <pc:docMk/>
            <pc:sldMk cId="2035182466" sldId="2146846276"/>
            <ac:picMk id="2050" creationId="{8BE48E35-346F-4D6F-AF32-9CAC11EFBA67}"/>
          </ac:picMkLst>
        </pc:picChg>
      </pc:sldChg>
      <pc:sldChg chg="addSp delSp modSp add mod addCm">
        <pc:chgData name="Leah Montner Dixon" userId="d5b2ae9e-9213-4442-b7df-4db8cbe51e5d" providerId="ADAL" clId="{A19D7261-02FB-4AE1-82AD-F6C6583257E7}" dt="2024-07-22T21:15:59.829" v="1615" actId="20577"/>
        <pc:sldMkLst>
          <pc:docMk/>
          <pc:sldMk cId="1853235860" sldId="2146846277"/>
        </pc:sldMkLst>
        <pc:spChg chg="del">
          <ac:chgData name="Leah Montner Dixon" userId="d5b2ae9e-9213-4442-b7df-4db8cbe51e5d" providerId="ADAL" clId="{A19D7261-02FB-4AE1-82AD-F6C6583257E7}" dt="2024-07-22T20:52:39.259" v="749" actId="478"/>
          <ac:spMkLst>
            <pc:docMk/>
            <pc:sldMk cId="1853235860" sldId="2146846277"/>
            <ac:spMk id="5" creationId="{E178AF75-2201-CA50-6373-7A59DE537CB4}"/>
          </ac:spMkLst>
        </pc:spChg>
        <pc:spChg chg="mod">
          <ac:chgData name="Leah Montner Dixon" userId="d5b2ae9e-9213-4442-b7df-4db8cbe51e5d" providerId="ADAL" clId="{A19D7261-02FB-4AE1-82AD-F6C6583257E7}" dt="2024-07-22T20:56:30.780" v="870" actId="20577"/>
          <ac:spMkLst>
            <pc:docMk/>
            <pc:sldMk cId="1853235860" sldId="2146846277"/>
            <ac:spMk id="8" creationId="{45A3AB87-1E4A-A5E7-08D2-0EA1ABFB2192}"/>
          </ac:spMkLst>
        </pc:spChg>
        <pc:spChg chg="mod">
          <ac:chgData name="Leah Montner Dixon" userId="d5b2ae9e-9213-4442-b7df-4db8cbe51e5d" providerId="ADAL" clId="{A19D7261-02FB-4AE1-82AD-F6C6583257E7}" dt="2024-07-22T21:15:59.829" v="1615" actId="20577"/>
          <ac:spMkLst>
            <pc:docMk/>
            <pc:sldMk cId="1853235860" sldId="2146846277"/>
            <ac:spMk id="9" creationId="{A389EC41-F58A-CEEC-AC7C-548AAE3177D0}"/>
          </ac:spMkLst>
        </pc:spChg>
        <pc:spChg chg="mod">
          <ac:chgData name="Leah Montner Dixon" userId="d5b2ae9e-9213-4442-b7df-4db8cbe51e5d" providerId="ADAL" clId="{A19D7261-02FB-4AE1-82AD-F6C6583257E7}" dt="2024-07-22T20:42:42.578" v="612" actId="20577"/>
          <ac:spMkLst>
            <pc:docMk/>
            <pc:sldMk cId="1853235860" sldId="2146846277"/>
            <ac:spMk id="13" creationId="{308D6A35-20F8-8900-3AB6-DEF82F5BAA59}"/>
          </ac:spMkLst>
        </pc:spChg>
        <pc:spChg chg="add mod">
          <ac:chgData name="Leah Montner Dixon" userId="d5b2ae9e-9213-4442-b7df-4db8cbe51e5d" providerId="ADAL" clId="{A19D7261-02FB-4AE1-82AD-F6C6583257E7}" dt="2024-07-22T20:52:47.577" v="812" actId="1038"/>
          <ac:spMkLst>
            <pc:docMk/>
            <pc:sldMk cId="1853235860" sldId="2146846277"/>
            <ac:spMk id="14" creationId="{72723CD2-4E5B-99E8-05F5-823374CDF2DE}"/>
          </ac:spMkLst>
        </pc:spChg>
        <pc:spChg chg="add del mod">
          <ac:chgData name="Leah Montner Dixon" userId="d5b2ae9e-9213-4442-b7df-4db8cbe51e5d" providerId="ADAL" clId="{A19D7261-02FB-4AE1-82AD-F6C6583257E7}" dt="2024-07-22T20:53:58.868" v="827" actId="478"/>
          <ac:spMkLst>
            <pc:docMk/>
            <pc:sldMk cId="1853235860" sldId="2146846277"/>
            <ac:spMk id="15" creationId="{F0B92E2A-6402-FC13-0DAE-BCCBD05132FB}"/>
          </ac:spMkLst>
        </pc:spChg>
        <pc:spChg chg="add del mod">
          <ac:chgData name="Leah Montner Dixon" userId="d5b2ae9e-9213-4442-b7df-4db8cbe51e5d" providerId="ADAL" clId="{A19D7261-02FB-4AE1-82AD-F6C6583257E7}" dt="2024-07-22T20:53:58.868" v="827" actId="478"/>
          <ac:spMkLst>
            <pc:docMk/>
            <pc:sldMk cId="1853235860" sldId="2146846277"/>
            <ac:spMk id="17" creationId="{F2387AD3-D2FE-B4B5-B648-211093F1DB57}"/>
          </ac:spMkLst>
        </pc:spChg>
        <pc:spChg chg="add mod">
          <ac:chgData name="Leah Montner Dixon" userId="d5b2ae9e-9213-4442-b7df-4db8cbe51e5d" providerId="ADAL" clId="{A19D7261-02FB-4AE1-82AD-F6C6583257E7}" dt="2024-07-22T20:54:27.939" v="837" actId="20577"/>
          <ac:spMkLst>
            <pc:docMk/>
            <pc:sldMk cId="1853235860" sldId="2146846277"/>
            <ac:spMk id="20" creationId="{ECA964DB-4366-5E12-E2A4-824873DBC203}"/>
          </ac:spMkLst>
        </pc:spChg>
        <pc:spChg chg="add mod">
          <ac:chgData name="Leah Montner Dixon" userId="d5b2ae9e-9213-4442-b7df-4db8cbe51e5d" providerId="ADAL" clId="{A19D7261-02FB-4AE1-82AD-F6C6583257E7}" dt="2024-07-22T20:53:17.166" v="821" actId="1076"/>
          <ac:spMkLst>
            <pc:docMk/>
            <pc:sldMk cId="1853235860" sldId="2146846277"/>
            <ac:spMk id="22" creationId="{2B35BA95-31A3-1BFF-919F-DE2A1D3DDEFA}"/>
          </ac:spMkLst>
        </pc:spChg>
        <pc:spChg chg="add mod">
          <ac:chgData name="Leah Montner Dixon" userId="d5b2ae9e-9213-4442-b7df-4db8cbe51e5d" providerId="ADAL" clId="{A19D7261-02FB-4AE1-82AD-F6C6583257E7}" dt="2024-07-22T20:55:34.788" v="845" actId="20577"/>
          <ac:spMkLst>
            <pc:docMk/>
            <pc:sldMk cId="1853235860" sldId="2146846277"/>
            <ac:spMk id="23" creationId="{18FCD6C7-599F-775A-03E6-68350AD028AB}"/>
          </ac:spMkLst>
        </pc:spChg>
        <pc:spChg chg="mod">
          <ac:chgData name="Leah Montner Dixon" userId="d5b2ae9e-9213-4442-b7df-4db8cbe51e5d" providerId="ADAL" clId="{A19D7261-02FB-4AE1-82AD-F6C6583257E7}" dt="2024-07-22T20:43:17.608" v="636" actId="20577"/>
          <ac:spMkLst>
            <pc:docMk/>
            <pc:sldMk cId="1853235860" sldId="2146846277"/>
            <ac:spMk id="32" creationId="{73B6264F-7B07-02D0-A3E9-16E37D144BD6}"/>
          </ac:spMkLst>
        </pc:spChg>
        <pc:spChg chg="mod">
          <ac:chgData name="Leah Montner Dixon" userId="d5b2ae9e-9213-4442-b7df-4db8cbe51e5d" providerId="ADAL" clId="{A19D7261-02FB-4AE1-82AD-F6C6583257E7}" dt="2024-07-22T21:15:35.218" v="1490" actId="20577"/>
          <ac:spMkLst>
            <pc:docMk/>
            <pc:sldMk cId="1853235860" sldId="2146846277"/>
            <ac:spMk id="33" creationId="{C76FF973-1257-5910-9EE8-DB7E928D2659}"/>
          </ac:spMkLst>
        </pc:spChg>
        <pc:spChg chg="add mod">
          <ac:chgData name="Leah Montner Dixon" userId="d5b2ae9e-9213-4442-b7df-4db8cbe51e5d" providerId="ADAL" clId="{A19D7261-02FB-4AE1-82AD-F6C6583257E7}" dt="2024-07-22T20:54:09.001" v="829" actId="1076"/>
          <ac:spMkLst>
            <pc:docMk/>
            <pc:sldMk cId="1853235860" sldId="2146846277"/>
            <ac:spMk id="35" creationId="{D06353EF-4C23-9077-58A1-B8A93C0F7CB0}"/>
          </ac:spMkLst>
        </pc:spChg>
        <pc:spChg chg="add mod">
          <ac:chgData name="Leah Montner Dixon" userId="d5b2ae9e-9213-4442-b7df-4db8cbe51e5d" providerId="ADAL" clId="{A19D7261-02FB-4AE1-82AD-F6C6583257E7}" dt="2024-07-22T20:54:09.001" v="829" actId="1076"/>
          <ac:spMkLst>
            <pc:docMk/>
            <pc:sldMk cId="1853235860" sldId="2146846277"/>
            <ac:spMk id="36" creationId="{C85E69FB-EF6F-33A6-FBE2-CA7BD3D55939}"/>
          </ac:spMkLst>
        </pc:spChg>
        <pc:spChg chg="del mod">
          <ac:chgData name="Leah Montner Dixon" userId="d5b2ae9e-9213-4442-b7df-4db8cbe51e5d" providerId="ADAL" clId="{A19D7261-02FB-4AE1-82AD-F6C6583257E7}" dt="2024-07-22T20:53:10.044" v="819" actId="478"/>
          <ac:spMkLst>
            <pc:docMk/>
            <pc:sldMk cId="1853235860" sldId="2146846277"/>
            <ac:spMk id="38" creationId="{B8A34510-B533-1BB1-4848-A3104BA1C496}"/>
          </ac:spMkLst>
        </pc:spChg>
        <pc:spChg chg="mod">
          <ac:chgData name="Leah Montner Dixon" userId="d5b2ae9e-9213-4442-b7df-4db8cbe51e5d" providerId="ADAL" clId="{A19D7261-02FB-4AE1-82AD-F6C6583257E7}" dt="2024-07-22T20:52:20.441" v="748" actId="1035"/>
          <ac:spMkLst>
            <pc:docMk/>
            <pc:sldMk cId="1853235860" sldId="2146846277"/>
            <ac:spMk id="39" creationId="{E8BC5C18-C945-004A-DADE-35B61C46A6F3}"/>
          </ac:spMkLst>
        </pc:spChg>
        <pc:spChg chg="mod">
          <ac:chgData name="Leah Montner Dixon" userId="d5b2ae9e-9213-4442-b7df-4db8cbe51e5d" providerId="ADAL" clId="{A19D7261-02FB-4AE1-82AD-F6C6583257E7}" dt="2024-07-22T20:55:22.090" v="839" actId="20577"/>
          <ac:spMkLst>
            <pc:docMk/>
            <pc:sldMk cId="1853235860" sldId="2146846277"/>
            <ac:spMk id="55" creationId="{4EC14CE8-2B69-EC7C-4AE5-56C22B8A40C6}"/>
          </ac:spMkLst>
        </pc:spChg>
        <pc:spChg chg="mod">
          <ac:chgData name="Leah Montner Dixon" userId="d5b2ae9e-9213-4442-b7df-4db8cbe51e5d" providerId="ADAL" clId="{A19D7261-02FB-4AE1-82AD-F6C6583257E7}" dt="2024-07-22T20:55:23.702" v="841" actId="20577"/>
          <ac:spMkLst>
            <pc:docMk/>
            <pc:sldMk cId="1853235860" sldId="2146846277"/>
            <ac:spMk id="56" creationId="{265CF479-3226-9580-FA07-3A57867073B3}"/>
          </ac:spMkLst>
        </pc:spChg>
        <pc:spChg chg="mod">
          <ac:chgData name="Leah Montner Dixon" userId="d5b2ae9e-9213-4442-b7df-4db8cbe51e5d" providerId="ADAL" clId="{A19D7261-02FB-4AE1-82AD-F6C6583257E7}" dt="2024-07-22T20:55:27.853" v="843" actId="20577"/>
          <ac:spMkLst>
            <pc:docMk/>
            <pc:sldMk cId="1853235860" sldId="2146846277"/>
            <ac:spMk id="57" creationId="{5314C194-87DF-0B28-29CC-9AA1B1E34C83}"/>
          </ac:spMkLst>
        </pc:spChg>
        <pc:spChg chg="del">
          <ac:chgData name="Leah Montner Dixon" userId="d5b2ae9e-9213-4442-b7df-4db8cbe51e5d" providerId="ADAL" clId="{A19D7261-02FB-4AE1-82AD-F6C6583257E7}" dt="2024-07-22T20:53:10.044" v="819" actId="478"/>
          <ac:spMkLst>
            <pc:docMk/>
            <pc:sldMk cId="1853235860" sldId="2146846277"/>
            <ac:spMk id="58" creationId="{88FE5448-B593-372D-5F1A-C4ACF17F2252}"/>
          </ac:spMkLst>
        </pc:spChg>
        <pc:spChg chg="mod">
          <ac:chgData name="Leah Montner Dixon" userId="d5b2ae9e-9213-4442-b7df-4db8cbe51e5d" providerId="ADAL" clId="{A19D7261-02FB-4AE1-82AD-F6C6583257E7}" dt="2024-07-22T20:53:25.439" v="825" actId="20577"/>
          <ac:spMkLst>
            <pc:docMk/>
            <pc:sldMk cId="1853235860" sldId="2146846277"/>
            <ac:spMk id="59" creationId="{8320EAD5-C9F3-9D14-9155-9B14017856EE}"/>
          </ac:spMkLst>
        </pc:spChg>
        <pc:spChg chg="del">
          <ac:chgData name="Leah Montner Dixon" userId="d5b2ae9e-9213-4442-b7df-4db8cbe51e5d" providerId="ADAL" clId="{A19D7261-02FB-4AE1-82AD-F6C6583257E7}" dt="2024-07-22T20:52:39.259" v="749" actId="478"/>
          <ac:spMkLst>
            <pc:docMk/>
            <pc:sldMk cId="1853235860" sldId="2146846277"/>
            <ac:spMk id="1052" creationId="{FA2219C1-F2DD-91AD-25F6-DBF337CF8766}"/>
          </ac:spMkLst>
        </pc:spChg>
        <pc:spChg chg="mod">
          <ac:chgData name="Leah Montner Dixon" userId="d5b2ae9e-9213-4442-b7df-4db8cbe51e5d" providerId="ADAL" clId="{A19D7261-02FB-4AE1-82AD-F6C6583257E7}" dt="2024-07-22T20:54:17.030" v="831" actId="20577"/>
          <ac:spMkLst>
            <pc:docMk/>
            <pc:sldMk cId="1853235860" sldId="2146846277"/>
            <ac:spMk id="1057" creationId="{220EAD18-7E59-93F1-C54A-BC4848EC6269}"/>
          </ac:spMkLst>
        </pc:spChg>
        <pc:spChg chg="mod">
          <ac:chgData name="Leah Montner Dixon" userId="d5b2ae9e-9213-4442-b7df-4db8cbe51e5d" providerId="ADAL" clId="{A19D7261-02FB-4AE1-82AD-F6C6583257E7}" dt="2024-07-22T20:54:19.872" v="833" actId="20577"/>
          <ac:spMkLst>
            <pc:docMk/>
            <pc:sldMk cId="1853235860" sldId="2146846277"/>
            <ac:spMk id="1058" creationId="{233137C9-CC5A-18EE-7B69-CA050FA45BEE}"/>
          </ac:spMkLst>
        </pc:spChg>
        <pc:spChg chg="mod">
          <ac:chgData name="Leah Montner Dixon" userId="d5b2ae9e-9213-4442-b7df-4db8cbe51e5d" providerId="ADAL" clId="{A19D7261-02FB-4AE1-82AD-F6C6583257E7}" dt="2024-07-22T20:54:22.468" v="835" actId="20577"/>
          <ac:spMkLst>
            <pc:docMk/>
            <pc:sldMk cId="1853235860" sldId="2146846277"/>
            <ac:spMk id="1059" creationId="{46A92394-6594-6D40-CE17-EAE4F02D6D73}"/>
          </ac:spMkLst>
        </pc:spChg>
        <pc:spChg chg="del">
          <ac:chgData name="Leah Montner Dixon" userId="d5b2ae9e-9213-4442-b7df-4db8cbe51e5d" providerId="ADAL" clId="{A19D7261-02FB-4AE1-82AD-F6C6583257E7}" dt="2024-07-22T20:52:39.259" v="749" actId="478"/>
          <ac:spMkLst>
            <pc:docMk/>
            <pc:sldMk cId="1853235860" sldId="2146846277"/>
            <ac:spMk id="1060" creationId="{D4E48158-E09C-1639-1412-E53C386E7662}"/>
          </ac:spMkLst>
        </pc:spChg>
        <pc:spChg chg="del">
          <ac:chgData name="Leah Montner Dixon" userId="d5b2ae9e-9213-4442-b7df-4db8cbe51e5d" providerId="ADAL" clId="{A19D7261-02FB-4AE1-82AD-F6C6583257E7}" dt="2024-07-22T20:52:39.259" v="749" actId="478"/>
          <ac:spMkLst>
            <pc:docMk/>
            <pc:sldMk cId="1853235860" sldId="2146846277"/>
            <ac:spMk id="1061" creationId="{8E93879A-69A4-F524-3D0E-113409596B04}"/>
          </ac:spMkLst>
        </pc:spChg>
        <pc:spChg chg="mod">
          <ac:chgData name="Leah Montner Dixon" userId="d5b2ae9e-9213-4442-b7df-4db8cbe51e5d" providerId="ADAL" clId="{A19D7261-02FB-4AE1-82AD-F6C6583257E7}" dt="2024-07-22T20:56:01.871" v="847" actId="20577"/>
          <ac:spMkLst>
            <pc:docMk/>
            <pc:sldMk cId="1853235860" sldId="2146846277"/>
            <ac:spMk id="1080" creationId="{69803C52-FA5A-1C47-2D24-B17FC403B37B}"/>
          </ac:spMkLst>
        </pc:spChg>
        <pc:spChg chg="mod">
          <ac:chgData name="Leah Montner Dixon" userId="d5b2ae9e-9213-4442-b7df-4db8cbe51e5d" providerId="ADAL" clId="{A19D7261-02FB-4AE1-82AD-F6C6583257E7}" dt="2024-07-22T20:56:04.556" v="849" actId="20577"/>
          <ac:spMkLst>
            <pc:docMk/>
            <pc:sldMk cId="1853235860" sldId="2146846277"/>
            <ac:spMk id="1081" creationId="{BC89ADD4-A806-C770-34DC-B41A2E6B2678}"/>
          </ac:spMkLst>
        </pc:spChg>
        <pc:spChg chg="mod">
          <ac:chgData name="Leah Montner Dixon" userId="d5b2ae9e-9213-4442-b7df-4db8cbe51e5d" providerId="ADAL" clId="{A19D7261-02FB-4AE1-82AD-F6C6583257E7}" dt="2024-07-22T20:56:07.543" v="851" actId="20577"/>
          <ac:spMkLst>
            <pc:docMk/>
            <pc:sldMk cId="1853235860" sldId="2146846277"/>
            <ac:spMk id="1082" creationId="{79379DCA-2A80-B17C-9468-1673E5D900FC}"/>
          </ac:spMkLst>
        </pc:spChg>
        <pc:spChg chg="mod">
          <ac:chgData name="Leah Montner Dixon" userId="d5b2ae9e-9213-4442-b7df-4db8cbe51e5d" providerId="ADAL" clId="{A19D7261-02FB-4AE1-82AD-F6C6583257E7}" dt="2024-07-22T20:56:10.557" v="853" actId="20577"/>
          <ac:spMkLst>
            <pc:docMk/>
            <pc:sldMk cId="1853235860" sldId="2146846277"/>
            <ac:spMk id="1083" creationId="{975C63DC-B5FE-C251-3A7F-D58478FFAA2F}"/>
          </ac:spMkLst>
        </pc:spChg>
        <pc:spChg chg="mod">
          <ac:chgData name="Leah Montner Dixon" userId="d5b2ae9e-9213-4442-b7df-4db8cbe51e5d" providerId="ADAL" clId="{A19D7261-02FB-4AE1-82AD-F6C6583257E7}" dt="2024-07-22T20:56:13.627" v="855" actId="20577"/>
          <ac:spMkLst>
            <pc:docMk/>
            <pc:sldMk cId="1853235860" sldId="2146846277"/>
            <ac:spMk id="1084" creationId="{F94C000E-2307-0DE1-761C-DDBD081E7D45}"/>
          </ac:spMkLst>
        </pc:spChg>
        <pc:grpChg chg="add mod">
          <ac:chgData name="Leah Montner Dixon" userId="d5b2ae9e-9213-4442-b7df-4db8cbe51e5d" providerId="ADAL" clId="{A19D7261-02FB-4AE1-82AD-F6C6583257E7}" dt="2024-07-22T20:53:17.166" v="821" actId="1076"/>
          <ac:grpSpMkLst>
            <pc:docMk/>
            <pc:sldMk cId="1853235860" sldId="2146846277"/>
            <ac:grpSpMk id="24" creationId="{85491B32-2F47-024F-A916-CCB3CE11C9A6}"/>
          </ac:grpSpMkLst>
        </pc:grpChg>
        <pc:grpChg chg="add mod">
          <ac:chgData name="Leah Montner Dixon" userId="d5b2ae9e-9213-4442-b7df-4db8cbe51e5d" providerId="ADAL" clId="{A19D7261-02FB-4AE1-82AD-F6C6583257E7}" dt="2024-07-22T20:54:09.001" v="829" actId="1076"/>
          <ac:grpSpMkLst>
            <pc:docMk/>
            <pc:sldMk cId="1853235860" sldId="2146846277"/>
            <ac:grpSpMk id="37" creationId="{97CDE7B2-B0F8-05D3-441B-2C94FADD475A}"/>
          </ac:grpSpMkLst>
        </pc:grpChg>
        <pc:picChg chg="del mod">
          <ac:chgData name="Leah Montner Dixon" userId="d5b2ae9e-9213-4442-b7df-4db8cbe51e5d" providerId="ADAL" clId="{A19D7261-02FB-4AE1-82AD-F6C6583257E7}" dt="2024-07-22T20:53:10.044" v="819" actId="478"/>
          <ac:picMkLst>
            <pc:docMk/>
            <pc:sldMk cId="1853235860" sldId="2146846277"/>
            <ac:picMk id="4" creationId="{8184EB12-55E2-580F-DA5B-E45F45AF35C3}"/>
          </ac:picMkLst>
        </pc:picChg>
        <pc:picChg chg="del">
          <ac:chgData name="Leah Montner Dixon" userId="d5b2ae9e-9213-4442-b7df-4db8cbe51e5d" providerId="ADAL" clId="{A19D7261-02FB-4AE1-82AD-F6C6583257E7}" dt="2024-07-22T20:52:39.259" v="749" actId="478"/>
          <ac:picMkLst>
            <pc:docMk/>
            <pc:sldMk cId="1853235860" sldId="2146846277"/>
            <ac:picMk id="6" creationId="{39A2C0B7-A294-2876-EE4B-8AD5A897B4DC}"/>
          </ac:picMkLst>
        </pc:picChg>
        <pc:picChg chg="add mod">
          <ac:chgData name="Leah Montner Dixon" userId="d5b2ae9e-9213-4442-b7df-4db8cbe51e5d" providerId="ADAL" clId="{A19D7261-02FB-4AE1-82AD-F6C6583257E7}" dt="2024-07-22T20:52:47.577" v="812" actId="1038"/>
          <ac:picMkLst>
            <pc:docMk/>
            <pc:sldMk cId="1853235860" sldId="2146846277"/>
            <ac:picMk id="16" creationId="{CCF120A9-C899-04AE-EDF8-ADB9902CCECC}"/>
          </ac:picMkLst>
        </pc:picChg>
        <pc:picChg chg="add del mod">
          <ac:chgData name="Leah Montner Dixon" userId="d5b2ae9e-9213-4442-b7df-4db8cbe51e5d" providerId="ADAL" clId="{A19D7261-02FB-4AE1-82AD-F6C6583257E7}" dt="2024-07-22T20:53:58.868" v="827" actId="478"/>
          <ac:picMkLst>
            <pc:docMk/>
            <pc:sldMk cId="1853235860" sldId="2146846277"/>
            <ac:picMk id="21" creationId="{0AFFC664-078C-F6BF-7041-29A17A8B9383}"/>
          </ac:picMkLst>
        </pc:picChg>
        <pc:picChg chg="mod">
          <ac:chgData name="Leah Montner Dixon" userId="d5b2ae9e-9213-4442-b7df-4db8cbe51e5d" providerId="ADAL" clId="{A19D7261-02FB-4AE1-82AD-F6C6583257E7}" dt="2024-07-22T20:53:17.166" v="821" actId="1076"/>
          <ac:picMkLst>
            <pc:docMk/>
            <pc:sldMk cId="1853235860" sldId="2146846277"/>
            <ac:picMk id="27" creationId="{E46EC43D-1B97-A668-BFA8-BB93E9EBC3C8}"/>
          </ac:picMkLst>
        </pc:picChg>
        <pc:picChg chg="mod">
          <ac:chgData name="Leah Montner Dixon" userId="d5b2ae9e-9213-4442-b7df-4db8cbe51e5d" providerId="ADAL" clId="{A19D7261-02FB-4AE1-82AD-F6C6583257E7}" dt="2024-07-22T20:53:17.166" v="821" actId="1076"/>
          <ac:picMkLst>
            <pc:docMk/>
            <pc:sldMk cId="1853235860" sldId="2146846277"/>
            <ac:picMk id="34" creationId="{7E0A0AF2-5735-B1F1-0882-9986A3519845}"/>
          </ac:picMkLst>
        </pc:picChg>
        <pc:picChg chg="mod">
          <ac:chgData name="Leah Montner Dixon" userId="d5b2ae9e-9213-4442-b7df-4db8cbe51e5d" providerId="ADAL" clId="{A19D7261-02FB-4AE1-82AD-F6C6583257E7}" dt="2024-07-22T20:54:09.001" v="829" actId="1076"/>
          <ac:picMkLst>
            <pc:docMk/>
            <pc:sldMk cId="1853235860" sldId="2146846277"/>
            <ac:picMk id="40" creationId="{06A10B7B-390D-1602-5E24-788742EB44D8}"/>
          </ac:picMkLst>
        </pc:picChg>
        <pc:picChg chg="mod">
          <ac:chgData name="Leah Montner Dixon" userId="d5b2ae9e-9213-4442-b7df-4db8cbe51e5d" providerId="ADAL" clId="{A19D7261-02FB-4AE1-82AD-F6C6583257E7}" dt="2024-07-22T20:54:09.001" v="829" actId="1076"/>
          <ac:picMkLst>
            <pc:docMk/>
            <pc:sldMk cId="1853235860" sldId="2146846277"/>
            <ac:picMk id="41" creationId="{65BC1502-8347-5C19-A9A1-0429A6BEF6DF}"/>
          </ac:picMkLst>
        </pc:picChg>
        <pc:picChg chg="mod">
          <ac:chgData name="Leah Montner Dixon" userId="d5b2ae9e-9213-4442-b7df-4db8cbe51e5d" providerId="ADAL" clId="{A19D7261-02FB-4AE1-82AD-F6C6583257E7}" dt="2024-07-22T20:52:20.441" v="748" actId="1035"/>
          <ac:picMkLst>
            <pc:docMk/>
            <pc:sldMk cId="1853235860" sldId="2146846277"/>
            <ac:picMk id="1034" creationId="{D846F0D7-75BB-9A4D-E533-CEAD62566F06}"/>
          </ac:picMkLst>
        </pc:picChg>
        <pc:picChg chg="del">
          <ac:chgData name="Leah Montner Dixon" userId="d5b2ae9e-9213-4442-b7df-4db8cbe51e5d" providerId="ADAL" clId="{A19D7261-02FB-4AE1-82AD-F6C6583257E7}" dt="2024-07-22T20:52:39.259" v="749" actId="478"/>
          <ac:picMkLst>
            <pc:docMk/>
            <pc:sldMk cId="1853235860" sldId="2146846277"/>
            <ac:picMk id="1064" creationId="{54379F4F-30A6-FA35-67B9-E97640DB205A}"/>
          </ac:picMkLst>
        </pc:picChg>
        <pc:cxnChg chg="add mod">
          <ac:chgData name="Leah Montner Dixon" userId="d5b2ae9e-9213-4442-b7df-4db8cbe51e5d" providerId="ADAL" clId="{A19D7261-02FB-4AE1-82AD-F6C6583257E7}" dt="2024-07-22T20:52:47.577" v="812" actId="1038"/>
          <ac:cxnSpMkLst>
            <pc:docMk/>
            <pc:sldMk cId="1853235860" sldId="2146846277"/>
            <ac:cxnSpMk id="3" creationId="{D86717CA-4BDB-1C04-24E8-0A147B1A8CCB}"/>
          </ac:cxnSpMkLst>
        </pc:cxnChg>
        <pc:cxnChg chg="add mod">
          <ac:chgData name="Leah Montner Dixon" userId="d5b2ae9e-9213-4442-b7df-4db8cbe51e5d" providerId="ADAL" clId="{A19D7261-02FB-4AE1-82AD-F6C6583257E7}" dt="2024-07-22T20:52:47.577" v="812" actId="1038"/>
          <ac:cxnSpMkLst>
            <pc:docMk/>
            <pc:sldMk cId="1853235860" sldId="2146846277"/>
            <ac:cxnSpMk id="7" creationId="{B8651EAD-969F-7DE7-AD16-CDB14FE02D60}"/>
          </ac:cxnSpMkLst>
        </pc:cxnChg>
        <pc:cxnChg chg="del">
          <ac:chgData name="Leah Montner Dixon" userId="d5b2ae9e-9213-4442-b7df-4db8cbe51e5d" providerId="ADAL" clId="{A19D7261-02FB-4AE1-82AD-F6C6583257E7}" dt="2024-07-22T20:52:39.259" v="749" actId="478"/>
          <ac:cxnSpMkLst>
            <pc:docMk/>
            <pc:sldMk cId="1853235860" sldId="2146846277"/>
            <ac:cxnSpMk id="1049" creationId="{D817901D-B293-3E13-65CA-E050E7EBA4CA}"/>
          </ac:cxnSpMkLst>
        </pc:cxnChg>
        <pc:cxnChg chg="del">
          <ac:chgData name="Leah Montner Dixon" userId="d5b2ae9e-9213-4442-b7df-4db8cbe51e5d" providerId="ADAL" clId="{A19D7261-02FB-4AE1-82AD-F6C6583257E7}" dt="2024-07-22T20:52:39.259" v="749" actId="478"/>
          <ac:cxnSpMkLst>
            <pc:docMk/>
            <pc:sldMk cId="1853235860" sldId="2146846277"/>
            <ac:cxnSpMk id="1050" creationId="{6A96BEFC-B25E-DFB0-5DED-F932AF53ADCA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ah Montner Dixon" userId="d5b2ae9e-9213-4442-b7df-4db8cbe51e5d" providerId="ADAL" clId="{A19D7261-02FB-4AE1-82AD-F6C6583257E7}" dt="2024-07-22T20:56:40.192" v="871"/>
              <pc2:cmMkLst xmlns:pc2="http://schemas.microsoft.com/office/powerpoint/2019/9/main/command">
                <pc:docMk/>
                <pc:sldMk cId="1853235860" sldId="2146846277"/>
                <pc2:cmMk id="{B50BD110-D69C-48F5-A341-3564E66A1AB8}"/>
              </pc2:cmMkLst>
            </pc226:cmChg>
          </p:ext>
        </pc:extLst>
      </pc:sldChg>
      <pc:sldChg chg="addSp delSp modSp mod">
        <pc:chgData name="Leah Montner Dixon" userId="d5b2ae9e-9213-4442-b7df-4db8cbe51e5d" providerId="ADAL" clId="{A19D7261-02FB-4AE1-82AD-F6C6583257E7}" dt="2024-07-22T21:25:15.738" v="1667" actId="20577"/>
        <pc:sldMkLst>
          <pc:docMk/>
          <pc:sldMk cId="2185203069" sldId="2146846698"/>
        </pc:sldMkLst>
        <pc:spChg chg="mod">
          <ac:chgData name="Leah Montner Dixon" userId="d5b2ae9e-9213-4442-b7df-4db8cbe51e5d" providerId="ADAL" clId="{A19D7261-02FB-4AE1-82AD-F6C6583257E7}" dt="2024-07-22T21:23:39.607" v="1640"/>
          <ac:spMkLst>
            <pc:docMk/>
            <pc:sldMk cId="2185203069" sldId="2146846698"/>
            <ac:spMk id="9" creationId="{9A555300-90EE-0139-6999-5F02AC23920E}"/>
          </ac:spMkLst>
        </pc:spChg>
        <pc:spChg chg="mod">
          <ac:chgData name="Leah Montner Dixon" userId="d5b2ae9e-9213-4442-b7df-4db8cbe51e5d" providerId="ADAL" clId="{A19D7261-02FB-4AE1-82AD-F6C6583257E7}" dt="2024-07-22T21:25:15.738" v="1667" actId="20577"/>
          <ac:spMkLst>
            <pc:docMk/>
            <pc:sldMk cId="2185203069" sldId="2146846698"/>
            <ac:spMk id="11" creationId="{A3E8F6A9-99B0-19E1-9937-B149F2356888}"/>
          </ac:spMkLst>
        </pc:spChg>
        <pc:picChg chg="add mod">
          <ac:chgData name="Leah Montner Dixon" userId="d5b2ae9e-9213-4442-b7df-4db8cbe51e5d" providerId="ADAL" clId="{A19D7261-02FB-4AE1-82AD-F6C6583257E7}" dt="2024-07-22T21:23:31.121" v="1639"/>
          <ac:picMkLst>
            <pc:docMk/>
            <pc:sldMk cId="2185203069" sldId="2146846698"/>
            <ac:picMk id="4" creationId="{9CD35AD1-5746-F7B1-99BC-93997A6F9B49}"/>
          </ac:picMkLst>
        </pc:picChg>
        <pc:picChg chg="add del">
          <ac:chgData name="Leah Montner Dixon" userId="d5b2ae9e-9213-4442-b7df-4db8cbe51e5d" providerId="ADAL" clId="{A19D7261-02FB-4AE1-82AD-F6C6583257E7}" dt="2024-07-22T21:19:35.791" v="1628" actId="478"/>
          <ac:picMkLst>
            <pc:docMk/>
            <pc:sldMk cId="2185203069" sldId="2146846698"/>
            <ac:picMk id="10" creationId="{0765567E-28FB-BA04-9DA0-035342EF8697}"/>
          </ac:picMkLst>
        </pc:picChg>
      </pc:sldChg>
    </pc:docChg>
  </pc:docChgLst>
  <pc:docChgLst>
    <pc:chgData name="Jason Wiese" userId="4bff8d5b-7de6-4655-b397-69b0afc81113" providerId="ADAL" clId="{644C9DD6-E538-4AF6-B93A-E6326FA17A9B}"/>
    <pc:docChg chg="undo custSel modSld">
      <pc:chgData name="Jason Wiese" userId="4bff8d5b-7de6-4655-b397-69b0afc81113" providerId="ADAL" clId="{644C9DD6-E538-4AF6-B93A-E6326FA17A9B}" dt="2024-07-22T18:27:23.948" v="542" actId="20577"/>
      <pc:docMkLst>
        <pc:docMk/>
      </pc:docMkLst>
      <pc:sldChg chg="addSp delSp modSp mod">
        <pc:chgData name="Jason Wiese" userId="4bff8d5b-7de6-4655-b397-69b0afc81113" providerId="ADAL" clId="{644C9DD6-E538-4AF6-B93A-E6326FA17A9B}" dt="2024-07-22T18:27:23.948" v="542" actId="20577"/>
        <pc:sldMkLst>
          <pc:docMk/>
          <pc:sldMk cId="907101350" sldId="2146846178"/>
        </pc:sldMkLst>
        <pc:spChg chg="add mod">
          <ac:chgData name="Jason Wiese" userId="4bff8d5b-7de6-4655-b397-69b0afc81113" providerId="ADAL" clId="{644C9DD6-E538-4AF6-B93A-E6326FA17A9B}" dt="2024-07-22T18:08:39.549" v="27" actId="1076"/>
          <ac:spMkLst>
            <pc:docMk/>
            <pc:sldMk cId="907101350" sldId="2146846178"/>
            <ac:spMk id="2" creationId="{5ABE9FE3-681C-0070-8412-6EE03AF2CED4}"/>
          </ac:spMkLst>
        </pc:spChg>
        <pc:spChg chg="add mod">
          <ac:chgData name="Jason Wiese" userId="4bff8d5b-7de6-4655-b397-69b0afc81113" providerId="ADAL" clId="{644C9DD6-E538-4AF6-B93A-E6326FA17A9B}" dt="2024-07-22T18:08:25.693" v="24" actId="208"/>
          <ac:spMkLst>
            <pc:docMk/>
            <pc:sldMk cId="907101350" sldId="2146846178"/>
            <ac:spMk id="3" creationId="{4032AB3F-B043-C54E-9A74-FE065AC60F46}"/>
          </ac:spMkLst>
        </pc:spChg>
        <pc:spChg chg="del">
          <ac:chgData name="Jason Wiese" userId="4bff8d5b-7de6-4655-b397-69b0afc81113" providerId="ADAL" clId="{644C9DD6-E538-4AF6-B93A-E6326FA17A9B}" dt="2024-07-22T18:07:29.759" v="1" actId="478"/>
          <ac:spMkLst>
            <pc:docMk/>
            <pc:sldMk cId="907101350" sldId="2146846178"/>
            <ac:spMk id="5" creationId="{B69F6A0F-E4C8-4896-45B0-A2398B373512}"/>
          </ac:spMkLst>
        </pc:spChg>
        <pc:spChg chg="add mod">
          <ac:chgData name="Jason Wiese" userId="4bff8d5b-7de6-4655-b397-69b0afc81113" providerId="ADAL" clId="{644C9DD6-E538-4AF6-B93A-E6326FA17A9B}" dt="2024-07-22T18:08:25.693" v="24" actId="208"/>
          <ac:spMkLst>
            <pc:docMk/>
            <pc:sldMk cId="907101350" sldId="2146846178"/>
            <ac:spMk id="6" creationId="{03A47CD1-32DF-A8C6-AD3F-D29E5938028D}"/>
          </ac:spMkLst>
        </pc:spChg>
        <pc:spChg chg="add del mod">
          <ac:chgData name="Jason Wiese" userId="4bff8d5b-7de6-4655-b397-69b0afc81113" providerId="ADAL" clId="{644C9DD6-E538-4AF6-B93A-E6326FA17A9B}" dt="2024-07-22T18:15:29.558" v="539" actId="6549"/>
          <ac:spMkLst>
            <pc:docMk/>
            <pc:sldMk cId="907101350" sldId="2146846178"/>
            <ac:spMk id="10" creationId="{B5CF6F72-4FF6-7F29-2D18-01547A664CA9}"/>
          </ac:spMkLst>
        </pc:spChg>
        <pc:spChg chg="add mod">
          <ac:chgData name="Jason Wiese" userId="4bff8d5b-7de6-4655-b397-69b0afc81113" providerId="ADAL" clId="{644C9DD6-E538-4AF6-B93A-E6326FA17A9B}" dt="2024-07-22T18:27:14.821" v="540" actId="20577"/>
          <ac:spMkLst>
            <pc:docMk/>
            <pc:sldMk cId="907101350" sldId="2146846178"/>
            <ac:spMk id="13" creationId="{308D6A35-20F8-8900-3AB6-DEF82F5BAA59}"/>
          </ac:spMkLst>
        </pc:spChg>
        <pc:spChg chg="del">
          <ac:chgData name="Jason Wiese" userId="4bff8d5b-7de6-4655-b397-69b0afc81113" providerId="ADAL" clId="{644C9DD6-E538-4AF6-B93A-E6326FA17A9B}" dt="2024-07-22T18:07:29.759" v="1" actId="478"/>
          <ac:spMkLst>
            <pc:docMk/>
            <pc:sldMk cId="907101350" sldId="2146846178"/>
            <ac:spMk id="14" creationId="{C9C8600D-D26E-6192-E9EE-B8633F1440A4}"/>
          </ac:spMkLst>
        </pc:spChg>
        <pc:spChg chg="del">
          <ac:chgData name="Jason Wiese" userId="4bff8d5b-7de6-4655-b397-69b0afc81113" providerId="ADAL" clId="{644C9DD6-E538-4AF6-B93A-E6326FA17A9B}" dt="2024-07-22T18:07:29.759" v="1" actId="478"/>
          <ac:spMkLst>
            <pc:docMk/>
            <pc:sldMk cId="907101350" sldId="2146846178"/>
            <ac:spMk id="15" creationId="{F439855C-7C2F-15C8-E793-242DC726DF00}"/>
          </ac:spMkLst>
        </pc:spChg>
        <pc:spChg chg="del">
          <ac:chgData name="Jason Wiese" userId="4bff8d5b-7de6-4655-b397-69b0afc81113" providerId="ADAL" clId="{644C9DD6-E538-4AF6-B93A-E6326FA17A9B}" dt="2024-07-22T18:07:29.759" v="1" actId="478"/>
          <ac:spMkLst>
            <pc:docMk/>
            <pc:sldMk cId="907101350" sldId="2146846178"/>
            <ac:spMk id="16" creationId="{95E6CEFF-0351-0832-C1D9-A369AD4FEF50}"/>
          </ac:spMkLst>
        </pc:spChg>
        <pc:spChg chg="del">
          <ac:chgData name="Jason Wiese" userId="4bff8d5b-7de6-4655-b397-69b0afc81113" providerId="ADAL" clId="{644C9DD6-E538-4AF6-B93A-E6326FA17A9B}" dt="2024-07-22T18:07:29.759" v="1" actId="478"/>
          <ac:spMkLst>
            <pc:docMk/>
            <pc:sldMk cId="907101350" sldId="2146846178"/>
            <ac:spMk id="17" creationId="{C559CC70-0A9C-9BC7-CCE2-ACDBA1FAEB14}"/>
          </ac:spMkLst>
        </pc:spChg>
        <pc:spChg chg="del">
          <ac:chgData name="Jason Wiese" userId="4bff8d5b-7de6-4655-b397-69b0afc81113" providerId="ADAL" clId="{644C9DD6-E538-4AF6-B93A-E6326FA17A9B}" dt="2024-07-22T18:07:29.759" v="1" actId="478"/>
          <ac:spMkLst>
            <pc:docMk/>
            <pc:sldMk cId="907101350" sldId="2146846178"/>
            <ac:spMk id="20" creationId="{067D3C30-CDF8-9A4A-B9AA-DB38BD783FDF}"/>
          </ac:spMkLst>
        </pc:spChg>
        <pc:spChg chg="del">
          <ac:chgData name="Jason Wiese" userId="4bff8d5b-7de6-4655-b397-69b0afc81113" providerId="ADAL" clId="{644C9DD6-E538-4AF6-B93A-E6326FA17A9B}" dt="2024-07-22T18:07:29.759" v="1" actId="478"/>
          <ac:spMkLst>
            <pc:docMk/>
            <pc:sldMk cId="907101350" sldId="2146846178"/>
            <ac:spMk id="21" creationId="{9CC1B09B-0758-F8F6-D3D2-408BF1D1FA7D}"/>
          </ac:spMkLst>
        </pc:spChg>
        <pc:spChg chg="del">
          <ac:chgData name="Jason Wiese" userId="4bff8d5b-7de6-4655-b397-69b0afc81113" providerId="ADAL" clId="{644C9DD6-E538-4AF6-B93A-E6326FA17A9B}" dt="2024-07-22T18:07:29.759" v="1" actId="478"/>
          <ac:spMkLst>
            <pc:docMk/>
            <pc:sldMk cId="907101350" sldId="2146846178"/>
            <ac:spMk id="22" creationId="{6B8583D5-75FE-0585-14C7-EE181F1BC35D}"/>
          </ac:spMkLst>
        </pc:spChg>
        <pc:spChg chg="del">
          <ac:chgData name="Jason Wiese" userId="4bff8d5b-7de6-4655-b397-69b0afc81113" providerId="ADAL" clId="{644C9DD6-E538-4AF6-B93A-E6326FA17A9B}" dt="2024-07-22T18:07:29.759" v="1" actId="478"/>
          <ac:spMkLst>
            <pc:docMk/>
            <pc:sldMk cId="907101350" sldId="2146846178"/>
            <ac:spMk id="23" creationId="{8E158EDD-F410-BAEC-ED26-5796FC220489}"/>
          </ac:spMkLst>
        </pc:spChg>
        <pc:spChg chg="del">
          <ac:chgData name="Jason Wiese" userId="4bff8d5b-7de6-4655-b397-69b0afc81113" providerId="ADAL" clId="{644C9DD6-E538-4AF6-B93A-E6326FA17A9B}" dt="2024-07-22T18:07:29.759" v="1" actId="478"/>
          <ac:spMkLst>
            <pc:docMk/>
            <pc:sldMk cId="907101350" sldId="2146846178"/>
            <ac:spMk id="24" creationId="{DBF09A50-DA98-AF81-EF0F-B5422E9C455D}"/>
          </ac:spMkLst>
        </pc:spChg>
        <pc:spChg chg="add mod">
          <ac:chgData name="Jason Wiese" userId="4bff8d5b-7de6-4655-b397-69b0afc81113" providerId="ADAL" clId="{644C9DD6-E538-4AF6-B93A-E6326FA17A9B}" dt="2024-07-22T18:11:57.449" v="112" actId="14100"/>
          <ac:spMkLst>
            <pc:docMk/>
            <pc:sldMk cId="907101350" sldId="2146846178"/>
            <ac:spMk id="25" creationId="{A0ED79C0-689D-B348-437B-BC9982E96CCA}"/>
          </ac:spMkLst>
        </pc:spChg>
        <pc:spChg chg="add mod">
          <ac:chgData name="Jason Wiese" userId="4bff8d5b-7de6-4655-b397-69b0afc81113" providerId="ADAL" clId="{644C9DD6-E538-4AF6-B93A-E6326FA17A9B}" dt="2024-07-22T18:10:20.357" v="74" actId="20577"/>
          <ac:spMkLst>
            <pc:docMk/>
            <pc:sldMk cId="907101350" sldId="2146846178"/>
            <ac:spMk id="26" creationId="{6C120BDF-8052-9629-98E6-CC57B5C1C613}"/>
          </ac:spMkLst>
        </pc:spChg>
        <pc:spChg chg="add mod">
          <ac:chgData name="Jason Wiese" userId="4bff8d5b-7de6-4655-b397-69b0afc81113" providerId="ADAL" clId="{644C9DD6-E538-4AF6-B93A-E6326FA17A9B}" dt="2024-07-22T18:27:19.510" v="541" actId="20577"/>
          <ac:spMkLst>
            <pc:docMk/>
            <pc:sldMk cId="907101350" sldId="2146846178"/>
            <ac:spMk id="32" creationId="{73B6264F-7B07-02D0-A3E9-16E37D144BD6}"/>
          </ac:spMkLst>
        </pc:spChg>
        <pc:spChg chg="add mod">
          <ac:chgData name="Jason Wiese" userId="4bff8d5b-7de6-4655-b397-69b0afc81113" providerId="ADAL" clId="{644C9DD6-E538-4AF6-B93A-E6326FA17A9B}" dt="2024-07-22T18:27:23.948" v="542" actId="20577"/>
          <ac:spMkLst>
            <pc:docMk/>
            <pc:sldMk cId="907101350" sldId="2146846178"/>
            <ac:spMk id="33" creationId="{C76FF973-1257-5910-9EE8-DB7E928D2659}"/>
          </ac:spMkLst>
        </pc:spChg>
        <pc:spChg chg="add del mod">
          <ac:chgData name="Jason Wiese" userId="4bff8d5b-7de6-4655-b397-69b0afc81113" providerId="ADAL" clId="{644C9DD6-E538-4AF6-B93A-E6326FA17A9B}" dt="2024-07-22T18:13:09.704" v="295" actId="478"/>
          <ac:spMkLst>
            <pc:docMk/>
            <pc:sldMk cId="907101350" sldId="2146846178"/>
            <ac:spMk id="34" creationId="{F78834BA-3F81-4693-3C61-B7CAF64700F5}"/>
          </ac:spMkLst>
        </pc:spChg>
        <pc:spChg chg="add del mod">
          <ac:chgData name="Jason Wiese" userId="4bff8d5b-7de6-4655-b397-69b0afc81113" providerId="ADAL" clId="{644C9DD6-E538-4AF6-B93A-E6326FA17A9B}" dt="2024-07-22T18:13:09.704" v="295" actId="478"/>
          <ac:spMkLst>
            <pc:docMk/>
            <pc:sldMk cId="907101350" sldId="2146846178"/>
            <ac:spMk id="35" creationId="{BA2B570A-E339-3874-DA4F-EA5041724697}"/>
          </ac:spMkLst>
        </pc:spChg>
        <pc:spChg chg="add mod">
          <ac:chgData name="Jason Wiese" userId="4bff8d5b-7de6-4655-b397-69b0afc81113" providerId="ADAL" clId="{644C9DD6-E538-4AF6-B93A-E6326FA17A9B}" dt="2024-07-22T18:13:37.360" v="443" actId="1037"/>
          <ac:spMkLst>
            <pc:docMk/>
            <pc:sldMk cId="907101350" sldId="2146846178"/>
            <ac:spMk id="40" creationId="{3C1D098A-BEFC-5BE9-7FD9-F8B1F88BBC72}"/>
          </ac:spMkLst>
        </pc:spChg>
        <pc:spChg chg="add mod">
          <ac:chgData name="Jason Wiese" userId="4bff8d5b-7de6-4655-b397-69b0afc81113" providerId="ADAL" clId="{644C9DD6-E538-4AF6-B93A-E6326FA17A9B}" dt="2024-07-22T18:13:37.360" v="443" actId="1037"/>
          <ac:spMkLst>
            <pc:docMk/>
            <pc:sldMk cId="907101350" sldId="2146846178"/>
            <ac:spMk id="41" creationId="{314F573F-0C60-CAC1-F987-83564FFAFB36}"/>
          </ac:spMkLst>
        </pc:spChg>
        <pc:spChg chg="add mod">
          <ac:chgData name="Jason Wiese" userId="4bff8d5b-7de6-4655-b397-69b0afc81113" providerId="ADAL" clId="{644C9DD6-E538-4AF6-B93A-E6326FA17A9B}" dt="2024-07-22T18:13:48.621" v="530" actId="1038"/>
          <ac:spMkLst>
            <pc:docMk/>
            <pc:sldMk cId="907101350" sldId="2146846178"/>
            <ac:spMk id="46" creationId="{0E9AE2FE-4200-9C26-761D-0AE1FE66146A}"/>
          </ac:spMkLst>
        </pc:spChg>
        <pc:spChg chg="add mod">
          <ac:chgData name="Jason Wiese" userId="4bff8d5b-7de6-4655-b397-69b0afc81113" providerId="ADAL" clId="{644C9DD6-E538-4AF6-B93A-E6326FA17A9B}" dt="2024-07-22T18:13:48.621" v="530" actId="1038"/>
          <ac:spMkLst>
            <pc:docMk/>
            <pc:sldMk cId="907101350" sldId="2146846178"/>
            <ac:spMk id="47" creationId="{2D8E8EDF-2938-4022-1A61-F06F81205F5E}"/>
          </ac:spMkLst>
        </pc:spChg>
        <pc:graphicFrameChg chg="del">
          <ac:chgData name="Jason Wiese" userId="4bff8d5b-7de6-4655-b397-69b0afc81113" providerId="ADAL" clId="{644C9DD6-E538-4AF6-B93A-E6326FA17A9B}" dt="2024-07-22T18:07:25.369" v="0" actId="478"/>
          <ac:graphicFrameMkLst>
            <pc:docMk/>
            <pc:sldMk cId="907101350" sldId="2146846178"/>
            <ac:graphicFrameMk id="4" creationId="{3E17DB42-B8EB-BCED-E6F1-4AB1A0E3CFC3}"/>
          </ac:graphicFrameMkLst>
        </pc:graphicFrameChg>
        <pc:picChg chg="add del mod">
          <ac:chgData name="Jason Wiese" userId="4bff8d5b-7de6-4655-b397-69b0afc81113" providerId="ADAL" clId="{644C9DD6-E538-4AF6-B93A-E6326FA17A9B}" dt="2024-07-22T18:08:56.079" v="32" actId="478"/>
          <ac:picMkLst>
            <pc:docMk/>
            <pc:sldMk cId="907101350" sldId="2146846178"/>
            <ac:picMk id="7" creationId="{560C428C-3C7F-5AFB-C690-5BF7D4830718}"/>
          </ac:picMkLst>
        </pc:picChg>
        <pc:cxnChg chg="add mod">
          <ac:chgData name="Jason Wiese" userId="4bff8d5b-7de6-4655-b397-69b0afc81113" providerId="ADAL" clId="{644C9DD6-E538-4AF6-B93A-E6326FA17A9B}" dt="2024-07-22T18:13:16.888" v="306" actId="1036"/>
          <ac:cxnSpMkLst>
            <pc:docMk/>
            <pc:sldMk cId="907101350" sldId="2146846178"/>
            <ac:cxnSpMk id="28" creationId="{977F8497-AEC8-4E67-3866-1A4EA7CFBF83}"/>
          </ac:cxnSpMkLst>
        </pc:cxnChg>
        <pc:cxnChg chg="add mod">
          <ac:chgData name="Jason Wiese" userId="4bff8d5b-7de6-4655-b397-69b0afc81113" providerId="ADAL" clId="{644C9DD6-E538-4AF6-B93A-E6326FA17A9B}" dt="2024-07-22T18:13:16.888" v="306" actId="1036"/>
          <ac:cxnSpMkLst>
            <pc:docMk/>
            <pc:sldMk cId="907101350" sldId="2146846178"/>
            <ac:cxnSpMk id="29" creationId="{4FE2702D-6977-046A-0828-7373BCF163F1}"/>
          </ac:cxnSpMkLst>
        </pc:cxnChg>
        <pc:cxnChg chg="add mod">
          <ac:chgData name="Jason Wiese" userId="4bff8d5b-7de6-4655-b397-69b0afc81113" providerId="ADAL" clId="{644C9DD6-E538-4AF6-B93A-E6326FA17A9B}" dt="2024-07-22T18:13:16.888" v="306" actId="1036"/>
          <ac:cxnSpMkLst>
            <pc:docMk/>
            <pc:sldMk cId="907101350" sldId="2146846178"/>
            <ac:cxnSpMk id="30" creationId="{2AAC04DC-F38D-FD34-9714-5DE394B62CA4}"/>
          </ac:cxnSpMkLst>
        </pc:cxnChg>
        <pc:cxnChg chg="add mod">
          <ac:chgData name="Jason Wiese" userId="4bff8d5b-7de6-4655-b397-69b0afc81113" providerId="ADAL" clId="{644C9DD6-E538-4AF6-B93A-E6326FA17A9B}" dt="2024-07-22T18:13:16.888" v="306" actId="1036"/>
          <ac:cxnSpMkLst>
            <pc:docMk/>
            <pc:sldMk cId="907101350" sldId="2146846178"/>
            <ac:cxnSpMk id="31" creationId="{70A105AD-79F8-F1F3-3FC7-E577FF064903}"/>
          </ac:cxnSpMkLst>
        </pc:cxnChg>
        <pc:cxnChg chg="add del mod">
          <ac:chgData name="Jason Wiese" userId="4bff8d5b-7de6-4655-b397-69b0afc81113" providerId="ADAL" clId="{644C9DD6-E538-4AF6-B93A-E6326FA17A9B}" dt="2024-07-22T18:13:09.704" v="295" actId="478"/>
          <ac:cxnSpMkLst>
            <pc:docMk/>
            <pc:sldMk cId="907101350" sldId="2146846178"/>
            <ac:cxnSpMk id="36" creationId="{20540F4C-4BA3-4914-4514-AE21B6086F19}"/>
          </ac:cxnSpMkLst>
        </pc:cxnChg>
        <pc:cxnChg chg="add del mod">
          <ac:chgData name="Jason Wiese" userId="4bff8d5b-7de6-4655-b397-69b0afc81113" providerId="ADAL" clId="{644C9DD6-E538-4AF6-B93A-E6326FA17A9B}" dt="2024-07-22T18:13:09.704" v="295" actId="478"/>
          <ac:cxnSpMkLst>
            <pc:docMk/>
            <pc:sldMk cId="907101350" sldId="2146846178"/>
            <ac:cxnSpMk id="37" creationId="{678E04FB-F804-B8E7-130F-A8ED02B11F53}"/>
          </ac:cxnSpMkLst>
        </pc:cxnChg>
        <pc:cxnChg chg="add del mod">
          <ac:chgData name="Jason Wiese" userId="4bff8d5b-7de6-4655-b397-69b0afc81113" providerId="ADAL" clId="{644C9DD6-E538-4AF6-B93A-E6326FA17A9B}" dt="2024-07-22T18:13:09.704" v="295" actId="478"/>
          <ac:cxnSpMkLst>
            <pc:docMk/>
            <pc:sldMk cId="907101350" sldId="2146846178"/>
            <ac:cxnSpMk id="38" creationId="{F31ECBC5-0BB1-B4C3-23B5-595849293FFA}"/>
          </ac:cxnSpMkLst>
        </pc:cxnChg>
        <pc:cxnChg chg="add del mod">
          <ac:chgData name="Jason Wiese" userId="4bff8d5b-7de6-4655-b397-69b0afc81113" providerId="ADAL" clId="{644C9DD6-E538-4AF6-B93A-E6326FA17A9B}" dt="2024-07-22T18:13:09.704" v="295" actId="478"/>
          <ac:cxnSpMkLst>
            <pc:docMk/>
            <pc:sldMk cId="907101350" sldId="2146846178"/>
            <ac:cxnSpMk id="39" creationId="{1BD3D481-A4EC-27EC-3661-CFC389722069}"/>
          </ac:cxnSpMkLst>
        </pc:cxnChg>
        <pc:cxnChg chg="add mod">
          <ac:chgData name="Jason Wiese" userId="4bff8d5b-7de6-4655-b397-69b0afc81113" providerId="ADAL" clId="{644C9DD6-E538-4AF6-B93A-E6326FA17A9B}" dt="2024-07-22T18:13:37.360" v="443" actId="1037"/>
          <ac:cxnSpMkLst>
            <pc:docMk/>
            <pc:sldMk cId="907101350" sldId="2146846178"/>
            <ac:cxnSpMk id="42" creationId="{2D33CF3F-64F5-610F-8598-9293A42AC4AC}"/>
          </ac:cxnSpMkLst>
        </pc:cxnChg>
        <pc:cxnChg chg="add mod">
          <ac:chgData name="Jason Wiese" userId="4bff8d5b-7de6-4655-b397-69b0afc81113" providerId="ADAL" clId="{644C9DD6-E538-4AF6-B93A-E6326FA17A9B}" dt="2024-07-22T18:13:37.360" v="443" actId="1037"/>
          <ac:cxnSpMkLst>
            <pc:docMk/>
            <pc:sldMk cId="907101350" sldId="2146846178"/>
            <ac:cxnSpMk id="43" creationId="{89290C3B-DE51-D935-0D59-97A1EA3064FC}"/>
          </ac:cxnSpMkLst>
        </pc:cxnChg>
        <pc:cxnChg chg="add mod">
          <ac:chgData name="Jason Wiese" userId="4bff8d5b-7de6-4655-b397-69b0afc81113" providerId="ADAL" clId="{644C9DD6-E538-4AF6-B93A-E6326FA17A9B}" dt="2024-07-22T18:13:37.360" v="443" actId="1037"/>
          <ac:cxnSpMkLst>
            <pc:docMk/>
            <pc:sldMk cId="907101350" sldId="2146846178"/>
            <ac:cxnSpMk id="44" creationId="{3D202FF3-94E4-EDB8-B501-1648E7100C74}"/>
          </ac:cxnSpMkLst>
        </pc:cxnChg>
        <pc:cxnChg chg="add mod">
          <ac:chgData name="Jason Wiese" userId="4bff8d5b-7de6-4655-b397-69b0afc81113" providerId="ADAL" clId="{644C9DD6-E538-4AF6-B93A-E6326FA17A9B}" dt="2024-07-22T18:13:37.360" v="443" actId="1037"/>
          <ac:cxnSpMkLst>
            <pc:docMk/>
            <pc:sldMk cId="907101350" sldId="2146846178"/>
            <ac:cxnSpMk id="45" creationId="{96582819-D293-63B6-B143-632548DAB48C}"/>
          </ac:cxnSpMkLst>
        </pc:cxnChg>
        <pc:cxnChg chg="add mod">
          <ac:chgData name="Jason Wiese" userId="4bff8d5b-7de6-4655-b397-69b0afc81113" providerId="ADAL" clId="{644C9DD6-E538-4AF6-B93A-E6326FA17A9B}" dt="2024-07-22T18:13:48.621" v="530" actId="1038"/>
          <ac:cxnSpMkLst>
            <pc:docMk/>
            <pc:sldMk cId="907101350" sldId="2146846178"/>
            <ac:cxnSpMk id="48" creationId="{C23EEF03-C27F-4BCB-062D-5013B2314CD9}"/>
          </ac:cxnSpMkLst>
        </pc:cxnChg>
        <pc:cxnChg chg="add mod">
          <ac:chgData name="Jason Wiese" userId="4bff8d5b-7de6-4655-b397-69b0afc81113" providerId="ADAL" clId="{644C9DD6-E538-4AF6-B93A-E6326FA17A9B}" dt="2024-07-22T18:13:48.621" v="530" actId="1038"/>
          <ac:cxnSpMkLst>
            <pc:docMk/>
            <pc:sldMk cId="907101350" sldId="2146846178"/>
            <ac:cxnSpMk id="49" creationId="{1D04BA7B-585F-6B56-8043-B2AD9CB67081}"/>
          </ac:cxnSpMkLst>
        </pc:cxnChg>
        <pc:cxnChg chg="add mod">
          <ac:chgData name="Jason Wiese" userId="4bff8d5b-7de6-4655-b397-69b0afc81113" providerId="ADAL" clId="{644C9DD6-E538-4AF6-B93A-E6326FA17A9B}" dt="2024-07-22T18:13:48.621" v="530" actId="1038"/>
          <ac:cxnSpMkLst>
            <pc:docMk/>
            <pc:sldMk cId="907101350" sldId="2146846178"/>
            <ac:cxnSpMk id="50" creationId="{483760FB-3EB8-037A-CF85-4FE3E03E0CE7}"/>
          </ac:cxnSpMkLst>
        </pc:cxnChg>
        <pc:cxnChg chg="add mod">
          <ac:chgData name="Jason Wiese" userId="4bff8d5b-7de6-4655-b397-69b0afc81113" providerId="ADAL" clId="{644C9DD6-E538-4AF6-B93A-E6326FA17A9B}" dt="2024-07-22T18:13:48.621" v="530" actId="1038"/>
          <ac:cxnSpMkLst>
            <pc:docMk/>
            <pc:sldMk cId="907101350" sldId="2146846178"/>
            <ac:cxnSpMk id="51" creationId="{FB03732C-159B-EBEB-19DE-18B57C021D0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2CBC1-CDD4-47A9-B348-2B2F1FCBBC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BD67D-A00F-4501-B3DE-F27A200CA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1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72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44481-CC7E-F441-937B-548163903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72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52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86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CB749-AF65-0C97-DE9C-951116851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1471D-B2BF-B375-CDF2-3A907514B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3F805-9EF3-F7E4-BD1C-1AD80FE1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0EE39-4E07-4AE2-3DF3-C7107F6B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91B0D-50ED-9015-A05A-8AC74379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C7A4-F9D2-43E1-D324-F4B29854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1F70C-8B05-91A8-6C9D-661E40ACA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6480-4494-7F7F-FAE4-20C8336A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95194-7548-AB2C-7489-CA65A95D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1AA99-FF64-BC62-6F34-603D285C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10643-BE5D-F1E3-B40E-43C5A3BBB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52856-8AB3-25BD-E5AD-05B436CE7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2547-B70E-9049-71A8-E6D41CAD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2C625-AE58-F0F6-2027-B535207C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F644C-0932-8A3E-33FF-B7EC5C08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7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20"/>
            </a:lvl1pPr>
            <a:lvl2pPr marL="441929" indent="0" algn="ctr">
              <a:buNone/>
              <a:defRPr sz="1934"/>
            </a:lvl2pPr>
            <a:lvl3pPr marL="883859" indent="0" algn="ctr">
              <a:buNone/>
              <a:defRPr sz="1741"/>
            </a:lvl3pPr>
            <a:lvl4pPr marL="1325787" indent="0" algn="ctr">
              <a:buNone/>
              <a:defRPr sz="1546"/>
            </a:lvl4pPr>
            <a:lvl5pPr marL="1767718" indent="0" algn="ctr">
              <a:buNone/>
              <a:defRPr sz="1546"/>
            </a:lvl5pPr>
            <a:lvl6pPr marL="2209647" indent="0" algn="ctr">
              <a:buNone/>
              <a:defRPr sz="1546"/>
            </a:lvl6pPr>
            <a:lvl7pPr marL="2651576" indent="0" algn="ctr">
              <a:buNone/>
              <a:defRPr sz="1546"/>
            </a:lvl7pPr>
            <a:lvl8pPr marL="3093505" indent="0" algn="ctr">
              <a:buNone/>
              <a:defRPr sz="1546"/>
            </a:lvl8pPr>
            <a:lvl9pPr marL="3535433" indent="0" algn="ctr">
              <a:buNone/>
              <a:defRPr sz="154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1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73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1pPr>
            <a:lvl2pPr marL="441929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2pPr>
            <a:lvl3pPr marL="883859" indent="0">
              <a:buNone/>
              <a:defRPr sz="1741">
                <a:solidFill>
                  <a:schemeClr val="tx1">
                    <a:tint val="75000"/>
                  </a:schemeClr>
                </a:solidFill>
              </a:defRPr>
            </a:lvl3pPr>
            <a:lvl4pPr marL="1325787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4pPr>
            <a:lvl5pPr marL="1767718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5pPr>
            <a:lvl6pPr marL="2209647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6pPr>
            <a:lvl7pPr marL="2651576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7pPr>
            <a:lvl8pPr marL="3093505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8pPr>
            <a:lvl9pPr marL="3535433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1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9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20" b="1"/>
            </a:lvl1pPr>
            <a:lvl2pPr marL="441929" indent="0">
              <a:buNone/>
              <a:defRPr sz="1934" b="1"/>
            </a:lvl2pPr>
            <a:lvl3pPr marL="883859" indent="0">
              <a:buNone/>
              <a:defRPr sz="1741" b="1"/>
            </a:lvl3pPr>
            <a:lvl4pPr marL="1325787" indent="0">
              <a:buNone/>
              <a:defRPr sz="1546" b="1"/>
            </a:lvl4pPr>
            <a:lvl5pPr marL="1767718" indent="0">
              <a:buNone/>
              <a:defRPr sz="1546" b="1"/>
            </a:lvl5pPr>
            <a:lvl6pPr marL="2209647" indent="0">
              <a:buNone/>
              <a:defRPr sz="1546" b="1"/>
            </a:lvl6pPr>
            <a:lvl7pPr marL="2651576" indent="0">
              <a:buNone/>
              <a:defRPr sz="1546" b="1"/>
            </a:lvl7pPr>
            <a:lvl8pPr marL="3093505" indent="0">
              <a:buNone/>
              <a:defRPr sz="1546" b="1"/>
            </a:lvl8pPr>
            <a:lvl9pPr marL="3535433" indent="0">
              <a:buNone/>
              <a:defRPr sz="15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320" b="1"/>
            </a:lvl1pPr>
            <a:lvl2pPr marL="441929" indent="0">
              <a:buNone/>
              <a:defRPr sz="1934" b="1"/>
            </a:lvl2pPr>
            <a:lvl3pPr marL="883859" indent="0">
              <a:buNone/>
              <a:defRPr sz="1741" b="1"/>
            </a:lvl3pPr>
            <a:lvl4pPr marL="1325787" indent="0">
              <a:buNone/>
              <a:defRPr sz="1546" b="1"/>
            </a:lvl4pPr>
            <a:lvl5pPr marL="1767718" indent="0">
              <a:buNone/>
              <a:defRPr sz="1546" b="1"/>
            </a:lvl5pPr>
            <a:lvl6pPr marL="2209647" indent="0">
              <a:buNone/>
              <a:defRPr sz="1546" b="1"/>
            </a:lvl6pPr>
            <a:lvl7pPr marL="2651576" indent="0">
              <a:buNone/>
              <a:defRPr sz="1546" b="1"/>
            </a:lvl7pPr>
            <a:lvl8pPr marL="3093505" indent="0">
              <a:buNone/>
              <a:defRPr sz="1546" b="1"/>
            </a:lvl8pPr>
            <a:lvl9pPr marL="3535433" indent="0">
              <a:buNone/>
              <a:defRPr sz="15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1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20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4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0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>
              <a:defRPr sz="3094"/>
            </a:lvl1pPr>
            <a:lvl2pPr>
              <a:defRPr sz="2706"/>
            </a:lvl2pPr>
            <a:lvl3pPr>
              <a:defRPr sz="2320"/>
            </a:lvl3pPr>
            <a:lvl4pPr>
              <a:defRPr sz="1934"/>
            </a:lvl4pPr>
            <a:lvl5pPr>
              <a:defRPr sz="1934"/>
            </a:lvl5pPr>
            <a:lvl6pPr>
              <a:defRPr sz="1934"/>
            </a:lvl6pPr>
            <a:lvl7pPr>
              <a:defRPr sz="1934"/>
            </a:lvl7pPr>
            <a:lvl8pPr>
              <a:defRPr sz="1934"/>
            </a:lvl8pPr>
            <a:lvl9pPr>
              <a:defRPr sz="1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546"/>
            </a:lvl1pPr>
            <a:lvl2pPr marL="441929" indent="0">
              <a:buNone/>
              <a:defRPr sz="1354"/>
            </a:lvl2pPr>
            <a:lvl3pPr marL="883859" indent="0">
              <a:buNone/>
              <a:defRPr sz="1160"/>
            </a:lvl3pPr>
            <a:lvl4pPr marL="1325787" indent="0">
              <a:buNone/>
              <a:defRPr sz="966"/>
            </a:lvl4pPr>
            <a:lvl5pPr marL="1767718" indent="0">
              <a:buNone/>
              <a:defRPr sz="966"/>
            </a:lvl5pPr>
            <a:lvl6pPr marL="2209647" indent="0">
              <a:buNone/>
              <a:defRPr sz="966"/>
            </a:lvl6pPr>
            <a:lvl7pPr marL="2651576" indent="0">
              <a:buNone/>
              <a:defRPr sz="966"/>
            </a:lvl7pPr>
            <a:lvl8pPr marL="3093505" indent="0">
              <a:buNone/>
              <a:defRPr sz="966"/>
            </a:lvl8pPr>
            <a:lvl9pPr marL="3535433" indent="0">
              <a:buNone/>
              <a:defRPr sz="9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5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5D31-9A97-5295-08CB-84694506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FBA6E-FFE7-F08A-3E81-DBE69CB9F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1449D-25BA-DCE7-8963-B5D37EB6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16EE-354F-9D50-2A60-83AE3A96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1C4D8-C42F-32F4-3473-A95AF164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57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0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 marL="0" indent="0">
              <a:buNone/>
              <a:defRPr sz="3094"/>
            </a:lvl1pPr>
            <a:lvl2pPr marL="441929" indent="0">
              <a:buNone/>
              <a:defRPr sz="2706"/>
            </a:lvl2pPr>
            <a:lvl3pPr marL="883859" indent="0">
              <a:buNone/>
              <a:defRPr sz="2320"/>
            </a:lvl3pPr>
            <a:lvl4pPr marL="1325787" indent="0">
              <a:buNone/>
              <a:defRPr sz="1934"/>
            </a:lvl4pPr>
            <a:lvl5pPr marL="1767718" indent="0">
              <a:buNone/>
              <a:defRPr sz="1934"/>
            </a:lvl5pPr>
            <a:lvl6pPr marL="2209647" indent="0">
              <a:buNone/>
              <a:defRPr sz="1934"/>
            </a:lvl6pPr>
            <a:lvl7pPr marL="2651576" indent="0">
              <a:buNone/>
              <a:defRPr sz="1934"/>
            </a:lvl7pPr>
            <a:lvl8pPr marL="3093505" indent="0">
              <a:buNone/>
              <a:defRPr sz="1934"/>
            </a:lvl8pPr>
            <a:lvl9pPr marL="3535433" indent="0">
              <a:buNone/>
              <a:defRPr sz="193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546"/>
            </a:lvl1pPr>
            <a:lvl2pPr marL="441929" indent="0">
              <a:buNone/>
              <a:defRPr sz="1354"/>
            </a:lvl2pPr>
            <a:lvl3pPr marL="883859" indent="0">
              <a:buNone/>
              <a:defRPr sz="1160"/>
            </a:lvl3pPr>
            <a:lvl4pPr marL="1325787" indent="0">
              <a:buNone/>
              <a:defRPr sz="966"/>
            </a:lvl4pPr>
            <a:lvl5pPr marL="1767718" indent="0">
              <a:buNone/>
              <a:defRPr sz="966"/>
            </a:lvl5pPr>
            <a:lvl6pPr marL="2209647" indent="0">
              <a:buNone/>
              <a:defRPr sz="966"/>
            </a:lvl6pPr>
            <a:lvl7pPr marL="2651576" indent="0">
              <a:buNone/>
              <a:defRPr sz="966"/>
            </a:lvl7pPr>
            <a:lvl8pPr marL="3093505" indent="0">
              <a:buNone/>
              <a:defRPr sz="966"/>
            </a:lvl8pPr>
            <a:lvl9pPr marL="3535433" indent="0">
              <a:buNone/>
              <a:defRPr sz="9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5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00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29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91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59C-AE60-461D-8811-5E4C3153E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C7BF6-3B29-4719-9BA1-930DB933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48" indent="0" algn="ctr">
              <a:buNone/>
              <a:defRPr sz="2000"/>
            </a:lvl2pPr>
            <a:lvl3pPr marL="914494" indent="0" algn="ctr">
              <a:buNone/>
              <a:defRPr sz="1801"/>
            </a:lvl3pPr>
            <a:lvl4pPr marL="1371741" indent="0" algn="ctr">
              <a:buNone/>
              <a:defRPr sz="1600"/>
            </a:lvl4pPr>
            <a:lvl5pPr marL="1828988" indent="0" algn="ctr">
              <a:buNone/>
              <a:defRPr sz="1600"/>
            </a:lvl5pPr>
            <a:lvl6pPr marL="2286236" indent="0" algn="ctr">
              <a:buNone/>
              <a:defRPr sz="1600"/>
            </a:lvl6pPr>
            <a:lvl7pPr marL="2743482" indent="0" algn="ctr">
              <a:buNone/>
              <a:defRPr sz="1600"/>
            </a:lvl7pPr>
            <a:lvl8pPr marL="3200729" indent="0" algn="ctr">
              <a:buNone/>
              <a:defRPr sz="1600"/>
            </a:lvl8pPr>
            <a:lvl9pPr marL="365797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859D3-171D-421F-83CE-4BBCF99E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46F0-2D25-4064-8A42-9A817595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0C5EF-A2BA-4DB0-A6ED-A972EB6B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8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78EF-6415-42CA-9416-88761FDE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FD409-CAE2-4E6B-B3CE-654B62B43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5737-BE0D-42CD-BEF4-650A80D2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BE45-3D39-41B9-8D60-DCDFE915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2EFF5-6AF8-4F7B-B690-575CBDDB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68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5983-F4E0-4313-AEC9-53002BBE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B2FBE-F83E-4D35-AF63-92DDB301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58D2-59C5-45F4-8615-8781D86F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133E2-F431-41E7-A2DC-25026DDC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64C6-B3D7-4B60-9DA7-FBEEDB91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44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11F2-9A0E-4372-BD7C-C57B80D2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B8825-B325-4AE6-92CC-4356E2088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19600-7103-4B7A-A434-A1B341B65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F0B99-F0DD-4E79-9424-55F777EA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ECC44-19BA-4FEA-A38F-DAFC566B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CD2E6-A57A-4819-BFCE-21E027FD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52D6-7B10-4CCF-96E4-3F2F5A76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C73CE-7906-4959-AB4C-6FBDC4F6A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8" indent="0">
              <a:buNone/>
              <a:defRPr sz="2000" b="1"/>
            </a:lvl2pPr>
            <a:lvl3pPr marL="914494" indent="0">
              <a:buNone/>
              <a:defRPr sz="1801" b="1"/>
            </a:lvl3pPr>
            <a:lvl4pPr marL="1371741" indent="0">
              <a:buNone/>
              <a:defRPr sz="1600" b="1"/>
            </a:lvl4pPr>
            <a:lvl5pPr marL="1828988" indent="0">
              <a:buNone/>
              <a:defRPr sz="1600" b="1"/>
            </a:lvl5pPr>
            <a:lvl6pPr marL="2286236" indent="0">
              <a:buNone/>
              <a:defRPr sz="1600" b="1"/>
            </a:lvl6pPr>
            <a:lvl7pPr marL="2743482" indent="0">
              <a:buNone/>
              <a:defRPr sz="1600" b="1"/>
            </a:lvl7pPr>
            <a:lvl8pPr marL="3200729" indent="0">
              <a:buNone/>
              <a:defRPr sz="1600" b="1"/>
            </a:lvl8pPr>
            <a:lvl9pPr marL="36579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71B28-C285-4485-87F0-AEF40FCF1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33933-8AF4-4258-A90D-0A0D72E73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8" indent="0">
              <a:buNone/>
              <a:defRPr sz="2000" b="1"/>
            </a:lvl2pPr>
            <a:lvl3pPr marL="914494" indent="0">
              <a:buNone/>
              <a:defRPr sz="1801" b="1"/>
            </a:lvl3pPr>
            <a:lvl4pPr marL="1371741" indent="0">
              <a:buNone/>
              <a:defRPr sz="1600" b="1"/>
            </a:lvl4pPr>
            <a:lvl5pPr marL="1828988" indent="0">
              <a:buNone/>
              <a:defRPr sz="1600" b="1"/>
            </a:lvl5pPr>
            <a:lvl6pPr marL="2286236" indent="0">
              <a:buNone/>
              <a:defRPr sz="1600" b="1"/>
            </a:lvl6pPr>
            <a:lvl7pPr marL="2743482" indent="0">
              <a:buNone/>
              <a:defRPr sz="1600" b="1"/>
            </a:lvl7pPr>
            <a:lvl8pPr marL="3200729" indent="0">
              <a:buNone/>
              <a:defRPr sz="1600" b="1"/>
            </a:lvl8pPr>
            <a:lvl9pPr marL="36579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82A2D-BD5A-4AFA-A982-5C0B00A62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53CC9-5F5E-474C-91F2-BE690C1B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8E4B5-80E9-4583-93D7-722803F5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2F92B-119C-49D1-A192-DC1C88BA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50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62E1-2F63-4688-B74E-C00A4A54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B16C4-BF71-499F-A9E0-F4566504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950A5-BA76-4796-A9F8-27CB1D27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6271F-BCCD-4FDA-89C3-2AC1014A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37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CE4EB-60FB-47BB-A13D-B1155705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CB9FE-594A-4CC5-A04D-D5939EC5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855B4-5524-4540-9CC7-F21109E3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1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BBDD-1415-415E-636C-8FABE4EDA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03FB1-139B-68B1-69DD-7B03AF8D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177B2-7B44-E951-B6C3-3C667722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25372-03BA-E710-A694-CDE2DBC3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BFF27-A2F8-F3B2-D00B-BC38E95C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5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8403-F5FB-4FA9-8D49-C407FF23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2AB56-164B-41EB-AB4D-5814E314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7BB-69C0-4437-BC56-A14C577DB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8" indent="0">
              <a:buNone/>
              <a:defRPr sz="1401"/>
            </a:lvl2pPr>
            <a:lvl3pPr marL="914494" indent="0">
              <a:buNone/>
              <a:defRPr sz="1200"/>
            </a:lvl3pPr>
            <a:lvl4pPr marL="1371741" indent="0">
              <a:buNone/>
              <a:defRPr sz="1001"/>
            </a:lvl4pPr>
            <a:lvl5pPr marL="1828988" indent="0">
              <a:buNone/>
              <a:defRPr sz="1001"/>
            </a:lvl5pPr>
            <a:lvl6pPr marL="2286236" indent="0">
              <a:buNone/>
              <a:defRPr sz="1001"/>
            </a:lvl6pPr>
            <a:lvl7pPr marL="2743482" indent="0">
              <a:buNone/>
              <a:defRPr sz="1001"/>
            </a:lvl7pPr>
            <a:lvl8pPr marL="3200729" indent="0">
              <a:buNone/>
              <a:defRPr sz="1001"/>
            </a:lvl8pPr>
            <a:lvl9pPr marL="365797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4F966-1838-4E0C-9750-5DFC8BD4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734D7-D843-4C76-9A15-0FE4152C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F429F-0ABC-42B1-8FC1-E0D59575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48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7AFF-A6A6-482D-90CE-E8B20FE1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3C451-C617-4FEC-A1EB-BD2262517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48" indent="0">
              <a:buNone/>
              <a:defRPr sz="2800"/>
            </a:lvl2pPr>
            <a:lvl3pPr marL="914494" indent="0">
              <a:buNone/>
              <a:defRPr sz="2400"/>
            </a:lvl3pPr>
            <a:lvl4pPr marL="1371741" indent="0">
              <a:buNone/>
              <a:defRPr sz="2000"/>
            </a:lvl4pPr>
            <a:lvl5pPr marL="1828988" indent="0">
              <a:buNone/>
              <a:defRPr sz="2000"/>
            </a:lvl5pPr>
            <a:lvl6pPr marL="2286236" indent="0">
              <a:buNone/>
              <a:defRPr sz="2000"/>
            </a:lvl6pPr>
            <a:lvl7pPr marL="2743482" indent="0">
              <a:buNone/>
              <a:defRPr sz="2000"/>
            </a:lvl7pPr>
            <a:lvl8pPr marL="3200729" indent="0">
              <a:buNone/>
              <a:defRPr sz="2000"/>
            </a:lvl8pPr>
            <a:lvl9pPr marL="365797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B2B36-BFBA-47A2-920F-DAD250CAC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8" indent="0">
              <a:buNone/>
              <a:defRPr sz="1401"/>
            </a:lvl2pPr>
            <a:lvl3pPr marL="914494" indent="0">
              <a:buNone/>
              <a:defRPr sz="1200"/>
            </a:lvl3pPr>
            <a:lvl4pPr marL="1371741" indent="0">
              <a:buNone/>
              <a:defRPr sz="1001"/>
            </a:lvl4pPr>
            <a:lvl5pPr marL="1828988" indent="0">
              <a:buNone/>
              <a:defRPr sz="1001"/>
            </a:lvl5pPr>
            <a:lvl6pPr marL="2286236" indent="0">
              <a:buNone/>
              <a:defRPr sz="1001"/>
            </a:lvl6pPr>
            <a:lvl7pPr marL="2743482" indent="0">
              <a:buNone/>
              <a:defRPr sz="1001"/>
            </a:lvl7pPr>
            <a:lvl8pPr marL="3200729" indent="0">
              <a:buNone/>
              <a:defRPr sz="1001"/>
            </a:lvl8pPr>
            <a:lvl9pPr marL="365797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898E9-0101-4108-BA45-ECAFDD7A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F0477-29FE-4E42-9B7A-069E62AF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72B04-6F8C-44A6-91CF-E9E461E1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81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2532-8303-456B-82CC-84D53CFE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0B2C7-AD07-458B-8B9A-72E255DB2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F5FF-0B1F-4297-85CE-248EBB69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F09FC-029E-4361-9748-C5715BB6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29A3D-E500-4210-ABE5-AFDB8886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9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46B52-D2A6-4240-AD1F-7480237E7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7A2DF-6F5D-4013-A50F-432D477F5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0D0F7-BFFE-418F-B666-4B2B0CCA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ACDD9-AAC7-4ACB-8850-03FEDE95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F62B3-CA98-42E8-B6E0-4EB3D23B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87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4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77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55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93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93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3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DBD8-1BCE-4184-0552-0DBA76B5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A0D5D-33E9-AA6D-CD38-A0CC92178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BAB37-B9F2-A380-3767-BB9370F6A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FF89D-FA22-3700-7400-AF9AB633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9D58-63C4-4B3F-E78C-1A7BD356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AA42B-EE04-164B-596C-E2F2211B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34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62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00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19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39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8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DEAD-122D-C818-B8D8-B3FF2847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E0FDF-3BA8-7AF0-7C1F-8D88D12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3DE29-28D0-FC81-C670-B86C15EF8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7C6FC-B13D-E440-075B-CA204880A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23748-2839-B869-FFC2-060078BD8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C0A6E-FA1D-E183-BF9F-4CEBBD0A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70C1E-CBCA-9E54-9325-0CFAE6CC3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BA829-8B3F-5151-B810-9EF3AF76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0C54-DE36-67C4-979D-217B6280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1BD2A-542E-12D3-1BFA-16C3B654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23250-DC91-30DE-699A-9A545B2B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72D72-8DC5-9311-12A2-422E8598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4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9CA756-DCB2-11FD-1FC4-2595E884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D64D4-54CA-F80B-114F-6EC647EA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E5512-DD62-B409-08CA-4C071353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3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77DE-1E84-0FE6-B748-4A51BD34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8CA42-7061-238C-7AFF-1A01E8347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EE3A9-2A55-AA9C-9019-007054A4A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5CD36-51F0-6A41-968B-AC889C41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4DFAC-B9FB-0294-B70F-20F61800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DBF68-C652-5194-A6CE-DA14419D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8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B7C9-95B2-4641-25A0-3F5F5518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6DF77-FD9F-A3AE-E30F-4ACD4D48FA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3D1A-D5D0-46EA-78D0-622819E28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8BD71-5EDB-C802-3535-402571F6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B5129-A2E5-8FA3-BC57-31D10F0D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7E8A-E3B7-5092-C629-DF1C4116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8441A-590F-8AE4-8C67-760E559B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61A55-2948-8A24-F496-B19DCA11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FE7FA-34DA-FE42-5823-263FC984B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12167C-EB1D-4D34-A2B3-C7CCF224C3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55EEE-7B56-FA48-DEA5-3BE18F23B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52B1E-C53C-9F17-0888-B1AEE7AE7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3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3859" rtl="0" eaLnBrk="1" latinLnBrk="0" hangingPunct="1">
        <a:lnSpc>
          <a:spcPct val="90000"/>
        </a:lnSpc>
        <a:spcBef>
          <a:spcPct val="0"/>
        </a:spcBef>
        <a:buNone/>
        <a:defRPr sz="42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964" indent="-220964" algn="l" defTabSz="883859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2706" kern="1200">
          <a:solidFill>
            <a:schemeClr val="tx1"/>
          </a:solidFill>
          <a:latin typeface="+mn-lt"/>
          <a:ea typeface="+mn-ea"/>
          <a:cs typeface="+mn-cs"/>
        </a:defRPr>
      </a:lvl1pPr>
      <a:lvl2pPr marL="662894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2pPr>
      <a:lvl3pPr marL="1104823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4" kern="1200">
          <a:solidFill>
            <a:schemeClr val="tx1"/>
          </a:solidFill>
          <a:latin typeface="+mn-lt"/>
          <a:ea typeface="+mn-ea"/>
          <a:cs typeface="+mn-cs"/>
        </a:defRPr>
      </a:lvl3pPr>
      <a:lvl4pPr marL="1546752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988682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430612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872541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314470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756398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1pPr>
      <a:lvl2pPr marL="441929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2pPr>
      <a:lvl3pPr marL="883859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3pPr>
      <a:lvl4pPr marL="1325787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767718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209647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651576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093505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535433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C53CF-8FD6-4E07-8532-53BCE1E0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A89F3-AC18-4106-A985-6BDE10A9F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B351A-3434-4149-BA37-9CE96A4E5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511BC-F834-417A-AFA8-8C825A696C41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A1CAC-750E-4E20-BFE3-511DE4899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0810B-18EB-42B8-B645-D792FACA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5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91449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1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8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4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611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9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106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52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600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8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94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1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8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36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82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9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976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5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hyperlink" Target="https://thevab.com/insight/league-their-ow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E36B7-3031-7F4B-AAE5-77DACD8C4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75" y="1"/>
            <a:ext cx="10764926" cy="62674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75891" y="3922673"/>
            <a:ext cx="6540476" cy="1477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1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a marketer, how can I tap into the global excitement around women’s sports?</a:t>
            </a:r>
            <a:endParaRPr kumimoji="0" lang="en-US" sz="30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1DB6AF-7105-1F2D-DF4E-D4A53A1D60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29" y="5882745"/>
            <a:ext cx="1987158" cy="629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ADE3C-179E-5C94-82BC-12A46004E110}"/>
              </a:ext>
            </a:extLst>
          </p:cNvPr>
          <p:cNvSpPr txBox="1"/>
          <p:nvPr/>
        </p:nvSpPr>
        <p:spPr>
          <a:xfrm>
            <a:off x="375888" y="3127303"/>
            <a:ext cx="634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D82CB-7488-5E0F-E7C3-A4628B89AC9E}"/>
              </a:ext>
            </a:extLst>
          </p:cNvPr>
          <p:cNvSpPr txBox="1"/>
          <p:nvPr/>
        </p:nvSpPr>
        <p:spPr>
          <a:xfrm>
            <a:off x="3549027" y="4756616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”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931966-9DEE-4B18-5ED0-F40210CF4757}"/>
              </a:ext>
            </a:extLst>
          </p:cNvPr>
          <p:cNvSpPr txBox="1"/>
          <p:nvPr/>
        </p:nvSpPr>
        <p:spPr>
          <a:xfrm>
            <a:off x="375888" y="1836544"/>
            <a:ext cx="224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July 25, 2024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16CAFB-4ADA-1CF3-2B96-6DD40E267368}"/>
              </a:ext>
            </a:extLst>
          </p:cNvPr>
          <p:cNvCxnSpPr>
            <a:cxnSpLocks/>
          </p:cNvCxnSpPr>
          <p:nvPr/>
        </p:nvCxnSpPr>
        <p:spPr>
          <a:xfrm>
            <a:off x="423702" y="1758305"/>
            <a:ext cx="509749" cy="0"/>
          </a:xfrm>
          <a:prstGeom prst="line">
            <a:avLst/>
          </a:prstGeom>
          <a:ln w="38100"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3A1EE1-175D-0C36-154F-3110DD58AD5F}"/>
              </a:ext>
            </a:extLst>
          </p:cNvPr>
          <p:cNvSpPr txBox="1"/>
          <p:nvPr/>
        </p:nvSpPr>
        <p:spPr>
          <a:xfrm>
            <a:off x="160541" y="3823253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7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ll metal tower with olympic rings&#10;&#10;Description automatically generated">
            <a:extLst>
              <a:ext uri="{FF2B5EF4-FFF2-40B4-BE49-F238E27FC236}">
                <a16:creationId xmlns:a16="http://schemas.microsoft.com/office/drawing/2014/main" id="{0CD66D3F-A09C-F3DC-DED8-2D2A9E55F2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r="27395"/>
          <a:stretch/>
        </p:blipFill>
        <p:spPr>
          <a:xfrm>
            <a:off x="0" y="0"/>
            <a:ext cx="4574232" cy="6858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C47A1DF-E5F4-3C41-EE54-0DDCB22274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68127" y="6507894"/>
            <a:ext cx="11708793" cy="350107"/>
          </a:xfrm>
          <a:prstGeom prst="rect">
            <a:avLst/>
          </a:prstGeom>
        </p:spPr>
      </p:pic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C4F35EB6-F0F8-AC85-CBA1-89B49DADA93C}"/>
              </a:ext>
            </a:extLst>
          </p:cNvPr>
          <p:cNvSpPr txBox="1">
            <a:spLocks/>
          </p:cNvSpPr>
          <p:nvPr/>
        </p:nvSpPr>
        <p:spPr>
          <a:xfrm>
            <a:off x="488633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PAGE </a:t>
            </a:r>
            <a:fld id="{FC623D9C-B141-0E44-9A0E-426DA6A043B9}" type="slidenum">
              <a:rPr lang="en-US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E40A5DA-E55C-110B-C463-F8A3209216B3}"/>
              </a:ext>
            </a:extLst>
          </p:cNvPr>
          <p:cNvSpPr/>
          <p:nvPr/>
        </p:nvSpPr>
        <p:spPr>
          <a:xfrm>
            <a:off x="468126" y="6575809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5111C60-61B5-4E2C-D0A0-1DE4991C0BE8}"/>
              </a:ext>
            </a:extLst>
          </p:cNvPr>
          <p:cNvSpPr/>
          <p:nvPr/>
        </p:nvSpPr>
        <p:spPr>
          <a:xfrm>
            <a:off x="4707966" y="324393"/>
            <a:ext cx="73287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05">
              <a:buSzPts val="1000"/>
              <a:tabLst>
                <a:tab pos="456103" algn="l"/>
              </a:tabLst>
            </a:pPr>
            <a:r>
              <a:rPr lang="en-US" sz="2600" b="1">
                <a:solidFill>
                  <a:srgbClr val="1B1464"/>
                </a:solidFill>
                <a:latin typeface="Helvetica "/>
              </a:rPr>
              <a:t>Answer: </a:t>
            </a:r>
            <a:r>
              <a:rPr lang="en-US" sz="2600" b="1">
                <a:solidFill>
                  <a:srgbClr val="ED3C8D"/>
                </a:solidFill>
                <a:latin typeface="Helvetica "/>
              </a:rPr>
              <a:t>Align your brand with the sports, storylines and female athletes of the Summer Olympics</a:t>
            </a:r>
            <a:endParaRPr lang="en-US" sz="2600" b="1">
              <a:solidFill>
                <a:srgbClr val="002060"/>
              </a:solidFill>
              <a:latin typeface="Helvetica 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7D988-8FE0-AD2B-B586-9E0BF7AFBA08}"/>
              </a:ext>
            </a:extLst>
          </p:cNvPr>
          <p:cNvSpPr txBox="1"/>
          <p:nvPr/>
        </p:nvSpPr>
        <p:spPr>
          <a:xfrm>
            <a:off x="4840323" y="1876445"/>
            <a:ext cx="69301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5261"/>
            <a:r>
              <a:rPr lang="en-US" sz="2000">
                <a:solidFill>
                  <a:srgbClr val="002060"/>
                </a:solidFill>
                <a:latin typeface="Helvetica" panose="020B0403020202020204" pitchFamily="34" charset="0"/>
              </a:rPr>
              <a:t>Viewership of women’s sports has skyrocketed in recent years, spurred by greater interest, more media coverage, increased competition and ‘marketable’ star athletes. </a:t>
            </a:r>
          </a:p>
          <a:p>
            <a:pPr defTabSz="585261"/>
            <a:endParaRPr lang="en-US" sz="2000">
              <a:solidFill>
                <a:srgbClr val="002060"/>
              </a:solidFill>
              <a:latin typeface="Helvetica" panose="020B0403020202020204" pitchFamily="34" charset="0"/>
            </a:endParaRPr>
          </a:p>
          <a:p>
            <a:pPr defTabSz="585261"/>
            <a:r>
              <a:rPr lang="en-US" sz="2000">
                <a:solidFill>
                  <a:srgbClr val="002060"/>
                </a:solidFill>
                <a:latin typeface="Helvetica" panose="020B0403020202020204" pitchFamily="34" charset="0"/>
              </a:rPr>
              <a:t>Through this growth, women’s sports have attracted highly desirable audiences for marketers.</a:t>
            </a:r>
          </a:p>
          <a:p>
            <a:pPr defTabSz="585261"/>
            <a:endParaRPr lang="en-US" sz="2000">
              <a:solidFill>
                <a:srgbClr val="002060"/>
              </a:solidFill>
              <a:latin typeface="Helvetica" panose="020B0403020202020204" pitchFamily="34" charset="0"/>
            </a:endParaRPr>
          </a:p>
          <a:p>
            <a:pPr defTabSz="585261"/>
            <a:r>
              <a:rPr lang="en-US" sz="2000">
                <a:solidFill>
                  <a:srgbClr val="002060"/>
                </a:solidFill>
                <a:latin typeface="Helvetica" panose="020B0403020202020204" pitchFamily="34" charset="0"/>
              </a:rPr>
              <a:t>Leveraging VAB custom research, this piece highlights </a:t>
            </a:r>
          </a:p>
          <a:p>
            <a:pPr defTabSz="585261"/>
            <a:r>
              <a:rPr lang="en-US" sz="2000">
                <a:solidFill>
                  <a:srgbClr val="002060"/>
                </a:solidFill>
                <a:latin typeface="Helvetica" panose="020B0403020202020204" pitchFamily="34" charset="0"/>
              </a:rPr>
              <a:t>the popularity of women’s sports in the Summer Olympics, providing marketers a platform to reach valuable audiences across different ages and demographics in brand safe, live environments.</a:t>
            </a:r>
          </a:p>
        </p:txBody>
      </p:sp>
    </p:spTree>
    <p:extLst>
      <p:ext uri="{BB962C8B-B14F-4D97-AF65-F5344CB8AC3E}">
        <p14:creationId xmlns:p14="http://schemas.microsoft.com/office/powerpoint/2010/main" val="13519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AA96CB-4952-D976-9438-16C0A4190443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485608" y="6127613"/>
            <a:ext cx="1164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2023 </a:t>
            </a:r>
            <a:r>
              <a:rPr lang="en-US" sz="800" i="1" dirty="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Monetizing Video </a:t>
            </a:r>
            <a:r>
              <a:rPr lang="en-US" sz="800" dirty="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report. Data sourced from Hub’s survey of 1,602 consumers, self-identified active sports viewers (TV or streaming) ages 18-54 who meet the following criteria: watch at least one hour of TV / week, have broadband access. Data collected June 2023. VAB1: Do you watch the following women’s sport events on TV or streaming? Male and Female cuts. Note: excludes regular seasons of professional, collegiate and amateur sports leagues.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71448" y="336571"/>
            <a:ext cx="119634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Summer Olympics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is the most popular event for viewers of all ages, both females and males, to watch women’s sports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F6F72-4FF6-7F29-2D18-01547A664CA9}"/>
              </a:ext>
            </a:extLst>
          </p:cNvPr>
          <p:cNvSpPr txBox="1"/>
          <p:nvPr/>
        </p:nvSpPr>
        <p:spPr>
          <a:xfrm>
            <a:off x="1984893" y="1662395"/>
            <a:ext cx="82222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those who watch the following </a:t>
            </a:r>
            <a:r>
              <a:rPr lang="en-US" b="1" u="sng">
                <a:solidFill>
                  <a:srgbClr val="ED3C8D"/>
                </a:solidFill>
                <a:latin typeface="Helvetica "/>
              </a:rPr>
              <a:t>women’s sports events</a:t>
            </a:r>
            <a:r>
              <a:rPr lang="en-US" b="1" u="sng">
                <a:solidFill>
                  <a:srgbClr val="1B1464"/>
                </a:solidFill>
                <a:latin typeface="Helvetica "/>
              </a:rPr>
              <a:t>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on TV or streaming</a:t>
            </a:r>
          </a:p>
          <a:p>
            <a:pPr algn="ctr"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sports viewers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B7741C-32B4-243B-EB73-3696BC1B4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2D877A6-CF1E-538F-00B8-41759F487ACC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7D3725-53B5-82FD-7091-D79627B720DE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BE9FE3-681C-0070-8412-6EE03AF2CED4}"/>
              </a:ext>
            </a:extLst>
          </p:cNvPr>
          <p:cNvSpPr/>
          <p:nvPr/>
        </p:nvSpPr>
        <p:spPr>
          <a:xfrm>
            <a:off x="417704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D6A35-20F8-8900-3AB6-DEF82F5BAA59}"/>
              </a:ext>
            </a:extLst>
          </p:cNvPr>
          <p:cNvSpPr txBox="1"/>
          <p:nvPr/>
        </p:nvSpPr>
        <p:spPr>
          <a:xfrm>
            <a:off x="417704" y="2308373"/>
            <a:ext cx="3621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Age 16+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7F8497-AEC8-4E67-3866-1A4EA7CFBF83}"/>
              </a:ext>
            </a:extLst>
          </p:cNvPr>
          <p:cNvCxnSpPr/>
          <p:nvPr/>
        </p:nvCxnSpPr>
        <p:spPr>
          <a:xfrm>
            <a:off x="664592" y="353546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E2702D-6977-046A-0828-7373BCF163F1}"/>
              </a:ext>
            </a:extLst>
          </p:cNvPr>
          <p:cNvCxnSpPr/>
          <p:nvPr/>
        </p:nvCxnSpPr>
        <p:spPr>
          <a:xfrm>
            <a:off x="701166" y="411292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AC04DC-F38D-FD34-9714-5DE394B62CA4}"/>
              </a:ext>
            </a:extLst>
          </p:cNvPr>
          <p:cNvCxnSpPr/>
          <p:nvPr/>
        </p:nvCxnSpPr>
        <p:spPr>
          <a:xfrm>
            <a:off x="664592" y="465960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A105AD-79F8-F1F3-3FC7-E577FF064903}"/>
              </a:ext>
            </a:extLst>
          </p:cNvPr>
          <p:cNvCxnSpPr/>
          <p:nvPr/>
        </p:nvCxnSpPr>
        <p:spPr>
          <a:xfrm>
            <a:off x="664592" y="5298619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6FF973-1257-5910-9EE8-DB7E928D2659}"/>
              </a:ext>
            </a:extLst>
          </p:cNvPr>
          <p:cNvSpPr txBox="1"/>
          <p:nvPr/>
        </p:nvSpPr>
        <p:spPr>
          <a:xfrm>
            <a:off x="4312367" y="2288075"/>
            <a:ext cx="3621023" cy="31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Females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16+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E7C6909C-3897-3A48-1E09-99FA972FEC61}"/>
              </a:ext>
            </a:extLst>
          </p:cNvPr>
          <p:cNvSpPr/>
          <p:nvPr/>
        </p:nvSpPr>
        <p:spPr>
          <a:xfrm>
            <a:off x="4312368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ED79C0-689D-B348-437B-BC9982E96CCA}"/>
              </a:ext>
            </a:extLst>
          </p:cNvPr>
          <p:cNvSpPr txBox="1"/>
          <p:nvPr/>
        </p:nvSpPr>
        <p:spPr>
          <a:xfrm>
            <a:off x="669835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120BDF-8052-9629-98E6-CC57B5C1C613}"/>
              </a:ext>
            </a:extLst>
          </p:cNvPr>
          <p:cNvSpPr txBox="1"/>
          <p:nvPr/>
        </p:nvSpPr>
        <p:spPr>
          <a:xfrm>
            <a:off x="3071774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32E38F1A-6413-D833-CA71-7568476E14AF}"/>
              </a:ext>
            </a:extLst>
          </p:cNvPr>
          <p:cNvSpPr txBox="1"/>
          <p:nvPr/>
        </p:nvSpPr>
        <p:spPr>
          <a:xfrm>
            <a:off x="4564499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6224E0DC-4990-2FED-DD6A-BDA7FFAF9BB8}"/>
              </a:ext>
            </a:extLst>
          </p:cNvPr>
          <p:cNvSpPr txBox="1"/>
          <p:nvPr/>
        </p:nvSpPr>
        <p:spPr>
          <a:xfrm>
            <a:off x="6966438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6FCBE152-50E5-5C3C-06FA-EB8D6112AD0D}"/>
              </a:ext>
            </a:extLst>
          </p:cNvPr>
          <p:cNvCxnSpPr/>
          <p:nvPr/>
        </p:nvCxnSpPr>
        <p:spPr>
          <a:xfrm>
            <a:off x="4559256" y="3565774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D8CFF3C0-662A-260E-EBAB-88A0EC58FD08}"/>
              </a:ext>
            </a:extLst>
          </p:cNvPr>
          <p:cNvCxnSpPr/>
          <p:nvPr/>
        </p:nvCxnSpPr>
        <p:spPr>
          <a:xfrm>
            <a:off x="4595830" y="4152960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0A8F9257-7655-4297-DBA1-2A62346F56DD}"/>
              </a:ext>
            </a:extLst>
          </p:cNvPr>
          <p:cNvCxnSpPr/>
          <p:nvPr/>
        </p:nvCxnSpPr>
        <p:spPr>
          <a:xfrm>
            <a:off x="4559256" y="4689912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BD407EDA-F051-C64B-4C52-79A1159AA997}"/>
              </a:ext>
            </a:extLst>
          </p:cNvPr>
          <p:cNvCxnSpPr/>
          <p:nvPr/>
        </p:nvCxnSpPr>
        <p:spPr>
          <a:xfrm>
            <a:off x="4559256" y="5319197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F80C8E2-7544-2B09-84F2-B1A5CEE4F3B2}"/>
              </a:ext>
            </a:extLst>
          </p:cNvPr>
          <p:cNvSpPr txBox="1"/>
          <p:nvPr/>
        </p:nvSpPr>
        <p:spPr>
          <a:xfrm>
            <a:off x="1066074" y="3091021"/>
            <a:ext cx="2198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26" name="Picture 2" descr="47 Olympic Logos and Symbols From 1924 to 2028 - Colorlib">
            <a:extLst>
              <a:ext uri="{FF2B5EF4-FFF2-40B4-BE49-F238E27FC236}">
                <a16:creationId xmlns:a16="http://schemas.microsoft.com/office/drawing/2014/main" id="{766A64AD-DB58-DC47-D723-06B12A54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0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EC14CE8-2B69-EC7C-4AE5-56C22B8A40C6}"/>
              </a:ext>
            </a:extLst>
          </p:cNvPr>
          <p:cNvSpPr txBox="1"/>
          <p:nvPr/>
        </p:nvSpPr>
        <p:spPr>
          <a:xfrm>
            <a:off x="3111877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57%</a:t>
            </a:r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8923BFB0-CEEE-2996-F447-B756050F2C86}"/>
              </a:ext>
            </a:extLst>
          </p:cNvPr>
          <p:cNvSpPr txBox="1"/>
          <p:nvPr/>
        </p:nvSpPr>
        <p:spPr>
          <a:xfrm>
            <a:off x="4960738" y="3091021"/>
            <a:ext cx="220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79" name="Picture 2" descr="47 Olympic Logos and Symbols From 1924 to 2028 - Colorlib">
            <a:extLst>
              <a:ext uri="{FF2B5EF4-FFF2-40B4-BE49-F238E27FC236}">
                <a16:creationId xmlns:a16="http://schemas.microsoft.com/office/drawing/2014/main" id="{49E922FD-8B83-AAD7-2C99-EB518C21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34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0" name="TextBox 1079">
            <a:extLst>
              <a:ext uri="{FF2B5EF4-FFF2-40B4-BE49-F238E27FC236}">
                <a16:creationId xmlns:a16="http://schemas.microsoft.com/office/drawing/2014/main" id="{69803C52-FA5A-1C47-2D24-B17FC403B37B}"/>
              </a:ext>
            </a:extLst>
          </p:cNvPr>
          <p:cNvSpPr txBox="1"/>
          <p:nvPr/>
        </p:nvSpPr>
        <p:spPr>
          <a:xfrm>
            <a:off x="7006541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60%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609351-64F5-D216-1E73-37E0DCA6FED7}"/>
              </a:ext>
            </a:extLst>
          </p:cNvPr>
          <p:cNvSpPr txBox="1"/>
          <p:nvPr/>
        </p:nvSpPr>
        <p:spPr>
          <a:xfrm>
            <a:off x="1066075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5CF479-3226-9580-FA07-3A57867073B3}"/>
              </a:ext>
            </a:extLst>
          </p:cNvPr>
          <p:cNvSpPr txBox="1"/>
          <p:nvPr/>
        </p:nvSpPr>
        <p:spPr>
          <a:xfrm>
            <a:off x="3111877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49%</a:t>
            </a:r>
          </a:p>
        </p:txBody>
      </p:sp>
      <p:pic>
        <p:nvPicPr>
          <p:cNvPr id="60" name="Picture 2" descr="47 Olympic Logos and Symbols From 1924 to 2028 - Colorlib">
            <a:extLst>
              <a:ext uri="{FF2B5EF4-FFF2-40B4-BE49-F238E27FC236}">
                <a16:creationId xmlns:a16="http://schemas.microsoft.com/office/drawing/2014/main" id="{101EC5A6-3FD2-FAC0-EFAA-37B84FBA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0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TextBox 1076">
            <a:extLst>
              <a:ext uri="{FF2B5EF4-FFF2-40B4-BE49-F238E27FC236}">
                <a16:creationId xmlns:a16="http://schemas.microsoft.com/office/drawing/2014/main" id="{49FA51C4-BAC7-CA34-D1E2-14A7D40DA234}"/>
              </a:ext>
            </a:extLst>
          </p:cNvPr>
          <p:cNvSpPr txBox="1"/>
          <p:nvPr/>
        </p:nvSpPr>
        <p:spPr>
          <a:xfrm>
            <a:off x="4960739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BC89ADD4-A806-C770-34DC-B41A2E6B2678}"/>
              </a:ext>
            </a:extLst>
          </p:cNvPr>
          <p:cNvSpPr txBox="1"/>
          <p:nvPr/>
        </p:nvSpPr>
        <p:spPr>
          <a:xfrm>
            <a:off x="7006541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54%</a:t>
            </a:r>
          </a:p>
        </p:txBody>
      </p:sp>
      <p:pic>
        <p:nvPicPr>
          <p:cNvPr id="1085" name="Picture 2" descr="47 Olympic Logos and Symbols From 1924 to 2028 - Colorlib">
            <a:extLst>
              <a:ext uri="{FF2B5EF4-FFF2-40B4-BE49-F238E27FC236}">
                <a16:creationId xmlns:a16="http://schemas.microsoft.com/office/drawing/2014/main" id="{640CFD55-8300-FFDB-71AA-6BF81C52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34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6564BA3-272B-4278-2888-EF2128A5B7B4}"/>
              </a:ext>
            </a:extLst>
          </p:cNvPr>
          <p:cNvSpPr txBox="1"/>
          <p:nvPr/>
        </p:nvSpPr>
        <p:spPr>
          <a:xfrm>
            <a:off x="1066075" y="4282376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14C194-87DF-0B28-29CC-9AA1B1E34C83}"/>
              </a:ext>
            </a:extLst>
          </p:cNvPr>
          <p:cNvSpPr txBox="1"/>
          <p:nvPr/>
        </p:nvSpPr>
        <p:spPr>
          <a:xfrm>
            <a:off x="3111877" y="423620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28%</a:t>
            </a:r>
          </a:p>
        </p:txBody>
      </p:sp>
      <p:pic>
        <p:nvPicPr>
          <p:cNvPr id="1028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B8F53292-14F8-1926-35F4-54D710B52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493875" y="4312956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" name="TextBox 1075">
            <a:extLst>
              <a:ext uri="{FF2B5EF4-FFF2-40B4-BE49-F238E27FC236}">
                <a16:creationId xmlns:a16="http://schemas.microsoft.com/office/drawing/2014/main" id="{55E167BC-DA2A-3569-98EF-A608BAF8967C}"/>
              </a:ext>
            </a:extLst>
          </p:cNvPr>
          <p:cNvSpPr txBox="1"/>
          <p:nvPr/>
        </p:nvSpPr>
        <p:spPr>
          <a:xfrm>
            <a:off x="4960739" y="4282376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79379DCA-2A80-B17C-9468-1673E5D900FC}"/>
              </a:ext>
            </a:extLst>
          </p:cNvPr>
          <p:cNvSpPr txBox="1"/>
          <p:nvPr/>
        </p:nvSpPr>
        <p:spPr>
          <a:xfrm>
            <a:off x="7006541" y="423620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23%</a:t>
            </a:r>
          </a:p>
        </p:txBody>
      </p:sp>
      <p:pic>
        <p:nvPicPr>
          <p:cNvPr id="1086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267F9582-7A06-B861-985D-7AD29A975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4388539" y="4321380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8BC5C18-C945-004A-DADE-35B61C46A6F3}"/>
              </a:ext>
            </a:extLst>
          </p:cNvPr>
          <p:cNvSpPr txBox="1"/>
          <p:nvPr/>
        </p:nvSpPr>
        <p:spPr>
          <a:xfrm>
            <a:off x="1066075" y="4793213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FE5448-B593-372D-5F1A-C4ACF17F2252}"/>
              </a:ext>
            </a:extLst>
          </p:cNvPr>
          <p:cNvSpPr txBox="1"/>
          <p:nvPr/>
        </p:nvSpPr>
        <p:spPr>
          <a:xfrm>
            <a:off x="3111877" y="483937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23%</a:t>
            </a:r>
          </a:p>
        </p:txBody>
      </p:sp>
      <p:pic>
        <p:nvPicPr>
          <p:cNvPr id="1034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D846F0D7-75BB-9A4D-E533-CEAD62566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493875" y="4874848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TextBox 1074">
            <a:extLst>
              <a:ext uri="{FF2B5EF4-FFF2-40B4-BE49-F238E27FC236}">
                <a16:creationId xmlns:a16="http://schemas.microsoft.com/office/drawing/2014/main" id="{79EFAFDE-0A74-258C-A685-638E069529A0}"/>
              </a:ext>
            </a:extLst>
          </p:cNvPr>
          <p:cNvSpPr txBox="1"/>
          <p:nvPr/>
        </p:nvSpPr>
        <p:spPr>
          <a:xfrm>
            <a:off x="5066334" y="4793213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975C63DC-B5FE-C251-3A7F-D58478FFAA2F}"/>
              </a:ext>
            </a:extLst>
          </p:cNvPr>
          <p:cNvSpPr txBox="1"/>
          <p:nvPr/>
        </p:nvSpPr>
        <p:spPr>
          <a:xfrm>
            <a:off x="7006541" y="483937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21%</a:t>
            </a:r>
          </a:p>
        </p:txBody>
      </p:sp>
      <p:pic>
        <p:nvPicPr>
          <p:cNvPr id="1087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C0EC5A00-F55D-6437-23B5-0D95C3E4C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4388539" y="4816480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8A34510-B533-1BB1-4848-A3104BA1C496}"/>
              </a:ext>
            </a:extLst>
          </p:cNvPr>
          <p:cNvSpPr txBox="1"/>
          <p:nvPr/>
        </p:nvSpPr>
        <p:spPr>
          <a:xfrm>
            <a:off x="1066075" y="5392722"/>
            <a:ext cx="152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Tennis Grand Slam</a:t>
            </a:r>
          </a:p>
          <a:p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(Wimbledon, French Open)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20EAD5-C9F3-9D14-9155-9B14017856EE}"/>
              </a:ext>
            </a:extLst>
          </p:cNvPr>
          <p:cNvSpPr txBox="1"/>
          <p:nvPr/>
        </p:nvSpPr>
        <p:spPr>
          <a:xfrm>
            <a:off x="3111877" y="5500443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20%</a:t>
            </a:r>
          </a:p>
        </p:txBody>
      </p:sp>
      <p:grpSp>
        <p:nvGrpSpPr>
          <p:cNvPr id="1095" name="Group 1094">
            <a:extLst>
              <a:ext uri="{FF2B5EF4-FFF2-40B4-BE49-F238E27FC236}">
                <a16:creationId xmlns:a16="http://schemas.microsoft.com/office/drawing/2014/main" id="{A3478DCD-CF39-B03F-DF92-9A78E3199EBE}"/>
              </a:ext>
            </a:extLst>
          </p:cNvPr>
          <p:cNvGrpSpPr/>
          <p:nvPr/>
        </p:nvGrpSpPr>
        <p:grpSpPr>
          <a:xfrm>
            <a:off x="469769" y="5430585"/>
            <a:ext cx="628520" cy="509049"/>
            <a:chOff x="518409" y="5469585"/>
            <a:chExt cx="628520" cy="509049"/>
          </a:xfrm>
        </p:grpSpPr>
        <p:pic>
          <p:nvPicPr>
            <p:cNvPr id="1036" name="Picture 12" descr="Wimbledon Ratings: Women's Final Hits High - Sports Media Watch">
              <a:extLst>
                <a:ext uri="{FF2B5EF4-FFF2-40B4-BE49-F238E27FC236}">
                  <a16:creationId xmlns:a16="http://schemas.microsoft.com/office/drawing/2014/main" id="{DF524474-E3F6-506D-4ED9-0CE5FE14E5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1" r="22314"/>
            <a:stretch/>
          </p:blipFill>
          <p:spPr bwMode="auto">
            <a:xfrm>
              <a:off x="518409" y="5469585"/>
              <a:ext cx="430364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rench Open - Wikipedia">
              <a:extLst>
                <a:ext uri="{FF2B5EF4-FFF2-40B4-BE49-F238E27FC236}">
                  <a16:creationId xmlns:a16="http://schemas.microsoft.com/office/drawing/2014/main" id="{61B6F537-3414-5D39-3FA5-994C17CC4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42" y="5594347"/>
              <a:ext cx="384287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4" name="TextBox 1073">
            <a:extLst>
              <a:ext uri="{FF2B5EF4-FFF2-40B4-BE49-F238E27FC236}">
                <a16:creationId xmlns:a16="http://schemas.microsoft.com/office/drawing/2014/main" id="{BDE1708C-DB92-0E6F-E19D-2855C7831227}"/>
              </a:ext>
            </a:extLst>
          </p:cNvPr>
          <p:cNvSpPr txBox="1"/>
          <p:nvPr/>
        </p:nvSpPr>
        <p:spPr>
          <a:xfrm>
            <a:off x="4960739" y="5392722"/>
            <a:ext cx="152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Tennis Grand Slam</a:t>
            </a:r>
          </a:p>
          <a:p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(Wimbledon, French Open)</a:t>
            </a: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F94C000E-2307-0DE1-761C-DDBD081E7D45}"/>
              </a:ext>
            </a:extLst>
          </p:cNvPr>
          <p:cNvSpPr txBox="1"/>
          <p:nvPr/>
        </p:nvSpPr>
        <p:spPr>
          <a:xfrm>
            <a:off x="7006541" y="5500443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18%</a:t>
            </a:r>
          </a:p>
        </p:txBody>
      </p:sp>
      <p:grpSp>
        <p:nvGrpSpPr>
          <p:cNvPr id="1097" name="Group 1096">
            <a:extLst>
              <a:ext uri="{FF2B5EF4-FFF2-40B4-BE49-F238E27FC236}">
                <a16:creationId xmlns:a16="http://schemas.microsoft.com/office/drawing/2014/main" id="{5B295999-4BBF-4F03-21E8-B83626FFC973}"/>
              </a:ext>
            </a:extLst>
          </p:cNvPr>
          <p:cNvGrpSpPr/>
          <p:nvPr/>
        </p:nvGrpSpPr>
        <p:grpSpPr>
          <a:xfrm>
            <a:off x="4364433" y="5430585"/>
            <a:ext cx="628520" cy="509049"/>
            <a:chOff x="8479253" y="5469585"/>
            <a:chExt cx="628520" cy="509049"/>
          </a:xfrm>
        </p:grpSpPr>
        <p:pic>
          <p:nvPicPr>
            <p:cNvPr id="1088" name="Picture 12" descr="Wimbledon Ratings: Women's Final Hits High - Sports Media Watch">
              <a:extLst>
                <a:ext uri="{FF2B5EF4-FFF2-40B4-BE49-F238E27FC236}">
                  <a16:creationId xmlns:a16="http://schemas.microsoft.com/office/drawing/2014/main" id="{EB196148-9A55-E852-0439-3E70110B5E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1" r="22314"/>
            <a:stretch/>
          </p:blipFill>
          <p:spPr bwMode="auto">
            <a:xfrm>
              <a:off x="8479253" y="5469585"/>
              <a:ext cx="430364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Picture 14" descr="French Open - Wikipedia">
              <a:extLst>
                <a:ext uri="{FF2B5EF4-FFF2-40B4-BE49-F238E27FC236}">
                  <a16:creationId xmlns:a16="http://schemas.microsoft.com/office/drawing/2014/main" id="{FE722ECD-06B8-6B4D-CC6E-8F891AF52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486" y="5594347"/>
              <a:ext cx="384287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CB516C0-7D65-34D0-5890-11428DBF3A1B}"/>
              </a:ext>
            </a:extLst>
          </p:cNvPr>
          <p:cNvSpPr txBox="1"/>
          <p:nvPr/>
        </p:nvSpPr>
        <p:spPr>
          <a:xfrm>
            <a:off x="8215903" y="2281040"/>
            <a:ext cx="3621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Males 16+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19AA8-B298-6972-4602-CAEF2C3696FF}"/>
              </a:ext>
            </a:extLst>
          </p:cNvPr>
          <p:cNvSpPr/>
          <p:nvPr/>
        </p:nvSpPr>
        <p:spPr>
          <a:xfrm>
            <a:off x="8215903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661E01-CCD2-C649-6C8D-A4391F1DECA4}"/>
              </a:ext>
            </a:extLst>
          </p:cNvPr>
          <p:cNvCxnSpPr/>
          <p:nvPr/>
        </p:nvCxnSpPr>
        <p:spPr>
          <a:xfrm>
            <a:off x="8462791" y="3579805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C236E1-A5DA-9CE1-3521-178D6F9E1F1C}"/>
              </a:ext>
            </a:extLst>
          </p:cNvPr>
          <p:cNvCxnSpPr/>
          <p:nvPr/>
        </p:nvCxnSpPr>
        <p:spPr>
          <a:xfrm>
            <a:off x="8499365" y="4157263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EE9D88-6D7E-7393-3DCB-D43640B57E05}"/>
              </a:ext>
            </a:extLst>
          </p:cNvPr>
          <p:cNvCxnSpPr/>
          <p:nvPr/>
        </p:nvCxnSpPr>
        <p:spPr>
          <a:xfrm>
            <a:off x="8462791" y="4684487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17249C-46D9-CF1A-2CC0-EE059989F820}"/>
              </a:ext>
            </a:extLst>
          </p:cNvPr>
          <p:cNvCxnSpPr/>
          <p:nvPr/>
        </p:nvCxnSpPr>
        <p:spPr>
          <a:xfrm>
            <a:off x="8462791" y="5313772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9FB-8F47-0EAC-E4CB-F610188360A3}"/>
              </a:ext>
            </a:extLst>
          </p:cNvPr>
          <p:cNvSpPr txBox="1"/>
          <p:nvPr/>
        </p:nvSpPr>
        <p:spPr>
          <a:xfrm>
            <a:off x="8468034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6D78AD-B455-52A2-AB7C-177AAA2AB251}"/>
              </a:ext>
            </a:extLst>
          </p:cNvPr>
          <p:cNvSpPr txBox="1"/>
          <p:nvPr/>
        </p:nvSpPr>
        <p:spPr>
          <a:xfrm>
            <a:off x="10869973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3A7B5D-A43D-714B-4861-F8FB47FE5E95}"/>
              </a:ext>
            </a:extLst>
          </p:cNvPr>
          <p:cNvSpPr txBox="1"/>
          <p:nvPr/>
        </p:nvSpPr>
        <p:spPr>
          <a:xfrm>
            <a:off x="8864274" y="3091021"/>
            <a:ext cx="226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Summer Olympics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20" name="Picture 2" descr="47 Olympic Logos and Symbols From 1924 to 2028 - Colorlib">
            <a:extLst>
              <a:ext uri="{FF2B5EF4-FFF2-40B4-BE49-F238E27FC236}">
                <a16:creationId xmlns:a16="http://schemas.microsoft.com/office/drawing/2014/main" id="{2607E867-67DF-C1B9-053E-B87E8D491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69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55006E-16DB-8F60-AB5C-E79B6FB8FA74}"/>
              </a:ext>
            </a:extLst>
          </p:cNvPr>
          <p:cNvSpPr txBox="1"/>
          <p:nvPr/>
        </p:nvSpPr>
        <p:spPr>
          <a:xfrm>
            <a:off x="10910076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54%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CA32A4-F158-63B7-5B2D-2916183E829A}"/>
              </a:ext>
            </a:extLst>
          </p:cNvPr>
          <p:cNvSpPr txBox="1"/>
          <p:nvPr/>
        </p:nvSpPr>
        <p:spPr>
          <a:xfrm>
            <a:off x="8864274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Winter Olympics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EDC305-F232-837F-95D2-C4A0700E1BC7}"/>
              </a:ext>
            </a:extLst>
          </p:cNvPr>
          <p:cNvSpPr txBox="1"/>
          <p:nvPr/>
        </p:nvSpPr>
        <p:spPr>
          <a:xfrm>
            <a:off x="10910076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45%</a:t>
            </a:r>
          </a:p>
        </p:txBody>
      </p:sp>
      <p:pic>
        <p:nvPicPr>
          <p:cNvPr id="24" name="Picture 2" descr="47 Olympic Logos and Symbols From 1924 to 2028 - Colorlib">
            <a:extLst>
              <a:ext uri="{FF2B5EF4-FFF2-40B4-BE49-F238E27FC236}">
                <a16:creationId xmlns:a16="http://schemas.microsoft.com/office/drawing/2014/main" id="{52FFAD84-B5D6-DA24-7977-1B5905E3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69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DCE39BF-3878-9937-0640-390A6B788269}"/>
              </a:ext>
            </a:extLst>
          </p:cNvPr>
          <p:cNvSpPr txBox="1"/>
          <p:nvPr/>
        </p:nvSpPr>
        <p:spPr>
          <a:xfrm>
            <a:off x="8864274" y="4282376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84D591-35E3-A21E-1413-DC13529DCB4E}"/>
              </a:ext>
            </a:extLst>
          </p:cNvPr>
          <p:cNvSpPr txBox="1"/>
          <p:nvPr/>
        </p:nvSpPr>
        <p:spPr>
          <a:xfrm>
            <a:off x="10910076" y="423620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33%</a:t>
            </a:r>
          </a:p>
        </p:txBody>
      </p:sp>
      <p:pic>
        <p:nvPicPr>
          <p:cNvPr id="35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3413DD30-CF63-3C22-41EE-019EFFBEA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8292074" y="4332412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31CA5CD-3EAE-0AEB-FDFC-ECCC6FC9D9FD}"/>
              </a:ext>
            </a:extLst>
          </p:cNvPr>
          <p:cNvSpPr txBox="1"/>
          <p:nvPr/>
        </p:nvSpPr>
        <p:spPr>
          <a:xfrm>
            <a:off x="8896488" y="4793213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Women's NCAA March Madness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9426CC-EF7C-7D5C-0391-D2B0972CBC72}"/>
              </a:ext>
            </a:extLst>
          </p:cNvPr>
          <p:cNvSpPr txBox="1"/>
          <p:nvPr/>
        </p:nvSpPr>
        <p:spPr>
          <a:xfrm>
            <a:off x="10910076" y="483937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24%</a:t>
            </a:r>
          </a:p>
        </p:txBody>
      </p:sp>
      <p:pic>
        <p:nvPicPr>
          <p:cNvPr id="40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0729A594-7BF3-F2A0-87B0-458FB1DCE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8292074" y="4874848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8889718-E3FD-664B-26A0-33E539762FBB}"/>
              </a:ext>
            </a:extLst>
          </p:cNvPr>
          <p:cNvSpPr txBox="1"/>
          <p:nvPr/>
        </p:nvSpPr>
        <p:spPr>
          <a:xfrm>
            <a:off x="8864274" y="5392722"/>
            <a:ext cx="152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Women's Tennis Grand Slam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(Wimbledon, French Open)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A44F74-4C29-21D2-4C2A-50B61F9F754C}"/>
              </a:ext>
            </a:extLst>
          </p:cNvPr>
          <p:cNvSpPr txBox="1"/>
          <p:nvPr/>
        </p:nvSpPr>
        <p:spPr>
          <a:xfrm>
            <a:off x="10910076" y="5500443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21%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CBAAF16-0921-52D5-978D-EE58AE4C5694}"/>
              </a:ext>
            </a:extLst>
          </p:cNvPr>
          <p:cNvGrpSpPr/>
          <p:nvPr/>
        </p:nvGrpSpPr>
        <p:grpSpPr>
          <a:xfrm>
            <a:off x="8267968" y="5430585"/>
            <a:ext cx="628520" cy="509049"/>
            <a:chOff x="4561931" y="5469585"/>
            <a:chExt cx="628520" cy="509049"/>
          </a:xfrm>
        </p:grpSpPr>
        <p:pic>
          <p:nvPicPr>
            <p:cNvPr id="44" name="Picture 12" descr="Wimbledon Ratings: Women's Final Hits High - Sports Media Watch">
              <a:extLst>
                <a:ext uri="{FF2B5EF4-FFF2-40B4-BE49-F238E27FC236}">
                  <a16:creationId xmlns:a16="http://schemas.microsoft.com/office/drawing/2014/main" id="{33E0355B-B1AB-10B3-C527-1E90A1AA3B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1" r="22314"/>
            <a:stretch/>
          </p:blipFill>
          <p:spPr bwMode="auto">
            <a:xfrm>
              <a:off x="4561931" y="5469585"/>
              <a:ext cx="430364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 descr="French Open - Wikipedia">
              <a:extLst>
                <a:ext uri="{FF2B5EF4-FFF2-40B4-BE49-F238E27FC236}">
                  <a16:creationId xmlns:a16="http://schemas.microsoft.com/office/drawing/2014/main" id="{71EF5704-EF3F-5063-66E2-90268048E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164" y="5594347"/>
              <a:ext cx="384287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10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AA96CB-4952-D976-9438-16C0A4190443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485608" y="6117885"/>
            <a:ext cx="1164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2023 </a:t>
            </a:r>
            <a:r>
              <a:rPr lang="en-US" sz="800" i="1" dirty="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Monetizing Video </a:t>
            </a:r>
            <a:r>
              <a:rPr lang="en-US" sz="800" dirty="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report. Data sourced from Hub’s survey of 1,602 consumers, self-identified active sports viewers (TV or streaming) ages 18-54 who meet the following criteria: watch at least one hour of TV / week, have broadband access. Data collected June 2023. VAB1: Do you watch the following women’s sport events on TV or streaming? Male and Female cuts. Note: excludes regular seasons of professional, collegiate and amateur sports leagues.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71448" y="336571"/>
            <a:ext cx="120166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Summer Olympics, as a stage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to watch women’s sports, is particularly popular among Gen Z and young Millennials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F6F72-4FF6-7F29-2D18-01547A664CA9}"/>
              </a:ext>
            </a:extLst>
          </p:cNvPr>
          <p:cNvSpPr txBox="1"/>
          <p:nvPr/>
        </p:nvSpPr>
        <p:spPr>
          <a:xfrm>
            <a:off x="1984893" y="1662395"/>
            <a:ext cx="82222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those who watch the following </a:t>
            </a:r>
            <a:r>
              <a:rPr lang="en-US" sz="1400" b="1" u="sng">
                <a:solidFill>
                  <a:srgbClr val="ED3C8D"/>
                </a:solidFill>
                <a:latin typeface="Helvetica "/>
              </a:rPr>
              <a:t>women’s sports events</a:t>
            </a:r>
            <a:r>
              <a:rPr lang="en-US" sz="1400" b="1" u="sng">
                <a:solidFill>
                  <a:srgbClr val="1B1464"/>
                </a:solidFill>
                <a:latin typeface="Helvetica "/>
              </a:rPr>
              <a:t>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on TV or streaming</a:t>
            </a:r>
          </a:p>
          <a:p>
            <a:pPr algn="ctr"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sports viewers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B7741C-32B4-243B-EB73-3696BC1B4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2D877A6-CF1E-538F-00B8-41759F487ACC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7D3725-53B5-82FD-7091-D79627B720DE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BE9FE3-681C-0070-8412-6EE03AF2CED4}"/>
              </a:ext>
            </a:extLst>
          </p:cNvPr>
          <p:cNvSpPr/>
          <p:nvPr/>
        </p:nvSpPr>
        <p:spPr>
          <a:xfrm>
            <a:off x="466344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D6A35-20F8-8900-3AB6-DEF82F5BAA59}"/>
              </a:ext>
            </a:extLst>
          </p:cNvPr>
          <p:cNvSpPr txBox="1"/>
          <p:nvPr/>
        </p:nvSpPr>
        <p:spPr>
          <a:xfrm>
            <a:off x="630935" y="2308373"/>
            <a:ext cx="3291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Adults 1</a:t>
            </a:r>
            <a: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-34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7F8497-AEC8-4E67-3866-1A4EA7CFBF83}"/>
              </a:ext>
            </a:extLst>
          </p:cNvPr>
          <p:cNvCxnSpPr/>
          <p:nvPr/>
        </p:nvCxnSpPr>
        <p:spPr>
          <a:xfrm>
            <a:off x="713232" y="353546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E2702D-6977-046A-0828-7373BCF163F1}"/>
              </a:ext>
            </a:extLst>
          </p:cNvPr>
          <p:cNvCxnSpPr>
            <a:cxnSpLocks/>
          </p:cNvCxnSpPr>
          <p:nvPr/>
        </p:nvCxnSpPr>
        <p:spPr>
          <a:xfrm>
            <a:off x="740661" y="417010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AC04DC-F38D-FD34-9714-5DE394B62CA4}"/>
              </a:ext>
            </a:extLst>
          </p:cNvPr>
          <p:cNvCxnSpPr>
            <a:cxnSpLocks/>
          </p:cNvCxnSpPr>
          <p:nvPr/>
        </p:nvCxnSpPr>
        <p:spPr>
          <a:xfrm>
            <a:off x="713232" y="4755915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A105AD-79F8-F1F3-3FC7-E577FF064903}"/>
              </a:ext>
            </a:extLst>
          </p:cNvPr>
          <p:cNvCxnSpPr>
            <a:cxnSpLocks/>
          </p:cNvCxnSpPr>
          <p:nvPr/>
        </p:nvCxnSpPr>
        <p:spPr>
          <a:xfrm>
            <a:off x="713232" y="539492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3B6264F-7B07-02D0-A3E9-16E37D144BD6}"/>
              </a:ext>
            </a:extLst>
          </p:cNvPr>
          <p:cNvSpPr txBox="1"/>
          <p:nvPr/>
        </p:nvSpPr>
        <p:spPr>
          <a:xfrm>
            <a:off x="4509866" y="2281040"/>
            <a:ext cx="3291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Males 16-34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6FF973-1257-5910-9EE8-DB7E928D2659}"/>
              </a:ext>
            </a:extLst>
          </p:cNvPr>
          <p:cNvSpPr txBox="1"/>
          <p:nvPr/>
        </p:nvSpPr>
        <p:spPr>
          <a:xfrm>
            <a:off x="8348983" y="2288075"/>
            <a:ext cx="3291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Females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16-34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BE654950-4685-B1AD-8A80-8FA038BAF957}"/>
              </a:ext>
            </a:extLst>
          </p:cNvPr>
          <p:cNvSpPr/>
          <p:nvPr/>
        </p:nvSpPr>
        <p:spPr>
          <a:xfrm>
            <a:off x="4509866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978632F3-1473-3E58-CEBD-1F01F3C2815E}"/>
              </a:ext>
            </a:extLst>
          </p:cNvPr>
          <p:cNvCxnSpPr/>
          <p:nvPr/>
        </p:nvCxnSpPr>
        <p:spPr>
          <a:xfrm>
            <a:off x="4756754" y="3579805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3FDD49B7-18D1-CDBA-7D78-62001BCB67B1}"/>
              </a:ext>
            </a:extLst>
          </p:cNvPr>
          <p:cNvCxnSpPr>
            <a:cxnSpLocks/>
          </p:cNvCxnSpPr>
          <p:nvPr/>
        </p:nvCxnSpPr>
        <p:spPr>
          <a:xfrm>
            <a:off x="4784183" y="417010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D817901D-B293-3E13-65CA-E050E7EBA4CA}"/>
              </a:ext>
            </a:extLst>
          </p:cNvPr>
          <p:cNvCxnSpPr>
            <a:cxnSpLocks/>
          </p:cNvCxnSpPr>
          <p:nvPr/>
        </p:nvCxnSpPr>
        <p:spPr>
          <a:xfrm>
            <a:off x="4756754" y="4755915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6A96BEFC-B25E-DFB0-5DED-F932AF53ADCA}"/>
              </a:ext>
            </a:extLst>
          </p:cNvPr>
          <p:cNvCxnSpPr>
            <a:cxnSpLocks/>
          </p:cNvCxnSpPr>
          <p:nvPr/>
        </p:nvCxnSpPr>
        <p:spPr>
          <a:xfrm>
            <a:off x="4756754" y="539492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E7C6909C-3897-3A48-1E09-99FA972FEC61}"/>
              </a:ext>
            </a:extLst>
          </p:cNvPr>
          <p:cNvSpPr/>
          <p:nvPr/>
        </p:nvSpPr>
        <p:spPr>
          <a:xfrm>
            <a:off x="8427188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ED79C0-689D-B348-437B-BC9982E96CCA}"/>
              </a:ext>
            </a:extLst>
          </p:cNvPr>
          <p:cNvSpPr txBox="1"/>
          <p:nvPr/>
        </p:nvSpPr>
        <p:spPr>
          <a:xfrm>
            <a:off x="718475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120BDF-8052-9629-98E6-CC57B5C1C613}"/>
              </a:ext>
            </a:extLst>
          </p:cNvPr>
          <p:cNvSpPr txBox="1"/>
          <p:nvPr/>
        </p:nvSpPr>
        <p:spPr>
          <a:xfrm>
            <a:off x="3120414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3ECACB0A-3DA3-F3E3-5E48-ABA9EFC1E5DC}"/>
              </a:ext>
            </a:extLst>
          </p:cNvPr>
          <p:cNvSpPr txBox="1"/>
          <p:nvPr/>
        </p:nvSpPr>
        <p:spPr>
          <a:xfrm>
            <a:off x="4761997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2229F713-71CC-89F3-D9E4-6E7E33D2CB4D}"/>
              </a:ext>
            </a:extLst>
          </p:cNvPr>
          <p:cNvSpPr txBox="1"/>
          <p:nvPr/>
        </p:nvSpPr>
        <p:spPr>
          <a:xfrm>
            <a:off x="7163936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32E38F1A-6413-D833-CA71-7568476E14AF}"/>
              </a:ext>
            </a:extLst>
          </p:cNvPr>
          <p:cNvSpPr txBox="1"/>
          <p:nvPr/>
        </p:nvSpPr>
        <p:spPr>
          <a:xfrm>
            <a:off x="8679319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6224E0DC-4990-2FED-DD6A-BDA7FFAF9BB8}"/>
              </a:ext>
            </a:extLst>
          </p:cNvPr>
          <p:cNvSpPr txBox="1"/>
          <p:nvPr/>
        </p:nvSpPr>
        <p:spPr>
          <a:xfrm>
            <a:off x="11081258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6FCBE152-50E5-5C3C-06FA-EB8D6112AD0D}"/>
              </a:ext>
            </a:extLst>
          </p:cNvPr>
          <p:cNvCxnSpPr/>
          <p:nvPr/>
        </p:nvCxnSpPr>
        <p:spPr>
          <a:xfrm>
            <a:off x="8674076" y="3575502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D8CFF3C0-662A-260E-EBAB-88A0EC58FD08}"/>
              </a:ext>
            </a:extLst>
          </p:cNvPr>
          <p:cNvCxnSpPr>
            <a:cxnSpLocks/>
          </p:cNvCxnSpPr>
          <p:nvPr/>
        </p:nvCxnSpPr>
        <p:spPr>
          <a:xfrm>
            <a:off x="8701505" y="417010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0A8F9257-7655-4297-DBA1-2A62346F56DD}"/>
              </a:ext>
            </a:extLst>
          </p:cNvPr>
          <p:cNvCxnSpPr>
            <a:cxnSpLocks/>
          </p:cNvCxnSpPr>
          <p:nvPr/>
        </p:nvCxnSpPr>
        <p:spPr>
          <a:xfrm>
            <a:off x="8674076" y="4755915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BD407EDA-F051-C64B-4C52-79A1159AA997}"/>
              </a:ext>
            </a:extLst>
          </p:cNvPr>
          <p:cNvCxnSpPr>
            <a:cxnSpLocks/>
          </p:cNvCxnSpPr>
          <p:nvPr/>
        </p:nvCxnSpPr>
        <p:spPr>
          <a:xfrm>
            <a:off x="8674076" y="539492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F80C8E2-7544-2B09-84F2-B1A5CEE4F3B2}"/>
              </a:ext>
            </a:extLst>
          </p:cNvPr>
          <p:cNvSpPr txBox="1"/>
          <p:nvPr/>
        </p:nvSpPr>
        <p:spPr>
          <a:xfrm>
            <a:off x="1114714" y="3091021"/>
            <a:ext cx="223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26" name="Picture 2" descr="47 Olympic Logos and Symbols From 1924 to 2028 - Colorlib">
            <a:extLst>
              <a:ext uri="{FF2B5EF4-FFF2-40B4-BE49-F238E27FC236}">
                <a16:creationId xmlns:a16="http://schemas.microsoft.com/office/drawing/2014/main" id="{766A64AD-DB58-DC47-D723-06B12A54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0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EC14CE8-2B69-EC7C-4AE5-56C22B8A40C6}"/>
              </a:ext>
            </a:extLst>
          </p:cNvPr>
          <p:cNvSpPr txBox="1"/>
          <p:nvPr/>
        </p:nvSpPr>
        <p:spPr>
          <a:xfrm>
            <a:off x="3160517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44%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A81BBF9A-435B-1407-60A0-F59A5436BCC4}"/>
              </a:ext>
            </a:extLst>
          </p:cNvPr>
          <p:cNvSpPr txBox="1"/>
          <p:nvPr/>
        </p:nvSpPr>
        <p:spPr>
          <a:xfrm>
            <a:off x="5159977" y="3091021"/>
            <a:ext cx="2204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56" name="Picture 2" descr="47 Olympic Logos and Symbols From 1924 to 2028 - Colorlib">
            <a:extLst>
              <a:ext uri="{FF2B5EF4-FFF2-40B4-BE49-F238E27FC236}">
                <a16:creationId xmlns:a16="http://schemas.microsoft.com/office/drawing/2014/main" id="{3085D9DA-ACE4-791B-CEDD-D5579FB3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32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TextBox 1056">
            <a:extLst>
              <a:ext uri="{FF2B5EF4-FFF2-40B4-BE49-F238E27FC236}">
                <a16:creationId xmlns:a16="http://schemas.microsoft.com/office/drawing/2014/main" id="{220EAD18-7E59-93F1-C54A-BC4848EC6269}"/>
              </a:ext>
            </a:extLst>
          </p:cNvPr>
          <p:cNvSpPr txBox="1"/>
          <p:nvPr/>
        </p:nvSpPr>
        <p:spPr>
          <a:xfrm>
            <a:off x="7204039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41%</a:t>
            </a:r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8923BFB0-CEEE-2996-F447-B756050F2C86}"/>
              </a:ext>
            </a:extLst>
          </p:cNvPr>
          <p:cNvSpPr txBox="1"/>
          <p:nvPr/>
        </p:nvSpPr>
        <p:spPr>
          <a:xfrm>
            <a:off x="9075558" y="3091021"/>
            <a:ext cx="2202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79" name="Picture 2" descr="47 Olympic Logos and Symbols From 1924 to 2028 - Colorlib">
            <a:extLst>
              <a:ext uri="{FF2B5EF4-FFF2-40B4-BE49-F238E27FC236}">
                <a16:creationId xmlns:a16="http://schemas.microsoft.com/office/drawing/2014/main" id="{49E922FD-8B83-AAD7-2C99-EB518C21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54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0" name="TextBox 1079">
            <a:extLst>
              <a:ext uri="{FF2B5EF4-FFF2-40B4-BE49-F238E27FC236}">
                <a16:creationId xmlns:a16="http://schemas.microsoft.com/office/drawing/2014/main" id="{69803C52-FA5A-1C47-2D24-B17FC403B37B}"/>
              </a:ext>
            </a:extLst>
          </p:cNvPr>
          <p:cNvSpPr txBox="1"/>
          <p:nvPr/>
        </p:nvSpPr>
        <p:spPr>
          <a:xfrm>
            <a:off x="11121361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47%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609351-64F5-D216-1E73-37E0DCA6FED7}"/>
              </a:ext>
            </a:extLst>
          </p:cNvPr>
          <p:cNvSpPr txBox="1"/>
          <p:nvPr/>
        </p:nvSpPr>
        <p:spPr>
          <a:xfrm>
            <a:off x="1114715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5CF479-3226-9580-FA07-3A57867073B3}"/>
              </a:ext>
            </a:extLst>
          </p:cNvPr>
          <p:cNvSpPr txBox="1"/>
          <p:nvPr/>
        </p:nvSpPr>
        <p:spPr>
          <a:xfrm>
            <a:off x="3160517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33%</a:t>
            </a:r>
          </a:p>
        </p:txBody>
      </p:sp>
      <p:pic>
        <p:nvPicPr>
          <p:cNvPr id="60" name="Picture 2" descr="47 Olympic Logos and Symbols From 1924 to 2028 - Colorlib">
            <a:extLst>
              <a:ext uri="{FF2B5EF4-FFF2-40B4-BE49-F238E27FC236}">
                <a16:creationId xmlns:a16="http://schemas.microsoft.com/office/drawing/2014/main" id="{101EC5A6-3FD2-FAC0-EFAA-37B84FBA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0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TextBox 1053">
            <a:extLst>
              <a:ext uri="{FF2B5EF4-FFF2-40B4-BE49-F238E27FC236}">
                <a16:creationId xmlns:a16="http://schemas.microsoft.com/office/drawing/2014/main" id="{B9C8BF20-BC4E-70D8-6B3C-8067226EE3F0}"/>
              </a:ext>
            </a:extLst>
          </p:cNvPr>
          <p:cNvSpPr txBox="1"/>
          <p:nvPr/>
        </p:nvSpPr>
        <p:spPr>
          <a:xfrm>
            <a:off x="5159977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233137C9-CC5A-18EE-7B69-CA050FA45BEE}"/>
              </a:ext>
            </a:extLst>
          </p:cNvPr>
          <p:cNvSpPr txBox="1"/>
          <p:nvPr/>
        </p:nvSpPr>
        <p:spPr>
          <a:xfrm>
            <a:off x="7204039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32%</a:t>
            </a:r>
          </a:p>
        </p:txBody>
      </p:sp>
      <p:pic>
        <p:nvPicPr>
          <p:cNvPr id="1062" name="Picture 2" descr="47 Olympic Logos and Symbols From 1924 to 2028 - Colorlib">
            <a:extLst>
              <a:ext uri="{FF2B5EF4-FFF2-40B4-BE49-F238E27FC236}">
                <a16:creationId xmlns:a16="http://schemas.microsoft.com/office/drawing/2014/main" id="{9EE37955-E4FD-4870-F4C1-21625355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32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TextBox 1076">
            <a:extLst>
              <a:ext uri="{FF2B5EF4-FFF2-40B4-BE49-F238E27FC236}">
                <a16:creationId xmlns:a16="http://schemas.microsoft.com/office/drawing/2014/main" id="{49FA51C4-BAC7-CA34-D1E2-14A7D40DA234}"/>
              </a:ext>
            </a:extLst>
          </p:cNvPr>
          <p:cNvSpPr txBox="1"/>
          <p:nvPr/>
        </p:nvSpPr>
        <p:spPr>
          <a:xfrm>
            <a:off x="9075559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BC89ADD4-A806-C770-34DC-B41A2E6B2678}"/>
              </a:ext>
            </a:extLst>
          </p:cNvPr>
          <p:cNvSpPr txBox="1"/>
          <p:nvPr/>
        </p:nvSpPr>
        <p:spPr>
          <a:xfrm>
            <a:off x="11121361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35%</a:t>
            </a:r>
          </a:p>
        </p:txBody>
      </p:sp>
      <p:pic>
        <p:nvPicPr>
          <p:cNvPr id="1085" name="Picture 2" descr="47 Olympic Logos and Symbols From 1924 to 2028 - Colorlib">
            <a:extLst>
              <a:ext uri="{FF2B5EF4-FFF2-40B4-BE49-F238E27FC236}">
                <a16:creationId xmlns:a16="http://schemas.microsoft.com/office/drawing/2014/main" id="{640CFD55-8300-FFDB-71AA-6BF81C52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54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6564BA3-272B-4278-2888-EF2128A5B7B4}"/>
              </a:ext>
            </a:extLst>
          </p:cNvPr>
          <p:cNvSpPr txBox="1"/>
          <p:nvPr/>
        </p:nvSpPr>
        <p:spPr>
          <a:xfrm>
            <a:off x="1114715" y="4310589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14C194-87DF-0B28-29CC-9AA1B1E34C83}"/>
              </a:ext>
            </a:extLst>
          </p:cNvPr>
          <p:cNvSpPr txBox="1"/>
          <p:nvPr/>
        </p:nvSpPr>
        <p:spPr>
          <a:xfrm>
            <a:off x="3160517" y="4264422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27%</a:t>
            </a:r>
          </a:p>
        </p:txBody>
      </p:sp>
      <p:pic>
        <p:nvPicPr>
          <p:cNvPr id="1028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B8F53292-14F8-1926-35F4-54D710B52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542515" y="4350897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TextBox 1052">
            <a:extLst>
              <a:ext uri="{FF2B5EF4-FFF2-40B4-BE49-F238E27FC236}">
                <a16:creationId xmlns:a16="http://schemas.microsoft.com/office/drawing/2014/main" id="{0414FE7E-22B1-2F7A-EF15-A4B40B2D41CF}"/>
              </a:ext>
            </a:extLst>
          </p:cNvPr>
          <p:cNvSpPr txBox="1"/>
          <p:nvPr/>
        </p:nvSpPr>
        <p:spPr>
          <a:xfrm>
            <a:off x="5159977" y="4310589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46A92394-6594-6D40-CE17-EAE4F02D6D73}"/>
              </a:ext>
            </a:extLst>
          </p:cNvPr>
          <p:cNvSpPr txBox="1"/>
          <p:nvPr/>
        </p:nvSpPr>
        <p:spPr>
          <a:xfrm>
            <a:off x="7204039" y="4264422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27%</a:t>
            </a:r>
          </a:p>
        </p:txBody>
      </p:sp>
      <p:pic>
        <p:nvPicPr>
          <p:cNvPr id="1063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4FED4A36-A7B3-AFBA-3F9A-4FF2A0366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4586037" y="4350897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" name="TextBox 1075">
            <a:extLst>
              <a:ext uri="{FF2B5EF4-FFF2-40B4-BE49-F238E27FC236}">
                <a16:creationId xmlns:a16="http://schemas.microsoft.com/office/drawing/2014/main" id="{55E167BC-DA2A-3569-98EF-A608BAF8967C}"/>
              </a:ext>
            </a:extLst>
          </p:cNvPr>
          <p:cNvSpPr txBox="1"/>
          <p:nvPr/>
        </p:nvSpPr>
        <p:spPr>
          <a:xfrm>
            <a:off x="9075559" y="4310589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79379DCA-2A80-B17C-9468-1673E5D900FC}"/>
              </a:ext>
            </a:extLst>
          </p:cNvPr>
          <p:cNvSpPr txBox="1"/>
          <p:nvPr/>
        </p:nvSpPr>
        <p:spPr>
          <a:xfrm>
            <a:off x="11121361" y="4264422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27%</a:t>
            </a:r>
          </a:p>
        </p:txBody>
      </p:sp>
      <p:pic>
        <p:nvPicPr>
          <p:cNvPr id="1086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267F9582-7A06-B861-985D-7AD29A975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8503359" y="4350897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8BC5C18-C945-004A-DADE-35B61C46A6F3}"/>
              </a:ext>
            </a:extLst>
          </p:cNvPr>
          <p:cNvSpPr txBox="1"/>
          <p:nvPr/>
        </p:nvSpPr>
        <p:spPr>
          <a:xfrm>
            <a:off x="1114715" y="4830558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FE5448-B593-372D-5F1A-C4ACF17F2252}"/>
              </a:ext>
            </a:extLst>
          </p:cNvPr>
          <p:cNvSpPr txBox="1"/>
          <p:nvPr/>
        </p:nvSpPr>
        <p:spPr>
          <a:xfrm>
            <a:off x="3160517" y="4876724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23%</a:t>
            </a:r>
          </a:p>
        </p:txBody>
      </p:sp>
      <p:pic>
        <p:nvPicPr>
          <p:cNvPr id="1034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D846F0D7-75BB-9A4D-E533-CEAD62566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542515" y="4912789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TextBox 1051">
            <a:extLst>
              <a:ext uri="{FF2B5EF4-FFF2-40B4-BE49-F238E27FC236}">
                <a16:creationId xmlns:a16="http://schemas.microsoft.com/office/drawing/2014/main" id="{FA2219C1-F2DD-91AD-25F6-DBF337CF8766}"/>
              </a:ext>
            </a:extLst>
          </p:cNvPr>
          <p:cNvSpPr txBox="1"/>
          <p:nvPr/>
        </p:nvSpPr>
        <p:spPr>
          <a:xfrm>
            <a:off x="5159977" y="5493189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D4E48158-E09C-1639-1412-E53C386E7662}"/>
              </a:ext>
            </a:extLst>
          </p:cNvPr>
          <p:cNvSpPr txBox="1"/>
          <p:nvPr/>
        </p:nvSpPr>
        <p:spPr>
          <a:xfrm>
            <a:off x="7204039" y="4876724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26%</a:t>
            </a:r>
          </a:p>
        </p:txBody>
      </p:sp>
      <p:pic>
        <p:nvPicPr>
          <p:cNvPr id="1064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54379F4F-30A6-FA35-67B9-E97640DB2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4586037" y="5575420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TextBox 1074">
            <a:extLst>
              <a:ext uri="{FF2B5EF4-FFF2-40B4-BE49-F238E27FC236}">
                <a16:creationId xmlns:a16="http://schemas.microsoft.com/office/drawing/2014/main" id="{79EFAFDE-0A74-258C-A685-638E069529A0}"/>
              </a:ext>
            </a:extLst>
          </p:cNvPr>
          <p:cNvSpPr txBox="1"/>
          <p:nvPr/>
        </p:nvSpPr>
        <p:spPr>
          <a:xfrm>
            <a:off x="9075559" y="4830558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975C63DC-B5FE-C251-3A7F-D58478FFAA2F}"/>
              </a:ext>
            </a:extLst>
          </p:cNvPr>
          <p:cNvSpPr txBox="1"/>
          <p:nvPr/>
        </p:nvSpPr>
        <p:spPr>
          <a:xfrm>
            <a:off x="11121361" y="4876724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24%</a:t>
            </a:r>
          </a:p>
        </p:txBody>
      </p:sp>
      <p:pic>
        <p:nvPicPr>
          <p:cNvPr id="1087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C0EC5A00-F55D-6437-23B5-0D95C3E4C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8503359" y="4912789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8A34510-B533-1BB1-4848-A3104BA1C496}"/>
              </a:ext>
            </a:extLst>
          </p:cNvPr>
          <p:cNvSpPr txBox="1"/>
          <p:nvPr/>
        </p:nvSpPr>
        <p:spPr>
          <a:xfrm>
            <a:off x="1114715" y="5585522"/>
            <a:ext cx="1529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WNBA Playoffs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20EAD5-C9F3-9D14-9155-9B14017856EE}"/>
              </a:ext>
            </a:extLst>
          </p:cNvPr>
          <p:cNvSpPr txBox="1"/>
          <p:nvPr/>
        </p:nvSpPr>
        <p:spPr>
          <a:xfrm>
            <a:off x="3160517" y="5539355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21%</a:t>
            </a: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8E93879A-69A4-F524-3D0E-113409596B04}"/>
              </a:ext>
            </a:extLst>
          </p:cNvPr>
          <p:cNvSpPr txBox="1"/>
          <p:nvPr/>
        </p:nvSpPr>
        <p:spPr>
          <a:xfrm>
            <a:off x="7204039" y="5539355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22%</a:t>
            </a: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BDE1708C-DB92-0E6F-E19D-2855C7831227}"/>
              </a:ext>
            </a:extLst>
          </p:cNvPr>
          <p:cNvSpPr txBox="1"/>
          <p:nvPr/>
        </p:nvSpPr>
        <p:spPr>
          <a:xfrm>
            <a:off x="9075559" y="5431634"/>
            <a:ext cx="152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Tennis Grand Slam</a:t>
            </a:r>
          </a:p>
          <a:p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(Wimbledon, French Open)</a:t>
            </a: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F94C000E-2307-0DE1-761C-DDBD081E7D45}"/>
              </a:ext>
            </a:extLst>
          </p:cNvPr>
          <p:cNvSpPr txBox="1"/>
          <p:nvPr/>
        </p:nvSpPr>
        <p:spPr>
          <a:xfrm>
            <a:off x="11121361" y="5539355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17%</a:t>
            </a:r>
          </a:p>
        </p:txBody>
      </p:sp>
      <p:grpSp>
        <p:nvGrpSpPr>
          <p:cNvPr id="1097" name="Group 1096">
            <a:extLst>
              <a:ext uri="{FF2B5EF4-FFF2-40B4-BE49-F238E27FC236}">
                <a16:creationId xmlns:a16="http://schemas.microsoft.com/office/drawing/2014/main" id="{5B295999-4BBF-4F03-21E8-B83626FFC973}"/>
              </a:ext>
            </a:extLst>
          </p:cNvPr>
          <p:cNvGrpSpPr/>
          <p:nvPr/>
        </p:nvGrpSpPr>
        <p:grpSpPr>
          <a:xfrm>
            <a:off x="8479253" y="5469497"/>
            <a:ext cx="628520" cy="509049"/>
            <a:chOff x="8479253" y="5469585"/>
            <a:chExt cx="628520" cy="509049"/>
          </a:xfrm>
        </p:grpSpPr>
        <p:pic>
          <p:nvPicPr>
            <p:cNvPr id="1088" name="Picture 12" descr="Wimbledon Ratings: Women's Final Hits High - Sports Media Watch">
              <a:extLst>
                <a:ext uri="{FF2B5EF4-FFF2-40B4-BE49-F238E27FC236}">
                  <a16:creationId xmlns:a16="http://schemas.microsoft.com/office/drawing/2014/main" id="{EB196148-9A55-E852-0439-3E70110B5E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1" r="22314"/>
            <a:stretch/>
          </p:blipFill>
          <p:spPr bwMode="auto">
            <a:xfrm>
              <a:off x="8479253" y="5469585"/>
              <a:ext cx="430364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Picture 14" descr="French Open - Wikipedia">
              <a:extLst>
                <a:ext uri="{FF2B5EF4-FFF2-40B4-BE49-F238E27FC236}">
                  <a16:creationId xmlns:a16="http://schemas.microsoft.com/office/drawing/2014/main" id="{FE722ECD-06B8-6B4D-CC6E-8F891AF52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486" y="5594347"/>
              <a:ext cx="384287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184EB12-55E2-580F-DA5B-E45F45AF35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762" y="5563374"/>
            <a:ext cx="668469" cy="321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78AF75-2201-CA50-6373-7A59DE537CB4}"/>
              </a:ext>
            </a:extLst>
          </p:cNvPr>
          <p:cNvSpPr txBox="1"/>
          <p:nvPr/>
        </p:nvSpPr>
        <p:spPr>
          <a:xfrm>
            <a:off x="5159977" y="4922891"/>
            <a:ext cx="1529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WNBA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2C0B7-A294-2876-EE4B-8AD5A897B4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3704" y="4900743"/>
            <a:ext cx="668469" cy="3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8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AA96CB-4952-D976-9438-16C0A4190443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483207" y="6108652"/>
            <a:ext cx="1164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2023 </a:t>
            </a:r>
            <a:r>
              <a:rPr lang="en-US" sz="800" i="1" dirty="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Monetizing Video </a:t>
            </a:r>
            <a:r>
              <a:rPr lang="en-US" sz="800" dirty="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report. Data sourced from Hub’s survey of 1,602 consumers, self-identified active sports viewers (TV or streaming) ages 18-54 who meet the following criteria: watch at least one hour of TV / week, have broadband access. Data collected June 2023. VAB1: Do you watch the following women’s sport events on TV or streaming? Household cuts. Note: excludes regular seasons of professional, collegiate and amateur sports leagues.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71448" y="336571"/>
            <a:ext cx="118767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Women’s sports within the Summer Olympics also resonates highly among affluent households,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families and cord cutters who stream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F6F72-4FF6-7F29-2D18-01547A664CA9}"/>
              </a:ext>
            </a:extLst>
          </p:cNvPr>
          <p:cNvSpPr txBox="1"/>
          <p:nvPr/>
        </p:nvSpPr>
        <p:spPr>
          <a:xfrm>
            <a:off x="1984893" y="1662395"/>
            <a:ext cx="82222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those who watch the following </a:t>
            </a:r>
            <a:r>
              <a:rPr lang="en-US" sz="1400" b="1" u="sng">
                <a:solidFill>
                  <a:srgbClr val="ED3C8D"/>
                </a:solidFill>
                <a:latin typeface="Helvetica "/>
              </a:rPr>
              <a:t>women’s sports events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TV or streaming</a:t>
            </a:r>
          </a:p>
          <a:p>
            <a:pPr algn="ctr"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sports viewers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B7741C-32B4-243B-EB73-3696BC1B4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2D877A6-CF1E-538F-00B8-41759F487ACC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7D3725-53B5-82FD-7091-D79627B720DE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BE9FE3-681C-0070-8412-6EE03AF2CED4}"/>
              </a:ext>
            </a:extLst>
          </p:cNvPr>
          <p:cNvSpPr/>
          <p:nvPr/>
        </p:nvSpPr>
        <p:spPr>
          <a:xfrm>
            <a:off x="466344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D6A35-20F8-8900-3AB6-DEF82F5BAA59}"/>
              </a:ext>
            </a:extLst>
          </p:cNvPr>
          <p:cNvSpPr txBox="1"/>
          <p:nvPr/>
        </p:nvSpPr>
        <p:spPr>
          <a:xfrm>
            <a:off x="630935" y="2308373"/>
            <a:ext cx="3291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Household Income $100K+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7F8497-AEC8-4E67-3866-1A4EA7CFBF83}"/>
              </a:ext>
            </a:extLst>
          </p:cNvPr>
          <p:cNvCxnSpPr>
            <a:cxnSpLocks/>
          </p:cNvCxnSpPr>
          <p:nvPr/>
        </p:nvCxnSpPr>
        <p:spPr>
          <a:xfrm>
            <a:off x="713232" y="355763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E2702D-6977-046A-0828-7373BCF163F1}"/>
              </a:ext>
            </a:extLst>
          </p:cNvPr>
          <p:cNvCxnSpPr>
            <a:cxnSpLocks/>
          </p:cNvCxnSpPr>
          <p:nvPr/>
        </p:nvCxnSpPr>
        <p:spPr>
          <a:xfrm>
            <a:off x="749806" y="4157263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AC04DC-F38D-FD34-9714-5DE394B62CA4}"/>
              </a:ext>
            </a:extLst>
          </p:cNvPr>
          <p:cNvCxnSpPr>
            <a:cxnSpLocks/>
          </p:cNvCxnSpPr>
          <p:nvPr/>
        </p:nvCxnSpPr>
        <p:spPr>
          <a:xfrm>
            <a:off x="713232" y="468864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A105AD-79F8-F1F3-3FC7-E577FF064903}"/>
              </a:ext>
            </a:extLst>
          </p:cNvPr>
          <p:cNvCxnSpPr>
            <a:cxnSpLocks/>
          </p:cNvCxnSpPr>
          <p:nvPr/>
        </p:nvCxnSpPr>
        <p:spPr>
          <a:xfrm>
            <a:off x="713232" y="5342183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3B6264F-7B07-02D0-A3E9-16E37D144BD6}"/>
              </a:ext>
            </a:extLst>
          </p:cNvPr>
          <p:cNvSpPr txBox="1"/>
          <p:nvPr/>
        </p:nvSpPr>
        <p:spPr>
          <a:xfrm>
            <a:off x="4509866" y="2281040"/>
            <a:ext cx="3291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Households with Kids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6FF973-1257-5910-9EE8-DB7E928D2659}"/>
              </a:ext>
            </a:extLst>
          </p:cNvPr>
          <p:cNvSpPr txBox="1"/>
          <p:nvPr/>
        </p:nvSpPr>
        <p:spPr>
          <a:xfrm>
            <a:off x="8348983" y="2288075"/>
            <a:ext cx="3291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Cord Cutters / Nevers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BE654950-4685-B1AD-8A80-8FA038BAF957}"/>
              </a:ext>
            </a:extLst>
          </p:cNvPr>
          <p:cNvSpPr/>
          <p:nvPr/>
        </p:nvSpPr>
        <p:spPr>
          <a:xfrm>
            <a:off x="4509866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978632F3-1473-3E58-CEBD-1F01F3C2815E}"/>
              </a:ext>
            </a:extLst>
          </p:cNvPr>
          <p:cNvCxnSpPr>
            <a:cxnSpLocks/>
          </p:cNvCxnSpPr>
          <p:nvPr/>
        </p:nvCxnSpPr>
        <p:spPr>
          <a:xfrm>
            <a:off x="4756754" y="355763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3FDD49B7-18D1-CDBA-7D78-62001BCB67B1}"/>
              </a:ext>
            </a:extLst>
          </p:cNvPr>
          <p:cNvCxnSpPr>
            <a:cxnSpLocks/>
          </p:cNvCxnSpPr>
          <p:nvPr/>
        </p:nvCxnSpPr>
        <p:spPr>
          <a:xfrm>
            <a:off x="4793328" y="4157263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E7C6909C-3897-3A48-1E09-99FA972FEC61}"/>
              </a:ext>
            </a:extLst>
          </p:cNvPr>
          <p:cNvSpPr/>
          <p:nvPr/>
        </p:nvSpPr>
        <p:spPr>
          <a:xfrm>
            <a:off x="8427188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ED79C0-689D-B348-437B-BC9982E96CCA}"/>
              </a:ext>
            </a:extLst>
          </p:cNvPr>
          <p:cNvSpPr txBox="1"/>
          <p:nvPr/>
        </p:nvSpPr>
        <p:spPr>
          <a:xfrm>
            <a:off x="718475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120BDF-8052-9629-98E6-CC57B5C1C613}"/>
              </a:ext>
            </a:extLst>
          </p:cNvPr>
          <p:cNvSpPr txBox="1"/>
          <p:nvPr/>
        </p:nvSpPr>
        <p:spPr>
          <a:xfrm>
            <a:off x="3120414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3ECACB0A-3DA3-F3E3-5E48-ABA9EFC1E5DC}"/>
              </a:ext>
            </a:extLst>
          </p:cNvPr>
          <p:cNvSpPr txBox="1"/>
          <p:nvPr/>
        </p:nvSpPr>
        <p:spPr>
          <a:xfrm>
            <a:off x="4761997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2229F713-71CC-89F3-D9E4-6E7E33D2CB4D}"/>
              </a:ext>
            </a:extLst>
          </p:cNvPr>
          <p:cNvSpPr txBox="1"/>
          <p:nvPr/>
        </p:nvSpPr>
        <p:spPr>
          <a:xfrm>
            <a:off x="7163936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32E38F1A-6413-D833-CA71-7568476E14AF}"/>
              </a:ext>
            </a:extLst>
          </p:cNvPr>
          <p:cNvSpPr txBox="1"/>
          <p:nvPr/>
        </p:nvSpPr>
        <p:spPr>
          <a:xfrm>
            <a:off x="8679319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6224E0DC-4990-2FED-DD6A-BDA7FFAF9BB8}"/>
              </a:ext>
            </a:extLst>
          </p:cNvPr>
          <p:cNvSpPr txBox="1"/>
          <p:nvPr/>
        </p:nvSpPr>
        <p:spPr>
          <a:xfrm>
            <a:off x="11081258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6FCBE152-50E5-5C3C-06FA-EB8D6112AD0D}"/>
              </a:ext>
            </a:extLst>
          </p:cNvPr>
          <p:cNvCxnSpPr>
            <a:cxnSpLocks/>
          </p:cNvCxnSpPr>
          <p:nvPr/>
        </p:nvCxnSpPr>
        <p:spPr>
          <a:xfrm>
            <a:off x="8674076" y="355763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D8CFF3C0-662A-260E-EBAB-88A0EC58FD08}"/>
              </a:ext>
            </a:extLst>
          </p:cNvPr>
          <p:cNvCxnSpPr>
            <a:cxnSpLocks/>
          </p:cNvCxnSpPr>
          <p:nvPr/>
        </p:nvCxnSpPr>
        <p:spPr>
          <a:xfrm>
            <a:off x="8710650" y="4157263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0A8F9257-7655-4297-DBA1-2A62346F56DD}"/>
              </a:ext>
            </a:extLst>
          </p:cNvPr>
          <p:cNvCxnSpPr>
            <a:cxnSpLocks/>
          </p:cNvCxnSpPr>
          <p:nvPr/>
        </p:nvCxnSpPr>
        <p:spPr>
          <a:xfrm>
            <a:off x="8674076" y="468864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BD407EDA-F051-C64B-4C52-79A1159AA997}"/>
              </a:ext>
            </a:extLst>
          </p:cNvPr>
          <p:cNvCxnSpPr>
            <a:cxnSpLocks/>
          </p:cNvCxnSpPr>
          <p:nvPr/>
        </p:nvCxnSpPr>
        <p:spPr>
          <a:xfrm>
            <a:off x="8674076" y="5342183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F80C8E2-7544-2B09-84F2-B1A5CEE4F3B2}"/>
              </a:ext>
            </a:extLst>
          </p:cNvPr>
          <p:cNvSpPr txBox="1"/>
          <p:nvPr/>
        </p:nvSpPr>
        <p:spPr>
          <a:xfrm>
            <a:off x="1114714" y="3091021"/>
            <a:ext cx="2179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26" name="Picture 2" descr="47 Olympic Logos and Symbols From 1924 to 2028 - Colorlib">
            <a:extLst>
              <a:ext uri="{FF2B5EF4-FFF2-40B4-BE49-F238E27FC236}">
                <a16:creationId xmlns:a16="http://schemas.microsoft.com/office/drawing/2014/main" id="{766A64AD-DB58-DC47-D723-06B12A54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0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EC14CE8-2B69-EC7C-4AE5-56C22B8A40C6}"/>
              </a:ext>
            </a:extLst>
          </p:cNvPr>
          <p:cNvSpPr txBox="1"/>
          <p:nvPr/>
        </p:nvSpPr>
        <p:spPr>
          <a:xfrm>
            <a:off x="3160517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65%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A81BBF9A-435B-1407-60A0-F59A5436BCC4}"/>
              </a:ext>
            </a:extLst>
          </p:cNvPr>
          <p:cNvSpPr txBox="1"/>
          <p:nvPr/>
        </p:nvSpPr>
        <p:spPr>
          <a:xfrm>
            <a:off x="5159976" y="3091021"/>
            <a:ext cx="2243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56" name="Picture 2" descr="47 Olympic Logos and Symbols From 1924 to 2028 - Colorlib">
            <a:extLst>
              <a:ext uri="{FF2B5EF4-FFF2-40B4-BE49-F238E27FC236}">
                <a16:creationId xmlns:a16="http://schemas.microsoft.com/office/drawing/2014/main" id="{3085D9DA-ACE4-791B-CEDD-D5579FB3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32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TextBox 1056">
            <a:extLst>
              <a:ext uri="{FF2B5EF4-FFF2-40B4-BE49-F238E27FC236}">
                <a16:creationId xmlns:a16="http://schemas.microsoft.com/office/drawing/2014/main" id="{220EAD18-7E59-93F1-C54A-BC4848EC6269}"/>
              </a:ext>
            </a:extLst>
          </p:cNvPr>
          <p:cNvSpPr txBox="1"/>
          <p:nvPr/>
        </p:nvSpPr>
        <p:spPr>
          <a:xfrm>
            <a:off x="7204039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51%</a:t>
            </a:r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8923BFB0-CEEE-2996-F447-B756050F2C86}"/>
              </a:ext>
            </a:extLst>
          </p:cNvPr>
          <p:cNvSpPr txBox="1"/>
          <p:nvPr/>
        </p:nvSpPr>
        <p:spPr>
          <a:xfrm>
            <a:off x="9075558" y="3091021"/>
            <a:ext cx="219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79" name="Picture 2" descr="47 Olympic Logos and Symbols From 1924 to 2028 - Colorlib">
            <a:extLst>
              <a:ext uri="{FF2B5EF4-FFF2-40B4-BE49-F238E27FC236}">
                <a16:creationId xmlns:a16="http://schemas.microsoft.com/office/drawing/2014/main" id="{49E922FD-8B83-AAD7-2C99-EB518C21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54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0" name="TextBox 1079">
            <a:extLst>
              <a:ext uri="{FF2B5EF4-FFF2-40B4-BE49-F238E27FC236}">
                <a16:creationId xmlns:a16="http://schemas.microsoft.com/office/drawing/2014/main" id="{69803C52-FA5A-1C47-2D24-B17FC403B37B}"/>
              </a:ext>
            </a:extLst>
          </p:cNvPr>
          <p:cNvSpPr txBox="1"/>
          <p:nvPr/>
        </p:nvSpPr>
        <p:spPr>
          <a:xfrm>
            <a:off x="11121361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62%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609351-64F5-D216-1E73-37E0DCA6FED7}"/>
              </a:ext>
            </a:extLst>
          </p:cNvPr>
          <p:cNvSpPr txBox="1"/>
          <p:nvPr/>
        </p:nvSpPr>
        <p:spPr>
          <a:xfrm>
            <a:off x="1114715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5CF479-3226-9580-FA07-3A57867073B3}"/>
              </a:ext>
            </a:extLst>
          </p:cNvPr>
          <p:cNvSpPr txBox="1"/>
          <p:nvPr/>
        </p:nvSpPr>
        <p:spPr>
          <a:xfrm>
            <a:off x="3160517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58%</a:t>
            </a:r>
          </a:p>
        </p:txBody>
      </p:sp>
      <p:pic>
        <p:nvPicPr>
          <p:cNvPr id="60" name="Picture 2" descr="47 Olympic Logos and Symbols From 1924 to 2028 - Colorlib">
            <a:extLst>
              <a:ext uri="{FF2B5EF4-FFF2-40B4-BE49-F238E27FC236}">
                <a16:creationId xmlns:a16="http://schemas.microsoft.com/office/drawing/2014/main" id="{101EC5A6-3FD2-FAC0-EFAA-37B84FBA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0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TextBox 1053">
            <a:extLst>
              <a:ext uri="{FF2B5EF4-FFF2-40B4-BE49-F238E27FC236}">
                <a16:creationId xmlns:a16="http://schemas.microsoft.com/office/drawing/2014/main" id="{B9C8BF20-BC4E-70D8-6B3C-8067226EE3F0}"/>
              </a:ext>
            </a:extLst>
          </p:cNvPr>
          <p:cNvSpPr txBox="1"/>
          <p:nvPr/>
        </p:nvSpPr>
        <p:spPr>
          <a:xfrm>
            <a:off x="5159977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233137C9-CC5A-18EE-7B69-CA050FA45BEE}"/>
              </a:ext>
            </a:extLst>
          </p:cNvPr>
          <p:cNvSpPr txBox="1"/>
          <p:nvPr/>
        </p:nvSpPr>
        <p:spPr>
          <a:xfrm>
            <a:off x="7204039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41%</a:t>
            </a:r>
          </a:p>
        </p:txBody>
      </p:sp>
      <p:pic>
        <p:nvPicPr>
          <p:cNvPr id="1062" name="Picture 2" descr="47 Olympic Logos and Symbols From 1924 to 2028 - Colorlib">
            <a:extLst>
              <a:ext uri="{FF2B5EF4-FFF2-40B4-BE49-F238E27FC236}">
                <a16:creationId xmlns:a16="http://schemas.microsoft.com/office/drawing/2014/main" id="{9EE37955-E4FD-4870-F4C1-21625355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32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TextBox 1076">
            <a:extLst>
              <a:ext uri="{FF2B5EF4-FFF2-40B4-BE49-F238E27FC236}">
                <a16:creationId xmlns:a16="http://schemas.microsoft.com/office/drawing/2014/main" id="{49FA51C4-BAC7-CA34-D1E2-14A7D40DA234}"/>
              </a:ext>
            </a:extLst>
          </p:cNvPr>
          <p:cNvSpPr txBox="1"/>
          <p:nvPr/>
        </p:nvSpPr>
        <p:spPr>
          <a:xfrm>
            <a:off x="9075559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BC89ADD4-A806-C770-34DC-B41A2E6B2678}"/>
              </a:ext>
            </a:extLst>
          </p:cNvPr>
          <p:cNvSpPr txBox="1"/>
          <p:nvPr/>
        </p:nvSpPr>
        <p:spPr>
          <a:xfrm>
            <a:off x="11121361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49%</a:t>
            </a:r>
          </a:p>
        </p:txBody>
      </p:sp>
      <p:pic>
        <p:nvPicPr>
          <p:cNvPr id="1085" name="Picture 2" descr="47 Olympic Logos and Symbols From 1924 to 2028 - Colorlib">
            <a:extLst>
              <a:ext uri="{FF2B5EF4-FFF2-40B4-BE49-F238E27FC236}">
                <a16:creationId xmlns:a16="http://schemas.microsoft.com/office/drawing/2014/main" id="{640CFD55-8300-FFDB-71AA-6BF81C52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54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6564BA3-272B-4278-2888-EF2128A5B7B4}"/>
              </a:ext>
            </a:extLst>
          </p:cNvPr>
          <p:cNvSpPr txBox="1"/>
          <p:nvPr/>
        </p:nvSpPr>
        <p:spPr>
          <a:xfrm>
            <a:off x="1114715" y="4292104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14C194-87DF-0B28-29CC-9AA1B1E34C83}"/>
              </a:ext>
            </a:extLst>
          </p:cNvPr>
          <p:cNvSpPr txBox="1"/>
          <p:nvPr/>
        </p:nvSpPr>
        <p:spPr>
          <a:xfrm>
            <a:off x="3160517" y="4245937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35%</a:t>
            </a:r>
          </a:p>
        </p:txBody>
      </p:sp>
      <p:pic>
        <p:nvPicPr>
          <p:cNvPr id="1028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B8F53292-14F8-1926-35F4-54D710B52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542515" y="4332412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TextBox 1052">
            <a:extLst>
              <a:ext uri="{FF2B5EF4-FFF2-40B4-BE49-F238E27FC236}">
                <a16:creationId xmlns:a16="http://schemas.microsoft.com/office/drawing/2014/main" id="{0414FE7E-22B1-2F7A-EF15-A4B40B2D41CF}"/>
              </a:ext>
            </a:extLst>
          </p:cNvPr>
          <p:cNvSpPr txBox="1"/>
          <p:nvPr/>
        </p:nvSpPr>
        <p:spPr>
          <a:xfrm>
            <a:off x="5159977" y="4292104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46A92394-6594-6D40-CE17-EAE4F02D6D73}"/>
              </a:ext>
            </a:extLst>
          </p:cNvPr>
          <p:cNvSpPr txBox="1"/>
          <p:nvPr/>
        </p:nvSpPr>
        <p:spPr>
          <a:xfrm>
            <a:off x="7204039" y="4245937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37%</a:t>
            </a:r>
          </a:p>
        </p:txBody>
      </p:sp>
      <p:pic>
        <p:nvPicPr>
          <p:cNvPr id="1063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4FED4A36-A7B3-AFBA-3F9A-4FF2A0366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4586037" y="4332412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" name="TextBox 1075">
            <a:extLst>
              <a:ext uri="{FF2B5EF4-FFF2-40B4-BE49-F238E27FC236}">
                <a16:creationId xmlns:a16="http://schemas.microsoft.com/office/drawing/2014/main" id="{55E167BC-DA2A-3569-98EF-A608BAF8967C}"/>
              </a:ext>
            </a:extLst>
          </p:cNvPr>
          <p:cNvSpPr txBox="1"/>
          <p:nvPr/>
        </p:nvSpPr>
        <p:spPr>
          <a:xfrm>
            <a:off x="9075559" y="4292104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79379DCA-2A80-B17C-9468-1673E5D900FC}"/>
              </a:ext>
            </a:extLst>
          </p:cNvPr>
          <p:cNvSpPr txBox="1"/>
          <p:nvPr/>
        </p:nvSpPr>
        <p:spPr>
          <a:xfrm>
            <a:off x="11121361" y="4245937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26%</a:t>
            </a:r>
          </a:p>
        </p:txBody>
      </p:sp>
      <p:pic>
        <p:nvPicPr>
          <p:cNvPr id="1086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267F9582-7A06-B861-985D-7AD29A975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8503359" y="4332412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8BC5C18-C945-004A-DADE-35B61C46A6F3}"/>
              </a:ext>
            </a:extLst>
          </p:cNvPr>
          <p:cNvSpPr txBox="1"/>
          <p:nvPr/>
        </p:nvSpPr>
        <p:spPr>
          <a:xfrm>
            <a:off x="1114715" y="5453017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pic>
        <p:nvPicPr>
          <p:cNvPr id="1034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D846F0D7-75BB-9A4D-E533-CEAD62566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542515" y="5535248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TextBox 1074">
            <a:extLst>
              <a:ext uri="{FF2B5EF4-FFF2-40B4-BE49-F238E27FC236}">
                <a16:creationId xmlns:a16="http://schemas.microsoft.com/office/drawing/2014/main" id="{79EFAFDE-0A74-258C-A685-638E069529A0}"/>
              </a:ext>
            </a:extLst>
          </p:cNvPr>
          <p:cNvSpPr txBox="1"/>
          <p:nvPr/>
        </p:nvSpPr>
        <p:spPr>
          <a:xfrm>
            <a:off x="9075559" y="4784202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975C63DC-B5FE-C251-3A7F-D58478FFAA2F}"/>
              </a:ext>
            </a:extLst>
          </p:cNvPr>
          <p:cNvSpPr txBox="1"/>
          <p:nvPr/>
        </p:nvSpPr>
        <p:spPr>
          <a:xfrm>
            <a:off x="11121361" y="48303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23%</a:t>
            </a:r>
          </a:p>
        </p:txBody>
      </p:sp>
      <p:pic>
        <p:nvPicPr>
          <p:cNvPr id="1087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C0EC5A00-F55D-6437-23B5-0D95C3E4C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8503359" y="4894329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320EAD5-C9F3-9D14-9155-9B14017856EE}"/>
              </a:ext>
            </a:extLst>
          </p:cNvPr>
          <p:cNvSpPr txBox="1"/>
          <p:nvPr/>
        </p:nvSpPr>
        <p:spPr>
          <a:xfrm>
            <a:off x="3160517" y="5539355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23%</a:t>
            </a: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BDE1708C-DB92-0E6F-E19D-2855C7831227}"/>
              </a:ext>
            </a:extLst>
          </p:cNvPr>
          <p:cNvSpPr txBox="1"/>
          <p:nvPr/>
        </p:nvSpPr>
        <p:spPr>
          <a:xfrm>
            <a:off x="9075559" y="5431634"/>
            <a:ext cx="152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Tennis Grand Slam</a:t>
            </a:r>
          </a:p>
          <a:p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(Wimbledon, French Open)</a:t>
            </a: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F94C000E-2307-0DE1-761C-DDBD081E7D45}"/>
              </a:ext>
            </a:extLst>
          </p:cNvPr>
          <p:cNvSpPr txBox="1"/>
          <p:nvPr/>
        </p:nvSpPr>
        <p:spPr>
          <a:xfrm>
            <a:off x="11121361" y="5539355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18%</a:t>
            </a:r>
          </a:p>
        </p:txBody>
      </p:sp>
      <p:grpSp>
        <p:nvGrpSpPr>
          <p:cNvPr id="1097" name="Group 1096">
            <a:extLst>
              <a:ext uri="{FF2B5EF4-FFF2-40B4-BE49-F238E27FC236}">
                <a16:creationId xmlns:a16="http://schemas.microsoft.com/office/drawing/2014/main" id="{5B295999-4BBF-4F03-21E8-B83626FFC973}"/>
              </a:ext>
            </a:extLst>
          </p:cNvPr>
          <p:cNvGrpSpPr/>
          <p:nvPr/>
        </p:nvGrpSpPr>
        <p:grpSpPr>
          <a:xfrm>
            <a:off x="8479253" y="5469497"/>
            <a:ext cx="628520" cy="509049"/>
            <a:chOff x="8479253" y="5469585"/>
            <a:chExt cx="628520" cy="509049"/>
          </a:xfrm>
        </p:grpSpPr>
        <p:pic>
          <p:nvPicPr>
            <p:cNvPr id="1088" name="Picture 12" descr="Wimbledon Ratings: Women's Final Hits High - Sports Media Watch">
              <a:extLst>
                <a:ext uri="{FF2B5EF4-FFF2-40B4-BE49-F238E27FC236}">
                  <a16:creationId xmlns:a16="http://schemas.microsoft.com/office/drawing/2014/main" id="{EB196148-9A55-E852-0439-3E70110B5E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1" r="22314"/>
            <a:stretch/>
          </p:blipFill>
          <p:spPr bwMode="auto">
            <a:xfrm>
              <a:off x="8479253" y="5469585"/>
              <a:ext cx="430364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Picture 14" descr="French Open - Wikipedia">
              <a:extLst>
                <a:ext uri="{FF2B5EF4-FFF2-40B4-BE49-F238E27FC236}">
                  <a16:creationId xmlns:a16="http://schemas.microsoft.com/office/drawing/2014/main" id="{FE722ECD-06B8-6B4D-CC6E-8F891AF52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486" y="5594347"/>
              <a:ext cx="384287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6717CA-4BDB-1C04-24E8-0A147B1A8CCB}"/>
              </a:ext>
            </a:extLst>
          </p:cNvPr>
          <p:cNvCxnSpPr>
            <a:cxnSpLocks/>
          </p:cNvCxnSpPr>
          <p:nvPr/>
        </p:nvCxnSpPr>
        <p:spPr>
          <a:xfrm>
            <a:off x="4777877" y="468864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651EAD-969F-7DE7-AD16-CDB14FE02D60}"/>
              </a:ext>
            </a:extLst>
          </p:cNvPr>
          <p:cNvCxnSpPr>
            <a:cxnSpLocks/>
          </p:cNvCxnSpPr>
          <p:nvPr/>
        </p:nvCxnSpPr>
        <p:spPr>
          <a:xfrm>
            <a:off x="4777877" y="5342183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723CD2-4E5B-99E8-05F5-823374CDF2DE}"/>
              </a:ext>
            </a:extLst>
          </p:cNvPr>
          <p:cNvSpPr txBox="1"/>
          <p:nvPr/>
        </p:nvSpPr>
        <p:spPr>
          <a:xfrm>
            <a:off x="5179360" y="5454945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pic>
        <p:nvPicPr>
          <p:cNvPr id="16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CCF120A9-C899-04AE-EDF8-ADB9902CC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4607160" y="5537176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A964DB-4366-5E12-E2A4-824873DBC203}"/>
              </a:ext>
            </a:extLst>
          </p:cNvPr>
          <p:cNvSpPr txBox="1"/>
          <p:nvPr/>
        </p:nvSpPr>
        <p:spPr>
          <a:xfrm>
            <a:off x="7225162" y="5541283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35BA95-31A3-1BFF-919F-DE2A1D3DDEFA}"/>
              </a:ext>
            </a:extLst>
          </p:cNvPr>
          <p:cNvSpPr txBox="1"/>
          <p:nvPr/>
        </p:nvSpPr>
        <p:spPr>
          <a:xfrm>
            <a:off x="1133524" y="4722647"/>
            <a:ext cx="152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Tennis Grand Slam</a:t>
            </a:r>
          </a:p>
          <a:p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(Wimbledon, French Open)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FCD6C7-599F-775A-03E6-68350AD028AB}"/>
              </a:ext>
            </a:extLst>
          </p:cNvPr>
          <p:cNvSpPr txBox="1"/>
          <p:nvPr/>
        </p:nvSpPr>
        <p:spPr>
          <a:xfrm>
            <a:off x="3179326" y="48303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25%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491B32-2F47-024F-A916-CCB3CE11C9A6}"/>
              </a:ext>
            </a:extLst>
          </p:cNvPr>
          <p:cNvGrpSpPr/>
          <p:nvPr/>
        </p:nvGrpSpPr>
        <p:grpSpPr>
          <a:xfrm>
            <a:off x="537218" y="4770837"/>
            <a:ext cx="628520" cy="509049"/>
            <a:chOff x="8479253" y="5469585"/>
            <a:chExt cx="628520" cy="509049"/>
          </a:xfrm>
        </p:grpSpPr>
        <p:pic>
          <p:nvPicPr>
            <p:cNvPr id="27" name="Picture 12" descr="Wimbledon Ratings: Women's Final Hits High - Sports Media Watch">
              <a:extLst>
                <a:ext uri="{FF2B5EF4-FFF2-40B4-BE49-F238E27FC236}">
                  <a16:creationId xmlns:a16="http://schemas.microsoft.com/office/drawing/2014/main" id="{E46EC43D-1B97-A668-BFA8-BB93E9EBC3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1" r="22314"/>
            <a:stretch/>
          </p:blipFill>
          <p:spPr bwMode="auto">
            <a:xfrm>
              <a:off x="8479253" y="5469585"/>
              <a:ext cx="430364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4" descr="French Open - Wikipedia">
              <a:extLst>
                <a:ext uri="{FF2B5EF4-FFF2-40B4-BE49-F238E27FC236}">
                  <a16:creationId xmlns:a16="http://schemas.microsoft.com/office/drawing/2014/main" id="{7E0A0AF2-5735-B1F1-0882-9986A3519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486" y="5594347"/>
              <a:ext cx="384287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06353EF-4C23-9077-58A1-B8A93C0F7CB0}"/>
              </a:ext>
            </a:extLst>
          </p:cNvPr>
          <p:cNvSpPr txBox="1"/>
          <p:nvPr/>
        </p:nvSpPr>
        <p:spPr>
          <a:xfrm>
            <a:off x="5194211" y="4722647"/>
            <a:ext cx="152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Tennis Grand Slam</a:t>
            </a:r>
          </a:p>
          <a:p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(Wimbledon, French Open)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5E69FB-EF6F-33A6-FBE2-CA7BD3D55939}"/>
              </a:ext>
            </a:extLst>
          </p:cNvPr>
          <p:cNvSpPr txBox="1"/>
          <p:nvPr/>
        </p:nvSpPr>
        <p:spPr>
          <a:xfrm>
            <a:off x="7240013" y="48303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24%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CDE7B2-B0F8-05D3-441B-2C94FADD475A}"/>
              </a:ext>
            </a:extLst>
          </p:cNvPr>
          <p:cNvGrpSpPr/>
          <p:nvPr/>
        </p:nvGrpSpPr>
        <p:grpSpPr>
          <a:xfrm>
            <a:off x="4597905" y="4750182"/>
            <a:ext cx="628520" cy="509049"/>
            <a:chOff x="8479253" y="5469585"/>
            <a:chExt cx="628520" cy="509049"/>
          </a:xfrm>
        </p:grpSpPr>
        <p:pic>
          <p:nvPicPr>
            <p:cNvPr id="40" name="Picture 12" descr="Wimbledon Ratings: Women's Final Hits High - Sports Media Watch">
              <a:extLst>
                <a:ext uri="{FF2B5EF4-FFF2-40B4-BE49-F238E27FC236}">
                  <a16:creationId xmlns:a16="http://schemas.microsoft.com/office/drawing/2014/main" id="{06A10B7B-390D-1602-5E24-788742EB4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1" r="22314"/>
            <a:stretch/>
          </p:blipFill>
          <p:spPr bwMode="auto">
            <a:xfrm>
              <a:off x="8479253" y="5469585"/>
              <a:ext cx="430364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4" descr="French Open - Wikipedia">
              <a:extLst>
                <a:ext uri="{FF2B5EF4-FFF2-40B4-BE49-F238E27FC236}">
                  <a16:creationId xmlns:a16="http://schemas.microsoft.com/office/drawing/2014/main" id="{65BC1502-8347-5C19-A9A1-0429A6BEF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486" y="5594347"/>
              <a:ext cx="384287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323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8E986-00C2-5EFB-16C4-8049ABFFD9BD}"/>
              </a:ext>
            </a:extLst>
          </p:cNvPr>
          <p:cNvSpPr/>
          <p:nvPr/>
        </p:nvSpPr>
        <p:spPr>
          <a:xfrm>
            <a:off x="-11443" y="1685013"/>
            <a:ext cx="1220344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7F38A2-6DBF-BCC9-2642-5CF688594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829505-9D86-5608-AB6A-768E9BCFEED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5ED1B6-2C7A-95ED-0A82-98068B9B8D70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Rectangle: Rounded Corners 8">
            <a:hlinkClick r:id="rId4"/>
            <a:extLst>
              <a:ext uri="{FF2B5EF4-FFF2-40B4-BE49-F238E27FC236}">
                <a16:creationId xmlns:a16="http://schemas.microsoft.com/office/drawing/2014/main" id="{9A555300-90EE-0139-6999-5F02AC23920E}"/>
              </a:ext>
            </a:extLst>
          </p:cNvPr>
          <p:cNvSpPr/>
          <p:nvPr/>
        </p:nvSpPr>
        <p:spPr>
          <a:xfrm>
            <a:off x="2645967" y="1964986"/>
            <a:ext cx="6888620" cy="3351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report cover below to download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E8F6A9-99B0-19E1-9937-B149F2356888}"/>
              </a:ext>
            </a:extLst>
          </p:cNvPr>
          <p:cNvSpPr/>
          <p:nvPr/>
        </p:nvSpPr>
        <p:spPr>
          <a:xfrm>
            <a:off x="171451" y="342576"/>
            <a:ext cx="11832481" cy="89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our full report below to learn more about the rising popularity of women’s sports and the opportunities that exist for brands</a:t>
            </a:r>
            <a:endParaRPr kumimoji="0" lang="en-US" sz="2601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9CD35AD1-5746-F7B1-99BC-93997A6F9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2910" y="2513181"/>
            <a:ext cx="6706181" cy="3772227"/>
          </a:xfrm>
          <a:prstGeom prst="rect">
            <a:avLst/>
          </a:prstGeom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218520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70" y="221928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70" y="1259935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9" y="4285641"/>
            <a:ext cx="9507740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1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90" y="4177158"/>
            <a:ext cx="934321" cy="9343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7" y="24822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02A1C6-2A05-A900-14E8-8EDEC0C6C6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4BE27CF-35BD-4E13-7630-8AF27171F5AF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C4784-D73F-6A84-FA59-2FBC676AA899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7" ma:contentTypeDescription="Create a new document." ma:contentTypeScope="" ma:versionID="00f8e3544ea876084e635555b8d6e1e4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638292919b190b699f260c92cef6b5c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EF9E08-2724-4875-A371-CAB350FF27E3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DE84B01-4BB2-43FE-9980-51D7A02B9A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971C41-5673-46DD-B433-1F1442961FBE}">
  <ds:schemaRefs>
    <ds:schemaRef ds:uri="9f6166fe-9f5b-43aa-b8a9-b4d7ad530bda"/>
    <ds:schemaRef ds:uri="a86b28e8-29a6-4ab8-af18-2a7f61acfad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1294</Words>
  <Application>Microsoft Office PowerPoint</Application>
  <PresentationFormat>Widescreen</PresentationFormat>
  <Paragraphs>187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Helvetica</vt:lpstr>
      <vt:lpstr>Helvetica </vt:lpstr>
      <vt:lpstr>Helvetica Light</vt:lpstr>
      <vt:lpstr>Office Theme</vt:lpstr>
      <vt:lpstr>1_Office Theme</vt:lpstr>
      <vt:lpstr>2_Office Theme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Jason Wiese</cp:lastModifiedBy>
  <cp:revision>1</cp:revision>
  <dcterms:created xsi:type="dcterms:W3CDTF">2024-07-22T18:02:34Z</dcterms:created>
  <dcterms:modified xsi:type="dcterms:W3CDTF">2024-07-24T19:43:33Z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