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0"/>
  </p:notesMasterIdLst>
  <p:sldIdLst>
    <p:sldId id="2146846530" r:id="rId6"/>
    <p:sldId id="2146846575" r:id="rId7"/>
    <p:sldId id="2146846672" r:id="rId8"/>
    <p:sldId id="2146846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141AB7-7F25-3C16-C77D-5FEA2DA4B116}" name="Karolina Guillen" initials="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62"/>
    <a:srgbClr val="FFE600"/>
    <a:srgbClr val="ED3C8D"/>
    <a:srgbClr val="4EBEA4"/>
    <a:srgbClr val="00B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4C512-058E-4113-9508-37F56D66DE35}" v="6" dt="2024-11-25T15:41:26.424"/>
    <p1510:client id="{D746E326-EB04-4DCE-B153-614C8F3611C2}" v="151" dt="2024-11-25T15:41:45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D746E326-EB04-4DCE-B153-614C8F3611C2}"/>
    <pc:docChg chg="undo custSel modSld">
      <pc:chgData name="Jason Wiese" userId="4bff8d5b-7de6-4655-b397-69b0afc81113" providerId="ADAL" clId="{D746E326-EB04-4DCE-B153-614C8F3611C2}" dt="2024-11-25T15:41:45.147" v="150" actId="1076"/>
      <pc:docMkLst>
        <pc:docMk/>
      </pc:docMkLst>
      <pc:sldChg chg="modSp mod">
        <pc:chgData name="Jason Wiese" userId="4bff8d5b-7de6-4655-b397-69b0afc81113" providerId="ADAL" clId="{D746E326-EB04-4DCE-B153-614C8F3611C2}" dt="2024-11-25T15:35:31.136" v="70" actId="20577"/>
        <pc:sldMkLst>
          <pc:docMk/>
          <pc:sldMk cId="619268988" sldId="2146846530"/>
        </pc:sldMkLst>
        <pc:spChg chg="mod">
          <ac:chgData name="Jason Wiese" userId="4bff8d5b-7de6-4655-b397-69b0afc81113" providerId="ADAL" clId="{D746E326-EB04-4DCE-B153-614C8F3611C2}" dt="2024-11-25T15:35:31.136" v="70" actId="20577"/>
          <ac:spMkLst>
            <pc:docMk/>
            <pc:sldMk cId="619268988" sldId="2146846530"/>
            <ac:spMk id="3" creationId="{8E10F1E4-D465-D247-7D80-A0D686F1CD85}"/>
          </ac:spMkLst>
        </pc:spChg>
      </pc:sldChg>
      <pc:sldChg chg="addSp modSp mod">
        <pc:chgData name="Jason Wiese" userId="4bff8d5b-7de6-4655-b397-69b0afc81113" providerId="ADAL" clId="{D746E326-EB04-4DCE-B153-614C8F3611C2}" dt="2024-11-25T15:34:32.884" v="57"/>
        <pc:sldMkLst>
          <pc:docMk/>
          <pc:sldMk cId="3931335238" sldId="2146846575"/>
        </pc:sldMkLst>
        <pc:spChg chg="add mod">
          <ac:chgData name="Jason Wiese" userId="4bff8d5b-7de6-4655-b397-69b0afc81113" providerId="ADAL" clId="{D746E326-EB04-4DCE-B153-614C8F3611C2}" dt="2024-11-25T15:34:27.753" v="56" actId="404"/>
          <ac:spMkLst>
            <pc:docMk/>
            <pc:sldMk cId="3931335238" sldId="2146846575"/>
            <ac:spMk id="2" creationId="{EDE9B892-E489-EAE8-3D49-F4727D0BF626}"/>
          </ac:spMkLst>
        </pc:spChg>
        <pc:spChg chg="mod">
          <ac:chgData name="Jason Wiese" userId="4bff8d5b-7de6-4655-b397-69b0afc81113" providerId="ADAL" clId="{D746E326-EB04-4DCE-B153-614C8F3611C2}" dt="2024-11-25T15:33:47.922" v="29" actId="1035"/>
          <ac:spMkLst>
            <pc:docMk/>
            <pc:sldMk cId="3931335238" sldId="2146846575"/>
            <ac:spMk id="14" creationId="{ED5EDAB4-C583-41ED-83A8-F9E2136135AC}"/>
          </ac:spMkLst>
        </pc:spChg>
        <pc:graphicFrameChg chg="mod">
          <ac:chgData name="Jason Wiese" userId="4bff8d5b-7de6-4655-b397-69b0afc81113" providerId="ADAL" clId="{D746E326-EB04-4DCE-B153-614C8F3611C2}" dt="2024-11-25T15:34:32.884" v="57"/>
          <ac:graphicFrameMkLst>
            <pc:docMk/>
            <pc:sldMk cId="3931335238" sldId="2146846575"/>
            <ac:graphicFrameMk id="15" creationId="{FF03074C-9B1A-106A-0362-ED3B210DE9F9}"/>
          </ac:graphicFrameMkLst>
        </pc:graphicFrameChg>
      </pc:sldChg>
      <pc:sldChg chg="addSp modSp mod">
        <pc:chgData name="Jason Wiese" userId="4bff8d5b-7de6-4655-b397-69b0afc81113" providerId="ADAL" clId="{D746E326-EB04-4DCE-B153-614C8F3611C2}" dt="2024-11-25T15:41:45.147" v="150" actId="1076"/>
        <pc:sldMkLst>
          <pc:docMk/>
          <pc:sldMk cId="4101654335" sldId="2146846672"/>
        </pc:sldMkLst>
        <pc:spChg chg="mod">
          <ac:chgData name="Jason Wiese" userId="4bff8d5b-7de6-4655-b397-69b0afc81113" providerId="ADAL" clId="{D746E326-EB04-4DCE-B153-614C8F3611C2}" dt="2024-11-25T15:41:45.147" v="150" actId="1076"/>
          <ac:spMkLst>
            <pc:docMk/>
            <pc:sldMk cId="4101654335" sldId="2146846672"/>
            <ac:spMk id="4" creationId="{229667A7-40A9-1945-84BE-659108A02A07}"/>
          </ac:spMkLst>
        </pc:spChg>
        <pc:spChg chg="add mod">
          <ac:chgData name="Jason Wiese" userId="4bff8d5b-7de6-4655-b397-69b0afc81113" providerId="ADAL" clId="{D746E326-EB04-4DCE-B153-614C8F3611C2}" dt="2024-11-25T15:39:49.294" v="138" actId="208"/>
          <ac:spMkLst>
            <pc:docMk/>
            <pc:sldMk cId="4101654335" sldId="2146846672"/>
            <ac:spMk id="7" creationId="{89A4D018-FAE3-CFCF-1E69-29650B92EB54}"/>
          </ac:spMkLst>
        </pc:spChg>
        <pc:spChg chg="mod">
          <ac:chgData name="Jason Wiese" userId="4bff8d5b-7de6-4655-b397-69b0afc81113" providerId="ADAL" clId="{D746E326-EB04-4DCE-B153-614C8F3611C2}" dt="2024-11-25T15:41:45.147" v="150" actId="1076"/>
          <ac:spMkLst>
            <pc:docMk/>
            <pc:sldMk cId="4101654335" sldId="2146846672"/>
            <ac:spMk id="8" creationId="{082E7616-0943-EA73-1B75-19AB793B5BE8}"/>
          </ac:spMkLst>
        </pc:spChg>
        <pc:spChg chg="mod">
          <ac:chgData name="Jason Wiese" userId="4bff8d5b-7de6-4655-b397-69b0afc81113" providerId="ADAL" clId="{D746E326-EB04-4DCE-B153-614C8F3611C2}" dt="2024-11-25T15:38:02.804" v="104" actId="1037"/>
          <ac:spMkLst>
            <pc:docMk/>
            <pc:sldMk cId="4101654335" sldId="2146846672"/>
            <ac:spMk id="10" creationId="{A1E01057-9B5E-5E12-5C45-FE8498B6A632}"/>
          </ac:spMkLst>
        </pc:spChg>
        <pc:spChg chg="add mod">
          <ac:chgData name="Jason Wiese" userId="4bff8d5b-7de6-4655-b397-69b0afc81113" providerId="ADAL" clId="{D746E326-EB04-4DCE-B153-614C8F3611C2}" dt="2024-11-25T15:41:45.147" v="150" actId="1076"/>
          <ac:spMkLst>
            <pc:docMk/>
            <pc:sldMk cId="4101654335" sldId="2146846672"/>
            <ac:spMk id="11" creationId="{FF5C1B5E-433A-59AF-C01A-D53B6693D6B5}"/>
          </ac:spMkLst>
        </pc:spChg>
        <pc:spChg chg="add mod">
          <ac:chgData name="Jason Wiese" userId="4bff8d5b-7de6-4655-b397-69b0afc81113" providerId="ADAL" clId="{D746E326-EB04-4DCE-B153-614C8F3611C2}" dt="2024-11-25T15:40:19.792" v="145" actId="20577"/>
          <ac:spMkLst>
            <pc:docMk/>
            <pc:sldMk cId="4101654335" sldId="2146846672"/>
            <ac:spMk id="12" creationId="{FAE5C482-6608-9F40-69EC-9A14D5F2D201}"/>
          </ac:spMkLst>
        </pc:spChg>
        <pc:spChg chg="add mod">
          <ac:chgData name="Jason Wiese" userId="4bff8d5b-7de6-4655-b397-69b0afc81113" providerId="ADAL" clId="{D746E326-EB04-4DCE-B153-614C8F3611C2}" dt="2024-11-25T15:41:45.147" v="150" actId="1076"/>
          <ac:spMkLst>
            <pc:docMk/>
            <pc:sldMk cId="4101654335" sldId="2146846672"/>
            <ac:spMk id="14" creationId="{0A938D9D-879A-B0CA-6FB1-07A8AEAE73A9}"/>
          </ac:spMkLst>
        </pc:spChg>
        <pc:spChg chg="mod">
          <ac:chgData name="Jason Wiese" userId="4bff8d5b-7de6-4655-b397-69b0afc81113" providerId="ADAL" clId="{D746E326-EB04-4DCE-B153-614C8F3611C2}" dt="2024-11-25T15:38:02.804" v="104" actId="1037"/>
          <ac:spMkLst>
            <pc:docMk/>
            <pc:sldMk cId="4101654335" sldId="2146846672"/>
            <ac:spMk id="34" creationId="{62BB1684-B22A-28FA-42D5-6CE961FA61C7}"/>
          </ac:spMkLst>
        </pc:spChg>
        <pc:picChg chg="mod">
          <ac:chgData name="Jason Wiese" userId="4bff8d5b-7de6-4655-b397-69b0afc81113" providerId="ADAL" clId="{D746E326-EB04-4DCE-B153-614C8F3611C2}" dt="2024-11-25T15:41:45.147" v="150" actId="1076"/>
          <ac:picMkLst>
            <pc:docMk/>
            <pc:sldMk cId="4101654335" sldId="2146846672"/>
            <ac:picMk id="3" creationId="{CE63358B-3C13-A862-0FCC-0A27ECE6F932}"/>
          </ac:picMkLst>
        </pc:picChg>
        <pc:picChg chg="mod">
          <ac:chgData name="Jason Wiese" userId="4bff8d5b-7de6-4655-b397-69b0afc81113" providerId="ADAL" clId="{D746E326-EB04-4DCE-B153-614C8F3611C2}" dt="2024-11-25T15:41:45.147" v="150" actId="1076"/>
          <ac:picMkLst>
            <pc:docMk/>
            <pc:sldMk cId="4101654335" sldId="2146846672"/>
            <ac:picMk id="6" creationId="{375235C5-5B4D-D881-1A6A-58DAFA7DA12D}"/>
          </ac:picMkLst>
        </pc:picChg>
        <pc:picChg chg="mod">
          <ac:chgData name="Jason Wiese" userId="4bff8d5b-7de6-4655-b397-69b0afc81113" providerId="ADAL" clId="{D746E326-EB04-4DCE-B153-614C8F3611C2}" dt="2024-11-25T15:38:02.804" v="104" actId="1037"/>
          <ac:picMkLst>
            <pc:docMk/>
            <pc:sldMk cId="4101654335" sldId="2146846672"/>
            <ac:picMk id="16" creationId="{CFDE5B63-C605-FB47-98B7-42501772A0C9}"/>
          </ac:picMkLst>
        </pc:picChg>
        <pc:picChg chg="mod">
          <ac:chgData name="Jason Wiese" userId="4bff8d5b-7de6-4655-b397-69b0afc81113" providerId="ADAL" clId="{D746E326-EB04-4DCE-B153-614C8F3611C2}" dt="2024-11-25T15:38:02.804" v="104" actId="1037"/>
          <ac:picMkLst>
            <pc:docMk/>
            <pc:sldMk cId="4101654335" sldId="2146846672"/>
            <ac:picMk id="17" creationId="{7ED87F05-6463-8428-083F-02D0402B46BF}"/>
          </ac:picMkLst>
        </pc:picChg>
      </pc:sldChg>
    </pc:docChg>
  </pc:docChgLst>
  <pc:docChgLst>
    <pc:chgData name="Kaileen Cain" userId="21167d2d-fdf2-4320-ae3a-272888c89590" providerId="ADAL" clId="{6F24A3E0-B0FF-42F3-99DA-F82D3F353016}"/>
    <pc:docChg chg="undo redo custSel addSld delSld modSld sldOrd">
      <pc:chgData name="Kaileen Cain" userId="21167d2d-fdf2-4320-ae3a-272888c89590" providerId="ADAL" clId="{6F24A3E0-B0FF-42F3-99DA-F82D3F353016}" dt="2024-10-01T20:49:29.143" v="2168" actId="14100"/>
      <pc:docMkLst>
        <pc:docMk/>
      </pc:docMkLst>
      <pc:sldChg chg="modSp mod">
        <pc:chgData name="Kaileen Cain" userId="21167d2d-fdf2-4320-ae3a-272888c89590" providerId="ADAL" clId="{6F24A3E0-B0FF-42F3-99DA-F82D3F353016}" dt="2024-10-01T20:20:45.613" v="1951" actId="20577"/>
        <pc:sldMkLst>
          <pc:docMk/>
          <pc:sldMk cId="1085901086" sldId="16180"/>
        </pc:sldMkLst>
        <pc:spChg chg="mod">
          <ac:chgData name="Kaileen Cain" userId="21167d2d-fdf2-4320-ae3a-272888c89590" providerId="ADAL" clId="{6F24A3E0-B0FF-42F3-99DA-F82D3F353016}" dt="2024-10-01T20:20:45.613" v="1951" actId="20577"/>
          <ac:spMkLst>
            <pc:docMk/>
            <pc:sldMk cId="1085901086" sldId="16180"/>
            <ac:spMk id="11" creationId="{5EABED81-3476-4FCB-B347-FCBAECEB771E}"/>
          </ac:spMkLst>
        </pc:spChg>
      </pc:sldChg>
      <pc:sldChg chg="addSp delSp modSp add mod">
        <pc:chgData name="Kaileen Cain" userId="21167d2d-fdf2-4320-ae3a-272888c89590" providerId="ADAL" clId="{6F24A3E0-B0FF-42F3-99DA-F82D3F353016}" dt="2024-10-01T20:30:11.632" v="2154"/>
        <pc:sldMkLst>
          <pc:docMk/>
          <pc:sldMk cId="3750613639" sldId="2146846281"/>
        </pc:sldMkLst>
        <pc:spChg chg="add del mod">
          <ac:chgData name="Kaileen Cain" userId="21167d2d-fdf2-4320-ae3a-272888c89590" providerId="ADAL" clId="{6F24A3E0-B0FF-42F3-99DA-F82D3F353016}" dt="2024-10-01T20:05:51.109" v="1757" actId="478"/>
          <ac:spMkLst>
            <pc:docMk/>
            <pc:sldMk cId="3750613639" sldId="2146846281"/>
            <ac:spMk id="9" creationId="{9443F9EB-4CA8-1C99-C048-4BE3C493D225}"/>
          </ac:spMkLst>
        </pc:spChg>
        <pc:spChg chg="mod">
          <ac:chgData name="Kaileen Cain" userId="21167d2d-fdf2-4320-ae3a-272888c89590" providerId="ADAL" clId="{6F24A3E0-B0FF-42F3-99DA-F82D3F353016}" dt="2024-10-01T18:23:42.110" v="700" actId="115"/>
          <ac:spMkLst>
            <pc:docMk/>
            <pc:sldMk cId="3750613639" sldId="2146846281"/>
            <ac:spMk id="11" creationId="{ED2472AF-DF1C-49E2-7E0C-D1ADF28703F8}"/>
          </ac:spMkLst>
        </pc:spChg>
        <pc:spChg chg="mod">
          <ac:chgData name="Kaileen Cain" userId="21167d2d-fdf2-4320-ae3a-272888c89590" providerId="ADAL" clId="{6F24A3E0-B0FF-42F3-99DA-F82D3F353016}" dt="2024-10-01T20:03:22.782" v="1709" actId="207"/>
          <ac:spMkLst>
            <pc:docMk/>
            <pc:sldMk cId="3750613639" sldId="2146846281"/>
            <ac:spMk id="12" creationId="{AE802217-F0EE-5978-5655-61C241CD11D4}"/>
          </ac:spMkLst>
        </pc:spChg>
        <pc:spChg chg="del">
          <ac:chgData name="Kaileen Cain" userId="21167d2d-fdf2-4320-ae3a-272888c89590" providerId="ADAL" clId="{6F24A3E0-B0FF-42F3-99DA-F82D3F353016}" dt="2024-10-01T20:03:37.532" v="1712" actId="478"/>
          <ac:spMkLst>
            <pc:docMk/>
            <pc:sldMk cId="3750613639" sldId="2146846281"/>
            <ac:spMk id="13" creationId="{D62EB906-1224-D7DF-58A8-7C150006B0E4}"/>
          </ac:spMkLst>
        </pc:spChg>
        <pc:spChg chg="del">
          <ac:chgData name="Kaileen Cain" userId="21167d2d-fdf2-4320-ae3a-272888c89590" providerId="ADAL" clId="{6F24A3E0-B0FF-42F3-99DA-F82D3F353016}" dt="2024-10-01T20:03:37.532" v="1712" actId="478"/>
          <ac:spMkLst>
            <pc:docMk/>
            <pc:sldMk cId="3750613639" sldId="2146846281"/>
            <ac:spMk id="14" creationId="{15F751B0-16E8-DA12-EC7C-EBB89312E44C}"/>
          </ac:spMkLst>
        </pc:spChg>
        <pc:spChg chg="del">
          <ac:chgData name="Kaileen Cain" userId="21167d2d-fdf2-4320-ae3a-272888c89590" providerId="ADAL" clId="{6F24A3E0-B0FF-42F3-99DA-F82D3F353016}" dt="2024-10-01T20:03:37.532" v="1712" actId="478"/>
          <ac:spMkLst>
            <pc:docMk/>
            <pc:sldMk cId="3750613639" sldId="2146846281"/>
            <ac:spMk id="15" creationId="{AA5ED218-9EA8-DBF0-6970-3842A44E2876}"/>
          </ac:spMkLst>
        </pc:spChg>
        <pc:spChg chg="del">
          <ac:chgData name="Kaileen Cain" userId="21167d2d-fdf2-4320-ae3a-272888c89590" providerId="ADAL" clId="{6F24A3E0-B0FF-42F3-99DA-F82D3F353016}" dt="2024-10-01T20:03:42.056" v="1713" actId="478"/>
          <ac:spMkLst>
            <pc:docMk/>
            <pc:sldMk cId="3750613639" sldId="2146846281"/>
            <ac:spMk id="17" creationId="{26CF9F39-F01D-D60B-38F9-EAA63486F5F1}"/>
          </ac:spMkLst>
        </pc:spChg>
        <pc:spChg chg="del">
          <ac:chgData name="Kaileen Cain" userId="21167d2d-fdf2-4320-ae3a-272888c89590" providerId="ADAL" clId="{6F24A3E0-B0FF-42F3-99DA-F82D3F353016}" dt="2024-10-01T20:03:42.056" v="1713" actId="478"/>
          <ac:spMkLst>
            <pc:docMk/>
            <pc:sldMk cId="3750613639" sldId="2146846281"/>
            <ac:spMk id="18" creationId="{E8D41D15-8DA0-06CC-ABD5-4BE8A90FAD8F}"/>
          </ac:spMkLst>
        </pc:spChg>
        <pc:spChg chg="del mod">
          <ac:chgData name="Kaileen Cain" userId="21167d2d-fdf2-4320-ae3a-272888c89590" providerId="ADAL" clId="{6F24A3E0-B0FF-42F3-99DA-F82D3F353016}" dt="2024-10-01T20:04:00.165" v="1727" actId="478"/>
          <ac:spMkLst>
            <pc:docMk/>
            <pc:sldMk cId="3750613639" sldId="2146846281"/>
            <ac:spMk id="19" creationId="{F540AA8F-88D7-A70D-003E-CD7BE7211650}"/>
          </ac:spMkLst>
        </pc:spChg>
        <pc:spChg chg="del">
          <ac:chgData name="Kaileen Cain" userId="21167d2d-fdf2-4320-ae3a-272888c89590" providerId="ADAL" clId="{6F24A3E0-B0FF-42F3-99DA-F82D3F353016}" dt="2024-10-01T20:03:30.065" v="1710" actId="478"/>
          <ac:spMkLst>
            <pc:docMk/>
            <pc:sldMk cId="3750613639" sldId="2146846281"/>
            <ac:spMk id="20" creationId="{5311A5C8-F54E-AD1E-EEFA-984D42AC7DD1}"/>
          </ac:spMkLst>
        </pc:spChg>
        <pc:spChg chg="del">
          <ac:chgData name="Kaileen Cain" userId="21167d2d-fdf2-4320-ae3a-272888c89590" providerId="ADAL" clId="{6F24A3E0-B0FF-42F3-99DA-F82D3F353016}" dt="2024-10-01T20:03:30.065" v="1710" actId="478"/>
          <ac:spMkLst>
            <pc:docMk/>
            <pc:sldMk cId="3750613639" sldId="2146846281"/>
            <ac:spMk id="21" creationId="{D3B238BE-2CDB-A566-DD29-FC0CDCA521C2}"/>
          </ac:spMkLst>
        </pc:spChg>
        <pc:grpChg chg="add del mod">
          <ac:chgData name="Kaileen Cain" userId="21167d2d-fdf2-4320-ae3a-272888c89590" providerId="ADAL" clId="{6F24A3E0-B0FF-42F3-99DA-F82D3F353016}" dt="2024-10-01T20:26:32.869" v="2123" actId="165"/>
          <ac:grpSpMkLst>
            <pc:docMk/>
            <pc:sldMk cId="3750613639" sldId="2146846281"/>
            <ac:grpSpMk id="45" creationId="{B3F22CF6-A1C0-B8BE-074D-ABAE863F708D}"/>
          </ac:grpSpMkLst>
        </pc:grpChg>
        <pc:picChg chg="del">
          <ac:chgData name="Kaileen Cain" userId="21167d2d-fdf2-4320-ae3a-272888c89590" providerId="ADAL" clId="{6F24A3E0-B0FF-42F3-99DA-F82D3F353016}" dt="2024-10-01T20:03:37.532" v="1712" actId="478"/>
          <ac:picMkLst>
            <pc:docMk/>
            <pc:sldMk cId="3750613639" sldId="2146846281"/>
            <ac:picMk id="2" creationId="{95DE51F3-DE56-FBCE-8657-60F96A2DD3D8}"/>
          </ac:picMkLst>
        </pc:picChg>
        <pc:picChg chg="del">
          <ac:chgData name="Kaileen Cain" userId="21167d2d-fdf2-4320-ae3a-272888c89590" providerId="ADAL" clId="{6F24A3E0-B0FF-42F3-99DA-F82D3F353016}" dt="2024-10-01T20:03:37.532" v="1712" actId="478"/>
          <ac:picMkLst>
            <pc:docMk/>
            <pc:sldMk cId="3750613639" sldId="2146846281"/>
            <ac:picMk id="3" creationId="{65514F0E-AC67-B450-D632-C3F8E236F3AE}"/>
          </ac:picMkLst>
        </pc:picChg>
        <pc:picChg chg="del">
          <ac:chgData name="Kaileen Cain" userId="21167d2d-fdf2-4320-ae3a-272888c89590" providerId="ADAL" clId="{6F24A3E0-B0FF-42F3-99DA-F82D3F353016}" dt="2024-10-01T20:03:37.532" v="1712" actId="478"/>
          <ac:picMkLst>
            <pc:docMk/>
            <pc:sldMk cId="3750613639" sldId="2146846281"/>
            <ac:picMk id="4" creationId="{42CC00A0-AFF0-0474-619D-2AF3B5EBDCF1}"/>
          </ac:picMkLst>
        </pc:picChg>
        <pc:picChg chg="del">
          <ac:chgData name="Kaileen Cain" userId="21167d2d-fdf2-4320-ae3a-272888c89590" providerId="ADAL" clId="{6F24A3E0-B0FF-42F3-99DA-F82D3F353016}" dt="2024-10-01T20:03:30.065" v="1710" actId="478"/>
          <ac:picMkLst>
            <pc:docMk/>
            <pc:sldMk cId="3750613639" sldId="2146846281"/>
            <ac:picMk id="5" creationId="{DABA7BBF-10C4-BBAA-3764-E042E4F4046E}"/>
          </ac:picMkLst>
        </pc:picChg>
        <pc:picChg chg="del">
          <ac:chgData name="Kaileen Cain" userId="21167d2d-fdf2-4320-ae3a-272888c89590" providerId="ADAL" clId="{6F24A3E0-B0FF-42F3-99DA-F82D3F353016}" dt="2024-10-01T20:03:42.056" v="1713" actId="478"/>
          <ac:picMkLst>
            <pc:docMk/>
            <pc:sldMk cId="3750613639" sldId="2146846281"/>
            <ac:picMk id="6" creationId="{52B098BC-EA43-3C9B-C4D2-CD475647E8B2}"/>
          </ac:picMkLst>
        </pc:picChg>
        <pc:picChg chg="del">
          <ac:chgData name="Kaileen Cain" userId="21167d2d-fdf2-4320-ae3a-272888c89590" providerId="ADAL" clId="{6F24A3E0-B0FF-42F3-99DA-F82D3F353016}" dt="2024-10-01T20:03:42.056" v="1713" actId="478"/>
          <ac:picMkLst>
            <pc:docMk/>
            <pc:sldMk cId="3750613639" sldId="2146846281"/>
            <ac:picMk id="7" creationId="{E7A357AE-3B27-292A-E0F5-0BC438C11AD1}"/>
          </ac:picMkLst>
        </pc:picChg>
        <pc:picChg chg="del">
          <ac:chgData name="Kaileen Cain" userId="21167d2d-fdf2-4320-ae3a-272888c89590" providerId="ADAL" clId="{6F24A3E0-B0FF-42F3-99DA-F82D3F353016}" dt="2024-10-01T20:04:00.165" v="1727" actId="478"/>
          <ac:picMkLst>
            <pc:docMk/>
            <pc:sldMk cId="3750613639" sldId="2146846281"/>
            <ac:picMk id="8" creationId="{84BC066B-9529-7CDC-0E24-4BB7129D4914}"/>
          </ac:picMkLst>
        </pc:picChg>
        <pc:picChg chg="del">
          <ac:chgData name="Kaileen Cain" userId="21167d2d-fdf2-4320-ae3a-272888c89590" providerId="ADAL" clId="{6F24A3E0-B0FF-42F3-99DA-F82D3F353016}" dt="2024-10-01T20:03:30.065" v="1710" actId="478"/>
          <ac:picMkLst>
            <pc:docMk/>
            <pc:sldMk cId="3750613639" sldId="2146846281"/>
            <ac:picMk id="16" creationId="{D72C0F31-9742-53F3-99BF-2E9E1778642F}"/>
          </ac:picMkLst>
        </pc:picChg>
        <pc:picChg chg="add mod topLvl">
          <ac:chgData name="Kaileen Cain" userId="21167d2d-fdf2-4320-ae3a-272888c89590" providerId="ADAL" clId="{6F24A3E0-B0FF-42F3-99DA-F82D3F353016}" dt="2024-10-01T20:27:27.308" v="2143" actId="1036"/>
          <ac:picMkLst>
            <pc:docMk/>
            <pc:sldMk cId="3750613639" sldId="2146846281"/>
            <ac:picMk id="23" creationId="{FABFB130-1300-865A-5817-EDFC03314F66}"/>
          </ac:picMkLst>
        </pc:picChg>
        <pc:picChg chg="add mod modCrop">
          <ac:chgData name="Kaileen Cain" userId="21167d2d-fdf2-4320-ae3a-272888c89590" providerId="ADAL" clId="{6F24A3E0-B0FF-42F3-99DA-F82D3F353016}" dt="2024-10-01T20:27:33.583" v="2151" actId="1036"/>
          <ac:picMkLst>
            <pc:docMk/>
            <pc:sldMk cId="3750613639" sldId="2146846281"/>
            <ac:picMk id="25" creationId="{03BDA45A-FB96-FDEA-8621-2C2D1BF65B7B}"/>
          </ac:picMkLst>
        </pc:picChg>
        <pc:picChg chg="add mod modCrop">
          <ac:chgData name="Kaileen Cain" userId="21167d2d-fdf2-4320-ae3a-272888c89590" providerId="ADAL" clId="{6F24A3E0-B0FF-42F3-99DA-F82D3F353016}" dt="2024-10-01T20:27:33.583" v="2151" actId="1036"/>
          <ac:picMkLst>
            <pc:docMk/>
            <pc:sldMk cId="3750613639" sldId="2146846281"/>
            <ac:picMk id="27" creationId="{0D75F864-8521-F254-CDE9-7BB564A15953}"/>
          </ac:picMkLst>
        </pc:picChg>
        <pc:picChg chg="add mod">
          <ac:chgData name="Kaileen Cain" userId="21167d2d-fdf2-4320-ae3a-272888c89590" providerId="ADAL" clId="{6F24A3E0-B0FF-42F3-99DA-F82D3F353016}" dt="2024-10-01T20:27:33.583" v="2151" actId="1036"/>
          <ac:picMkLst>
            <pc:docMk/>
            <pc:sldMk cId="3750613639" sldId="2146846281"/>
            <ac:picMk id="29" creationId="{C5CE043B-25D9-3069-A048-C39AD9AAF60E}"/>
          </ac:picMkLst>
        </pc:picChg>
        <pc:picChg chg="add del mod modCrop">
          <ac:chgData name="Kaileen Cain" userId="21167d2d-fdf2-4320-ae3a-272888c89590" providerId="ADAL" clId="{6F24A3E0-B0FF-42F3-99DA-F82D3F353016}" dt="2024-10-01T20:23:48.512" v="1967" actId="478"/>
          <ac:picMkLst>
            <pc:docMk/>
            <pc:sldMk cId="3750613639" sldId="2146846281"/>
            <ac:picMk id="31" creationId="{4CA66AD7-31B5-D9DC-5CD4-BFF222BCF10C}"/>
          </ac:picMkLst>
        </pc:picChg>
        <pc:picChg chg="add mod">
          <ac:chgData name="Kaileen Cain" userId="21167d2d-fdf2-4320-ae3a-272888c89590" providerId="ADAL" clId="{6F24A3E0-B0FF-42F3-99DA-F82D3F353016}" dt="2024-10-01T20:27:33.583" v="2151" actId="1036"/>
          <ac:picMkLst>
            <pc:docMk/>
            <pc:sldMk cId="3750613639" sldId="2146846281"/>
            <ac:picMk id="33" creationId="{C79DA062-9082-734D-774F-CADB4EA2C842}"/>
          </ac:picMkLst>
        </pc:picChg>
        <pc:picChg chg="add del mod">
          <ac:chgData name="Kaileen Cain" userId="21167d2d-fdf2-4320-ae3a-272888c89590" providerId="ADAL" clId="{6F24A3E0-B0FF-42F3-99DA-F82D3F353016}" dt="2024-10-01T20:21:47.441" v="1955" actId="478"/>
          <ac:picMkLst>
            <pc:docMk/>
            <pc:sldMk cId="3750613639" sldId="2146846281"/>
            <ac:picMk id="35" creationId="{11E74DB1-9A94-1FD5-F0FD-9AA75E9A2626}"/>
          </ac:picMkLst>
        </pc:picChg>
        <pc:picChg chg="add mod topLvl">
          <ac:chgData name="Kaileen Cain" userId="21167d2d-fdf2-4320-ae3a-272888c89590" providerId="ADAL" clId="{6F24A3E0-B0FF-42F3-99DA-F82D3F353016}" dt="2024-10-01T20:29:13.967" v="2152"/>
          <ac:picMkLst>
            <pc:docMk/>
            <pc:sldMk cId="3750613639" sldId="2146846281"/>
            <ac:picMk id="37" creationId="{ABC19019-31AF-7A01-F3D0-5E1BD0E41E54}"/>
          </ac:picMkLst>
        </pc:picChg>
        <pc:picChg chg="add mod topLvl">
          <ac:chgData name="Kaileen Cain" userId="21167d2d-fdf2-4320-ae3a-272888c89590" providerId="ADAL" clId="{6F24A3E0-B0FF-42F3-99DA-F82D3F353016}" dt="2024-10-01T20:29:39.177" v="2153"/>
          <ac:picMkLst>
            <pc:docMk/>
            <pc:sldMk cId="3750613639" sldId="2146846281"/>
            <ac:picMk id="42" creationId="{E9AE7CD1-3596-00E5-ACE9-F49CA8C6FD94}"/>
          </ac:picMkLst>
        </pc:picChg>
        <pc:picChg chg="add mod topLvl">
          <ac:chgData name="Kaileen Cain" userId="21167d2d-fdf2-4320-ae3a-272888c89590" providerId="ADAL" clId="{6F24A3E0-B0FF-42F3-99DA-F82D3F353016}" dt="2024-10-01T20:30:11.632" v="2154"/>
          <ac:picMkLst>
            <pc:docMk/>
            <pc:sldMk cId="3750613639" sldId="2146846281"/>
            <ac:picMk id="44" creationId="{1348067A-FE2D-B2F6-BCC2-74C1C5984E2E}"/>
          </ac:picMkLst>
        </pc:picChg>
      </pc:sldChg>
      <pc:sldChg chg="addSp delSp modSp mod">
        <pc:chgData name="Kaileen Cain" userId="21167d2d-fdf2-4320-ae3a-272888c89590" providerId="ADAL" clId="{6F24A3E0-B0FF-42F3-99DA-F82D3F353016}" dt="2024-10-01T20:16:52.293" v="1913" actId="478"/>
        <pc:sldMkLst>
          <pc:docMk/>
          <pc:sldMk cId="2958377685" sldId="2146846497"/>
        </pc:sldMkLst>
        <pc:spChg chg="del mod">
          <ac:chgData name="Kaileen Cain" userId="21167d2d-fdf2-4320-ae3a-272888c89590" providerId="ADAL" clId="{6F24A3E0-B0FF-42F3-99DA-F82D3F353016}" dt="2024-10-01T20:13:08.915" v="1815" actId="478"/>
          <ac:spMkLst>
            <pc:docMk/>
            <pc:sldMk cId="2958377685" sldId="2146846497"/>
            <ac:spMk id="2" creationId="{052E67A8-919C-883E-D37E-1894CBEC65EA}"/>
          </ac:spMkLst>
        </pc:spChg>
        <pc:spChg chg="add del mod">
          <ac:chgData name="Kaileen Cain" userId="21167d2d-fdf2-4320-ae3a-272888c89590" providerId="ADAL" clId="{6F24A3E0-B0FF-42F3-99DA-F82D3F353016}" dt="2024-10-01T17:48:32.628" v="159" actId="478"/>
          <ac:spMkLst>
            <pc:docMk/>
            <pc:sldMk cId="2958377685" sldId="2146846497"/>
            <ac:spMk id="3" creationId="{C07CDF4E-2E85-4AA4-5D04-481BB41D4654}"/>
          </ac:spMkLst>
        </pc:spChg>
        <pc:spChg chg="add del mod">
          <ac:chgData name="Kaileen Cain" userId="21167d2d-fdf2-4320-ae3a-272888c89590" providerId="ADAL" clId="{6F24A3E0-B0FF-42F3-99DA-F82D3F353016}" dt="2024-10-01T20:16:52.293" v="1913" actId="478"/>
          <ac:spMkLst>
            <pc:docMk/>
            <pc:sldMk cId="2958377685" sldId="2146846497"/>
            <ac:spMk id="3" creationId="{DE6AADA8-4DA7-0F14-DA01-B61AF3F88634}"/>
          </ac:spMkLst>
        </pc:spChg>
        <pc:spChg chg="mod">
          <ac:chgData name="Kaileen Cain" userId="21167d2d-fdf2-4320-ae3a-272888c89590" providerId="ADAL" clId="{6F24A3E0-B0FF-42F3-99DA-F82D3F353016}" dt="2024-10-01T18:14:37.205" v="655" actId="1036"/>
          <ac:spMkLst>
            <pc:docMk/>
            <pc:sldMk cId="2958377685" sldId="2146846497"/>
            <ac:spMk id="4" creationId="{175E9A26-3E3D-BF7A-0BAE-9EE2DAE4DCF1}"/>
          </ac:spMkLst>
        </pc:spChg>
        <pc:spChg chg="ord">
          <ac:chgData name="Kaileen Cain" userId="21167d2d-fdf2-4320-ae3a-272888c89590" providerId="ADAL" clId="{6F24A3E0-B0FF-42F3-99DA-F82D3F353016}" dt="2024-10-01T17:55:47.397" v="404" actId="167"/>
          <ac:spMkLst>
            <pc:docMk/>
            <pc:sldMk cId="2958377685" sldId="2146846497"/>
            <ac:spMk id="8" creationId="{EA5D3326-668F-897B-E906-99C8E0F38177}"/>
          </ac:spMkLst>
        </pc:spChg>
        <pc:spChg chg="add del mod">
          <ac:chgData name="Kaileen Cain" userId="21167d2d-fdf2-4320-ae3a-272888c89590" providerId="ADAL" clId="{6F24A3E0-B0FF-42F3-99DA-F82D3F353016}" dt="2024-10-01T17:48:32.628" v="159" actId="478"/>
          <ac:spMkLst>
            <pc:docMk/>
            <pc:sldMk cId="2958377685" sldId="2146846497"/>
            <ac:spMk id="9" creationId="{12C868B1-D9B0-E498-7884-876F94F4852A}"/>
          </ac:spMkLst>
        </pc:spChg>
        <pc:spChg chg="add del mod">
          <ac:chgData name="Kaileen Cain" userId="21167d2d-fdf2-4320-ae3a-272888c89590" providerId="ADAL" clId="{6F24A3E0-B0FF-42F3-99DA-F82D3F353016}" dt="2024-10-01T20:14:21.610" v="1834" actId="478"/>
          <ac:spMkLst>
            <pc:docMk/>
            <pc:sldMk cId="2958377685" sldId="2146846497"/>
            <ac:spMk id="9" creationId="{A44D7928-FCD0-B4DC-E578-AC785CA8B313}"/>
          </ac:spMkLst>
        </pc:spChg>
        <pc:spChg chg="add mod">
          <ac:chgData name="Kaileen Cain" userId="21167d2d-fdf2-4320-ae3a-272888c89590" providerId="ADAL" clId="{6F24A3E0-B0FF-42F3-99DA-F82D3F353016}" dt="2024-10-01T20:16:50.226" v="1912" actId="20577"/>
          <ac:spMkLst>
            <pc:docMk/>
            <pc:sldMk cId="2958377685" sldId="2146846497"/>
            <ac:spMk id="10" creationId="{034E1114-4AB8-D57C-75FC-A50AD553FEE9}"/>
          </ac:spMkLst>
        </pc:spChg>
        <pc:spChg chg="del mod">
          <ac:chgData name="Kaileen Cain" userId="21167d2d-fdf2-4320-ae3a-272888c89590" providerId="ADAL" clId="{6F24A3E0-B0FF-42F3-99DA-F82D3F353016}" dt="2024-10-01T17:50:17.667" v="360" actId="478"/>
          <ac:spMkLst>
            <pc:docMk/>
            <pc:sldMk cId="2958377685" sldId="2146846497"/>
            <ac:spMk id="10" creationId="{FF731E82-5A30-ECB3-60AB-EF1AE78F0735}"/>
          </ac:spMkLst>
        </pc:spChg>
        <pc:spChg chg="mod ord">
          <ac:chgData name="Kaileen Cain" userId="21167d2d-fdf2-4320-ae3a-272888c89590" providerId="ADAL" clId="{6F24A3E0-B0FF-42F3-99DA-F82D3F353016}" dt="2024-10-01T17:55:50.560" v="405" actId="167"/>
          <ac:spMkLst>
            <pc:docMk/>
            <pc:sldMk cId="2958377685" sldId="2146846497"/>
            <ac:spMk id="11" creationId="{A2228C2B-7748-69FC-4DDC-E0EFBF79CF26}"/>
          </ac:spMkLst>
        </pc:spChg>
        <pc:spChg chg="add del mod ord">
          <ac:chgData name="Kaileen Cain" userId="21167d2d-fdf2-4320-ae3a-272888c89590" providerId="ADAL" clId="{6F24A3E0-B0FF-42F3-99DA-F82D3F353016}" dt="2024-10-01T18:04:34.352" v="512" actId="478"/>
          <ac:spMkLst>
            <pc:docMk/>
            <pc:sldMk cId="2958377685" sldId="2146846497"/>
            <ac:spMk id="12" creationId="{DE72109B-5E4A-F70F-0EEA-C5855877A7C8}"/>
          </ac:spMkLst>
        </pc:spChg>
        <pc:spChg chg="add mod ord">
          <ac:chgData name="Kaileen Cain" userId="21167d2d-fdf2-4320-ae3a-272888c89590" providerId="ADAL" clId="{6F24A3E0-B0FF-42F3-99DA-F82D3F353016}" dt="2024-10-01T18:04:47.474" v="516" actId="20577"/>
          <ac:spMkLst>
            <pc:docMk/>
            <pc:sldMk cId="2958377685" sldId="2146846497"/>
            <ac:spMk id="14" creationId="{C300794E-AF85-CE95-245D-389369257528}"/>
          </ac:spMkLst>
        </pc:spChg>
        <pc:spChg chg="add mod">
          <ac:chgData name="Kaileen Cain" userId="21167d2d-fdf2-4320-ae3a-272888c89590" providerId="ADAL" clId="{6F24A3E0-B0FF-42F3-99DA-F82D3F353016}" dt="2024-10-01T17:53:58.230" v="390" actId="554"/>
          <ac:spMkLst>
            <pc:docMk/>
            <pc:sldMk cId="2958377685" sldId="2146846497"/>
            <ac:spMk id="15" creationId="{95256BF8-A7FE-8BE8-0857-D8FFA1B759CF}"/>
          </ac:spMkLst>
        </pc:spChg>
        <pc:spChg chg="add del mod ord">
          <ac:chgData name="Kaileen Cain" userId="21167d2d-fdf2-4320-ae3a-272888c89590" providerId="ADAL" clId="{6F24A3E0-B0FF-42F3-99DA-F82D3F353016}" dt="2024-10-01T18:24:03.551" v="701" actId="693"/>
          <ac:spMkLst>
            <pc:docMk/>
            <pc:sldMk cId="2958377685" sldId="2146846497"/>
            <ac:spMk id="16" creationId="{38798645-0C3B-CE47-EA9F-49A6DED2C26D}"/>
          </ac:spMkLst>
        </pc:spChg>
        <pc:spChg chg="mod">
          <ac:chgData name="Kaileen Cain" userId="21167d2d-fdf2-4320-ae3a-272888c89590" providerId="ADAL" clId="{6F24A3E0-B0FF-42F3-99DA-F82D3F353016}" dt="2024-10-01T17:54:13.129" v="394" actId="115"/>
          <ac:spMkLst>
            <pc:docMk/>
            <pc:sldMk cId="2958377685" sldId="2146846497"/>
            <ac:spMk id="17" creationId="{7EFFAB31-D615-4E30-37E1-7C74ABF9F1AF}"/>
          </ac:spMkLst>
        </pc:spChg>
        <pc:picChg chg="mod">
          <ac:chgData name="Kaileen Cain" userId="21167d2d-fdf2-4320-ae3a-272888c89590" providerId="ADAL" clId="{6F24A3E0-B0FF-42F3-99DA-F82D3F353016}" dt="2024-10-01T18:05:00.100" v="517" actId="1076"/>
          <ac:picMkLst>
            <pc:docMk/>
            <pc:sldMk cId="2958377685" sldId="2146846497"/>
            <ac:picMk id="13" creationId="{E0D34A6C-7241-6D13-6E33-5D84D367FE81}"/>
          </ac:picMkLst>
        </pc:picChg>
      </pc:sldChg>
      <pc:sldChg chg="addSp delSp modSp mod setBg">
        <pc:chgData name="Kaileen Cain" userId="21167d2d-fdf2-4320-ae3a-272888c89590" providerId="ADAL" clId="{6F24A3E0-B0FF-42F3-99DA-F82D3F353016}" dt="2024-10-01T20:43:48.983" v="2163"/>
        <pc:sldMkLst>
          <pc:docMk/>
          <pc:sldMk cId="636959257" sldId="2146846502"/>
        </pc:sldMkLst>
        <pc:spChg chg="del mod">
          <ac:chgData name="Kaileen Cain" userId="21167d2d-fdf2-4320-ae3a-272888c89590" providerId="ADAL" clId="{6F24A3E0-B0FF-42F3-99DA-F82D3F353016}" dt="2024-10-01T18:07:26.155" v="528" actId="478"/>
          <ac:spMkLst>
            <pc:docMk/>
            <pc:sldMk cId="636959257" sldId="2146846502"/>
            <ac:spMk id="2" creationId="{052E67A8-919C-883E-D37E-1894CBEC65EA}"/>
          </ac:spMkLst>
        </pc:spChg>
        <pc:spChg chg="add mod">
          <ac:chgData name="Kaileen Cain" userId="21167d2d-fdf2-4320-ae3a-272888c89590" providerId="ADAL" clId="{6F24A3E0-B0FF-42F3-99DA-F82D3F353016}" dt="2024-10-01T20:13:24.438" v="1822"/>
          <ac:spMkLst>
            <pc:docMk/>
            <pc:sldMk cId="636959257" sldId="2146846502"/>
            <ac:spMk id="2" creationId="{7403590E-4558-99BA-5EF3-B7D711AAAC60}"/>
          </ac:spMkLst>
        </pc:spChg>
        <pc:spChg chg="del">
          <ac:chgData name="Kaileen Cain" userId="21167d2d-fdf2-4320-ae3a-272888c89590" providerId="ADAL" clId="{6F24A3E0-B0FF-42F3-99DA-F82D3F353016}" dt="2024-10-01T18:07:49.521" v="532" actId="478"/>
          <ac:spMkLst>
            <pc:docMk/>
            <pc:sldMk cId="636959257" sldId="2146846502"/>
            <ac:spMk id="3" creationId="{F72D154D-DBAA-FC57-4344-8350018C38C4}"/>
          </ac:spMkLst>
        </pc:spChg>
        <pc:spChg chg="mod">
          <ac:chgData name="Kaileen Cain" userId="21167d2d-fdf2-4320-ae3a-272888c89590" providerId="ADAL" clId="{6F24A3E0-B0FF-42F3-99DA-F82D3F353016}" dt="2024-10-01T18:08:47.375" v="541" actId="12788"/>
          <ac:spMkLst>
            <pc:docMk/>
            <pc:sldMk cId="636959257" sldId="2146846502"/>
            <ac:spMk id="4" creationId="{1DDD3DBD-9110-516A-C3CB-F7AA1C718FE6}"/>
          </ac:spMkLst>
        </pc:spChg>
        <pc:spChg chg="mod">
          <ac:chgData name="Kaileen Cain" userId="21167d2d-fdf2-4320-ae3a-272888c89590" providerId="ADAL" clId="{6F24A3E0-B0FF-42F3-99DA-F82D3F353016}" dt="2024-10-01T18:09:46.895" v="551" actId="1036"/>
          <ac:spMkLst>
            <pc:docMk/>
            <pc:sldMk cId="636959257" sldId="2146846502"/>
            <ac:spMk id="8" creationId="{94656B39-D201-A732-EF0C-E1702C05ED9C}"/>
          </ac:spMkLst>
        </pc:spChg>
        <pc:spChg chg="mod">
          <ac:chgData name="Kaileen Cain" userId="21167d2d-fdf2-4320-ae3a-272888c89590" providerId="ADAL" clId="{6F24A3E0-B0FF-42F3-99DA-F82D3F353016}" dt="2024-10-01T18:08:35.921" v="537" actId="1076"/>
          <ac:spMkLst>
            <pc:docMk/>
            <pc:sldMk cId="636959257" sldId="2146846502"/>
            <ac:spMk id="10" creationId="{E1664150-78AD-A8D8-4CDA-F2665A2BD2C9}"/>
          </ac:spMkLst>
        </pc:spChg>
        <pc:spChg chg="add del mod">
          <ac:chgData name="Kaileen Cain" userId="21167d2d-fdf2-4320-ae3a-272888c89590" providerId="ADAL" clId="{6F24A3E0-B0FF-42F3-99DA-F82D3F353016}" dt="2024-10-01T20:43:48.646" v="2162" actId="478"/>
          <ac:spMkLst>
            <pc:docMk/>
            <pc:sldMk cId="636959257" sldId="2146846502"/>
            <ac:spMk id="11" creationId="{53538A97-97DD-699D-57B4-8CB60C68A48B}"/>
          </ac:spMkLst>
        </pc:spChg>
        <pc:spChg chg="mod">
          <ac:chgData name="Kaileen Cain" userId="21167d2d-fdf2-4320-ae3a-272888c89590" providerId="ADAL" clId="{6F24A3E0-B0FF-42F3-99DA-F82D3F353016}" dt="2024-10-01T18:06:59.262" v="523" actId="207"/>
          <ac:spMkLst>
            <pc:docMk/>
            <pc:sldMk cId="636959257" sldId="2146846502"/>
            <ac:spMk id="12" creationId="{F2B29960-36DF-BCCF-9D7B-039719F46666}"/>
          </ac:spMkLst>
        </pc:spChg>
        <pc:spChg chg="add mod">
          <ac:chgData name="Kaileen Cain" userId="21167d2d-fdf2-4320-ae3a-272888c89590" providerId="ADAL" clId="{6F24A3E0-B0FF-42F3-99DA-F82D3F353016}" dt="2024-10-01T18:05:57.995" v="518"/>
          <ac:spMkLst>
            <pc:docMk/>
            <pc:sldMk cId="636959257" sldId="2146846502"/>
            <ac:spMk id="13" creationId="{D7493C1B-B32C-F03E-1EA6-66B9D5850391}"/>
          </ac:spMkLst>
        </pc:spChg>
        <pc:spChg chg="add mod">
          <ac:chgData name="Kaileen Cain" userId="21167d2d-fdf2-4320-ae3a-272888c89590" providerId="ADAL" clId="{6F24A3E0-B0FF-42F3-99DA-F82D3F353016}" dt="2024-10-01T18:05:57.995" v="518"/>
          <ac:spMkLst>
            <pc:docMk/>
            <pc:sldMk cId="636959257" sldId="2146846502"/>
            <ac:spMk id="14" creationId="{8778115F-63D0-364D-F179-FF8407E0B73D}"/>
          </ac:spMkLst>
        </pc:spChg>
        <pc:spChg chg="add del mod">
          <ac:chgData name="Kaileen Cain" userId="21167d2d-fdf2-4320-ae3a-272888c89590" providerId="ADAL" clId="{6F24A3E0-B0FF-42F3-99DA-F82D3F353016}" dt="2024-10-01T20:13:26.941" v="1823" actId="478"/>
          <ac:spMkLst>
            <pc:docMk/>
            <pc:sldMk cId="636959257" sldId="2146846502"/>
            <ac:spMk id="15" creationId="{D9F67257-C78D-7854-729C-ADCEFFAE219F}"/>
          </ac:spMkLst>
        </pc:spChg>
        <pc:spChg chg="add del">
          <ac:chgData name="Kaileen Cain" userId="21167d2d-fdf2-4320-ae3a-272888c89590" providerId="ADAL" clId="{6F24A3E0-B0FF-42F3-99DA-F82D3F353016}" dt="2024-10-01T20:43:39.696" v="2160" actId="22"/>
          <ac:spMkLst>
            <pc:docMk/>
            <pc:sldMk cId="636959257" sldId="2146846502"/>
            <ac:spMk id="16" creationId="{322154AA-7595-517F-D2F4-DD12897B2B08}"/>
          </ac:spMkLst>
        </pc:spChg>
        <pc:spChg chg="add mod">
          <ac:chgData name="Kaileen Cain" userId="21167d2d-fdf2-4320-ae3a-272888c89590" providerId="ADAL" clId="{6F24A3E0-B0FF-42F3-99DA-F82D3F353016}" dt="2024-10-01T20:43:48.983" v="2163"/>
          <ac:spMkLst>
            <pc:docMk/>
            <pc:sldMk cId="636959257" sldId="2146846502"/>
            <ac:spMk id="17" creationId="{FE7EEC5D-F5F7-AB0B-9DB3-3A5D4E9C586F}"/>
          </ac:spMkLst>
        </pc:spChg>
        <pc:picChg chg="add mod">
          <ac:chgData name="Kaileen Cain" userId="21167d2d-fdf2-4320-ae3a-272888c89590" providerId="ADAL" clId="{6F24A3E0-B0FF-42F3-99DA-F82D3F353016}" dt="2024-10-01T18:05:57.995" v="518"/>
          <ac:picMkLst>
            <pc:docMk/>
            <pc:sldMk cId="636959257" sldId="2146846502"/>
            <ac:picMk id="5" creationId="{E796D5E2-4CA6-C596-D8FF-7E38997E884C}"/>
          </ac:picMkLst>
        </pc:picChg>
        <pc:picChg chg="add mod">
          <ac:chgData name="Kaileen Cain" userId="21167d2d-fdf2-4320-ae3a-272888c89590" providerId="ADAL" clId="{6F24A3E0-B0FF-42F3-99DA-F82D3F353016}" dt="2024-10-01T18:05:57.995" v="518"/>
          <ac:picMkLst>
            <pc:docMk/>
            <pc:sldMk cId="636959257" sldId="2146846502"/>
            <ac:picMk id="9" creationId="{D3AEE053-B458-B0AE-A34F-4FEEA6B4A131}"/>
          </ac:picMkLst>
        </pc:picChg>
        <pc:picChg chg="add mod ord">
          <ac:chgData name="Kaileen Cain" userId="21167d2d-fdf2-4320-ae3a-272888c89590" providerId="ADAL" clId="{6F24A3E0-B0FF-42F3-99DA-F82D3F353016}" dt="2024-10-01T18:10:11.124" v="555" actId="167"/>
          <ac:picMkLst>
            <pc:docMk/>
            <pc:sldMk cId="636959257" sldId="2146846502"/>
            <ac:picMk id="16" creationId="{64FE9507-22B8-23BC-79F4-D897E832584E}"/>
          </ac:picMkLst>
        </pc:picChg>
      </pc:sldChg>
      <pc:sldChg chg="addSp delSp modSp mod">
        <pc:chgData name="Kaileen Cain" userId="21167d2d-fdf2-4320-ae3a-272888c89590" providerId="ADAL" clId="{6F24A3E0-B0FF-42F3-99DA-F82D3F353016}" dt="2024-10-01T20:49:29.143" v="2168" actId="14100"/>
        <pc:sldMkLst>
          <pc:docMk/>
          <pc:sldMk cId="2943717321" sldId="2146846503"/>
        </pc:sldMkLst>
        <pc:spChg chg="add del mod">
          <ac:chgData name="Kaileen Cain" userId="21167d2d-fdf2-4320-ae3a-272888c89590" providerId="ADAL" clId="{6F24A3E0-B0FF-42F3-99DA-F82D3F353016}" dt="2024-10-01T20:17:04.378" v="1917" actId="478"/>
          <ac:spMkLst>
            <pc:docMk/>
            <pc:sldMk cId="2943717321" sldId="2146846503"/>
            <ac:spMk id="2" creationId="{DDDC2FDE-EBA2-E070-E16A-478263938D92}"/>
          </ac:spMkLst>
        </pc:spChg>
        <pc:spChg chg="mod">
          <ac:chgData name="Kaileen Cain" userId="21167d2d-fdf2-4320-ae3a-272888c89590" providerId="ADAL" clId="{6F24A3E0-B0FF-42F3-99DA-F82D3F353016}" dt="2024-10-01T18:14:06.057" v="639" actId="1036"/>
          <ac:spMkLst>
            <pc:docMk/>
            <pc:sldMk cId="2943717321" sldId="2146846503"/>
            <ac:spMk id="3" creationId="{2C8F059B-CB7B-9863-97B6-EBC8A1F5B339}"/>
          </ac:spMkLst>
        </pc:spChg>
        <pc:spChg chg="add del mod">
          <ac:chgData name="Kaileen Cain" userId="21167d2d-fdf2-4320-ae3a-272888c89590" providerId="ADAL" clId="{6F24A3E0-B0FF-42F3-99DA-F82D3F353016}" dt="2024-10-01T20:14:24.984" v="1836" actId="478"/>
          <ac:spMkLst>
            <pc:docMk/>
            <pc:sldMk cId="2943717321" sldId="2146846503"/>
            <ac:spMk id="5" creationId="{FE9CB8B9-72E1-5C14-5F88-73AEAAF936EE}"/>
          </ac:spMkLst>
        </pc:spChg>
        <pc:spChg chg="add mod">
          <ac:chgData name="Kaileen Cain" userId="21167d2d-fdf2-4320-ae3a-272888c89590" providerId="ADAL" clId="{6F24A3E0-B0FF-42F3-99DA-F82D3F353016}" dt="2024-10-01T20:49:29.143" v="2168" actId="14100"/>
          <ac:spMkLst>
            <pc:docMk/>
            <pc:sldMk cId="2943717321" sldId="2146846503"/>
            <ac:spMk id="6" creationId="{E5EB4EC6-51A1-80EE-E32E-B70D779C2FB7}"/>
          </ac:spMkLst>
        </pc:spChg>
        <pc:spChg chg="ord">
          <ac:chgData name="Kaileen Cain" userId="21167d2d-fdf2-4320-ae3a-272888c89590" providerId="ADAL" clId="{6F24A3E0-B0FF-42F3-99DA-F82D3F353016}" dt="2024-10-01T18:14:09.067" v="640" actId="167"/>
          <ac:spMkLst>
            <pc:docMk/>
            <pc:sldMk cId="2943717321" sldId="2146846503"/>
            <ac:spMk id="8" creationId="{BBAB9751-AFA2-143D-4E97-AB0068D01204}"/>
          </ac:spMkLst>
        </pc:spChg>
        <pc:spChg chg="del mod">
          <ac:chgData name="Kaileen Cain" userId="21167d2d-fdf2-4320-ae3a-272888c89590" providerId="ADAL" clId="{6F24A3E0-B0FF-42F3-99DA-F82D3F353016}" dt="2024-10-01T20:13:42.902" v="1827" actId="478"/>
          <ac:spMkLst>
            <pc:docMk/>
            <pc:sldMk cId="2943717321" sldId="2146846503"/>
            <ac:spMk id="11" creationId="{B36EA732-370B-A10A-403D-DE2773CD4BE5}"/>
          </ac:spMkLst>
        </pc:spChg>
        <pc:graphicFrameChg chg="mod ord">
          <ac:chgData name="Kaileen Cain" userId="21167d2d-fdf2-4320-ae3a-272888c89590" providerId="ADAL" clId="{6F24A3E0-B0FF-42F3-99DA-F82D3F353016}" dt="2024-10-01T18:14:22.059" v="648" actId="1036"/>
          <ac:graphicFrameMkLst>
            <pc:docMk/>
            <pc:sldMk cId="2943717321" sldId="2146846503"/>
            <ac:graphicFrameMk id="17" creationId="{42D42D3F-59A9-6FA9-386C-E54B8DFF74E2}"/>
          </ac:graphicFrameMkLst>
        </pc:graphicFrameChg>
      </pc:sldChg>
      <pc:sldChg chg="modSp del mod">
        <pc:chgData name="Kaileen Cain" userId="21167d2d-fdf2-4320-ae3a-272888c89590" providerId="ADAL" clId="{6F24A3E0-B0FF-42F3-99DA-F82D3F353016}" dt="2024-10-01T18:12:47.283" v="623" actId="2696"/>
        <pc:sldMkLst>
          <pc:docMk/>
          <pc:sldMk cId="1842025999" sldId="2146846504"/>
        </pc:sldMkLst>
        <pc:spChg chg="mod">
          <ac:chgData name="Kaileen Cain" userId="21167d2d-fdf2-4320-ae3a-272888c89590" providerId="ADAL" clId="{6F24A3E0-B0FF-42F3-99DA-F82D3F353016}" dt="2024-10-01T18:11:51.417" v="617" actId="207"/>
          <ac:spMkLst>
            <pc:docMk/>
            <pc:sldMk cId="1842025999" sldId="2146846504"/>
            <ac:spMk id="8" creationId="{94656B39-D201-A732-EF0C-E1702C05ED9C}"/>
          </ac:spMkLst>
        </pc:spChg>
        <pc:spChg chg="mod">
          <ac:chgData name="Kaileen Cain" userId="21167d2d-fdf2-4320-ae3a-272888c89590" providerId="ADAL" clId="{6F24A3E0-B0FF-42F3-99DA-F82D3F353016}" dt="2024-10-01T18:11:53.781" v="618" actId="207"/>
          <ac:spMkLst>
            <pc:docMk/>
            <pc:sldMk cId="1842025999" sldId="2146846504"/>
            <ac:spMk id="9" creationId="{95707F85-4B90-57A1-41A5-1384656D5D9B}"/>
          </ac:spMkLst>
        </pc:spChg>
      </pc:sldChg>
      <pc:sldChg chg="addSp delSp modSp mod">
        <pc:chgData name="Kaileen Cain" userId="21167d2d-fdf2-4320-ae3a-272888c89590" providerId="ADAL" clId="{6F24A3E0-B0FF-42F3-99DA-F82D3F353016}" dt="2024-10-01T20:16:41.057" v="1905" actId="255"/>
        <pc:sldMkLst>
          <pc:docMk/>
          <pc:sldMk cId="3039145571" sldId="2146846505"/>
        </pc:sldMkLst>
        <pc:spChg chg="del mod">
          <ac:chgData name="Kaileen Cain" userId="21167d2d-fdf2-4320-ae3a-272888c89590" providerId="ADAL" clId="{6F24A3E0-B0FF-42F3-99DA-F82D3F353016}" dt="2024-10-01T20:16:36.185" v="1903" actId="478"/>
          <ac:spMkLst>
            <pc:docMk/>
            <pc:sldMk cId="3039145571" sldId="2146846505"/>
            <ac:spMk id="2" creationId="{052E67A8-919C-883E-D37E-1894CBEC65EA}"/>
          </ac:spMkLst>
        </pc:spChg>
        <pc:spChg chg="add del mod ord">
          <ac:chgData name="Kaileen Cain" userId="21167d2d-fdf2-4320-ae3a-272888c89590" providerId="ADAL" clId="{6F24A3E0-B0FF-42F3-99DA-F82D3F353016}" dt="2024-10-01T20:14:18.525" v="1832" actId="478"/>
          <ac:spMkLst>
            <pc:docMk/>
            <pc:sldMk cId="3039145571" sldId="2146846505"/>
            <ac:spMk id="3" creationId="{38450D3D-1F2D-527E-D40F-29D678396837}"/>
          </ac:spMkLst>
        </pc:spChg>
        <pc:spChg chg="del">
          <ac:chgData name="Kaileen Cain" userId="21167d2d-fdf2-4320-ae3a-272888c89590" providerId="ADAL" clId="{6F24A3E0-B0FF-42F3-99DA-F82D3F353016}" dt="2024-10-01T15:13:04.220" v="0" actId="478"/>
          <ac:spMkLst>
            <pc:docMk/>
            <pc:sldMk cId="3039145571" sldId="2146846505"/>
            <ac:spMk id="3" creationId="{7D7FFC39-8BCF-674E-A54F-345BA55F1138}"/>
          </ac:spMkLst>
        </pc:spChg>
        <pc:spChg chg="add mod">
          <ac:chgData name="Kaileen Cain" userId="21167d2d-fdf2-4320-ae3a-272888c89590" providerId="ADAL" clId="{6F24A3E0-B0FF-42F3-99DA-F82D3F353016}" dt="2024-10-01T20:16:41.057" v="1905" actId="255"/>
          <ac:spMkLst>
            <pc:docMk/>
            <pc:sldMk cId="3039145571" sldId="2146846505"/>
            <ac:spMk id="4" creationId="{B49DE666-A836-5E5F-F45B-016BF6717CB2}"/>
          </ac:spMkLst>
        </pc:spChg>
        <pc:spChg chg="add">
          <ac:chgData name="Kaileen Cain" userId="21167d2d-fdf2-4320-ae3a-272888c89590" providerId="ADAL" clId="{6F24A3E0-B0FF-42F3-99DA-F82D3F353016}" dt="2024-10-01T15:13:05.857" v="1"/>
          <ac:spMkLst>
            <pc:docMk/>
            <pc:sldMk cId="3039145571" sldId="2146846505"/>
            <ac:spMk id="4" creationId="{F47795B8-6EA2-9D00-4B6D-9E474D5F7753}"/>
          </ac:spMkLst>
        </pc:spChg>
        <pc:spChg chg="mod">
          <ac:chgData name="Kaileen Cain" userId="21167d2d-fdf2-4320-ae3a-272888c89590" providerId="ADAL" clId="{6F24A3E0-B0FF-42F3-99DA-F82D3F353016}" dt="2024-10-01T15:13:50.839" v="9" actId="14100"/>
          <ac:spMkLst>
            <pc:docMk/>
            <pc:sldMk cId="3039145571" sldId="2146846505"/>
            <ac:spMk id="5" creationId="{E8EE508A-CA27-4C0F-93E0-9781D022F181}"/>
          </ac:spMkLst>
        </pc:spChg>
        <pc:spChg chg="mod">
          <ac:chgData name="Kaileen Cain" userId="21167d2d-fdf2-4320-ae3a-272888c89590" providerId="ADAL" clId="{6F24A3E0-B0FF-42F3-99DA-F82D3F353016}" dt="2024-10-01T17:46:42.693" v="115" actId="108"/>
          <ac:spMkLst>
            <pc:docMk/>
            <pc:sldMk cId="3039145571" sldId="2146846505"/>
            <ac:spMk id="10" creationId="{FF731E82-5A30-ECB3-60AB-EF1AE78F0735}"/>
          </ac:spMkLst>
        </pc:spChg>
        <pc:spChg chg="mod ord">
          <ac:chgData name="Kaileen Cain" userId="21167d2d-fdf2-4320-ae3a-272888c89590" providerId="ADAL" clId="{6F24A3E0-B0FF-42F3-99DA-F82D3F353016}" dt="2024-10-01T17:47:45.134" v="121" actId="14100"/>
          <ac:spMkLst>
            <pc:docMk/>
            <pc:sldMk cId="3039145571" sldId="2146846505"/>
            <ac:spMk id="11" creationId="{A2228C2B-7748-69FC-4DDC-E0EFBF79CF26}"/>
          </ac:spMkLst>
        </pc:spChg>
        <pc:spChg chg="add mod">
          <ac:chgData name="Kaileen Cain" userId="21167d2d-fdf2-4320-ae3a-272888c89590" providerId="ADAL" clId="{6F24A3E0-B0FF-42F3-99DA-F82D3F353016}" dt="2024-10-01T15:13:39.714" v="8"/>
          <ac:spMkLst>
            <pc:docMk/>
            <pc:sldMk cId="3039145571" sldId="2146846505"/>
            <ac:spMk id="12" creationId="{BD64B7AD-CF68-FB79-57AF-5303EFA7CB2B}"/>
          </ac:spMkLst>
        </pc:spChg>
        <pc:spChg chg="add mod ord">
          <ac:chgData name="Kaileen Cain" userId="21167d2d-fdf2-4320-ae3a-272888c89590" providerId="ADAL" clId="{6F24A3E0-B0FF-42F3-99DA-F82D3F353016}" dt="2024-10-01T17:45:09.806" v="103" actId="1036"/>
          <ac:spMkLst>
            <pc:docMk/>
            <pc:sldMk cId="3039145571" sldId="2146846505"/>
            <ac:spMk id="13" creationId="{701483EE-C8E7-F9F1-07F1-EB0D9FA78954}"/>
          </ac:spMkLst>
        </pc:spChg>
        <pc:spChg chg="add mod">
          <ac:chgData name="Kaileen Cain" userId="21167d2d-fdf2-4320-ae3a-272888c89590" providerId="ADAL" clId="{6F24A3E0-B0FF-42F3-99DA-F82D3F353016}" dt="2024-10-01T17:48:18.495" v="157" actId="1036"/>
          <ac:spMkLst>
            <pc:docMk/>
            <pc:sldMk cId="3039145571" sldId="2146846505"/>
            <ac:spMk id="14" creationId="{A55609DD-F43B-4685-4E87-02F49BA7C93A}"/>
          </ac:spMkLst>
        </pc:spChg>
        <pc:picChg chg="add mod ord">
          <ac:chgData name="Kaileen Cain" userId="21167d2d-fdf2-4320-ae3a-272888c89590" providerId="ADAL" clId="{6F24A3E0-B0FF-42F3-99DA-F82D3F353016}" dt="2024-10-01T15:13:22.552" v="6" actId="167"/>
          <ac:picMkLst>
            <pc:docMk/>
            <pc:sldMk cId="3039145571" sldId="2146846505"/>
            <ac:picMk id="8" creationId="{CFB5D3CC-B5AF-41B7-4BE7-D8795FEE3954}"/>
          </ac:picMkLst>
        </pc:picChg>
      </pc:sldChg>
      <pc:sldChg chg="addSp delSp modSp del mod">
        <pc:chgData name="Kaileen Cain" userId="21167d2d-fdf2-4320-ae3a-272888c89590" providerId="ADAL" clId="{6F24A3E0-B0FF-42F3-99DA-F82D3F353016}" dt="2024-10-01T19:23:11.482" v="1589" actId="2696"/>
        <pc:sldMkLst>
          <pc:docMk/>
          <pc:sldMk cId="677900733" sldId="2146846520"/>
        </pc:sldMkLst>
        <pc:spChg chg="add del mod">
          <ac:chgData name="Kaileen Cain" userId="21167d2d-fdf2-4320-ae3a-272888c89590" providerId="ADAL" clId="{6F24A3E0-B0FF-42F3-99DA-F82D3F353016}" dt="2024-10-01T18:28:56.752" v="750" actId="478"/>
          <ac:spMkLst>
            <pc:docMk/>
            <pc:sldMk cId="677900733" sldId="2146846520"/>
            <ac:spMk id="3" creationId="{EF833D13-F908-0FDB-73A9-10C56A4C47BE}"/>
          </ac:spMkLst>
        </pc:spChg>
        <pc:spChg chg="add mod">
          <ac:chgData name="Kaileen Cain" userId="21167d2d-fdf2-4320-ae3a-272888c89590" providerId="ADAL" clId="{6F24A3E0-B0FF-42F3-99DA-F82D3F353016}" dt="2024-10-01T18:29:01.842" v="753" actId="207"/>
          <ac:spMkLst>
            <pc:docMk/>
            <pc:sldMk cId="677900733" sldId="2146846520"/>
            <ac:spMk id="4" creationId="{4591A417-07E5-118C-0631-AC649414DB05}"/>
          </ac:spMkLst>
        </pc:spChg>
        <pc:spChg chg="mod">
          <ac:chgData name="Kaileen Cain" userId="21167d2d-fdf2-4320-ae3a-272888c89590" providerId="ADAL" clId="{6F24A3E0-B0FF-42F3-99DA-F82D3F353016}" dt="2024-10-01T18:27:53.977" v="734" actId="122"/>
          <ac:spMkLst>
            <pc:docMk/>
            <pc:sldMk cId="677900733" sldId="2146846520"/>
            <ac:spMk id="5" creationId="{0C38EFF1-D3DB-02B2-322F-C90C725BE2BB}"/>
          </ac:spMkLst>
        </pc:spChg>
        <pc:spChg chg="del mod ord">
          <ac:chgData name="Kaileen Cain" userId="21167d2d-fdf2-4320-ae3a-272888c89590" providerId="ADAL" clId="{6F24A3E0-B0FF-42F3-99DA-F82D3F353016}" dt="2024-10-01T18:32:16.121" v="880" actId="478"/>
          <ac:spMkLst>
            <pc:docMk/>
            <pc:sldMk cId="677900733" sldId="2146846520"/>
            <ac:spMk id="8" creationId="{AD35EC44-4216-0FB1-E2EF-543CC9CCCD51}"/>
          </ac:spMkLst>
        </pc:spChg>
        <pc:spChg chg="del">
          <ac:chgData name="Kaileen Cain" userId="21167d2d-fdf2-4320-ae3a-272888c89590" providerId="ADAL" clId="{6F24A3E0-B0FF-42F3-99DA-F82D3F353016}" dt="2024-10-01T18:28:59" v="751" actId="478"/>
          <ac:spMkLst>
            <pc:docMk/>
            <pc:sldMk cId="677900733" sldId="2146846520"/>
            <ac:spMk id="9" creationId="{9067233F-CAAD-5B27-5097-AB083632ECCC}"/>
          </ac:spMkLst>
        </pc:spChg>
        <pc:spChg chg="add mod topLvl">
          <ac:chgData name="Kaileen Cain" userId="21167d2d-fdf2-4320-ae3a-272888c89590" providerId="ADAL" clId="{6F24A3E0-B0FF-42F3-99DA-F82D3F353016}" dt="2024-10-01T18:30:44.142" v="826" actId="1582"/>
          <ac:spMkLst>
            <pc:docMk/>
            <pc:sldMk cId="677900733" sldId="2146846520"/>
            <ac:spMk id="11" creationId="{40EB90C2-418E-7BC9-74E3-8DD77F392B7D}"/>
          </ac:spMkLst>
        </pc:spChg>
        <pc:spChg chg="add mod topLvl">
          <ac:chgData name="Kaileen Cain" userId="21167d2d-fdf2-4320-ae3a-272888c89590" providerId="ADAL" clId="{6F24A3E0-B0FF-42F3-99DA-F82D3F353016}" dt="2024-10-01T18:30:44.142" v="826" actId="1582"/>
          <ac:spMkLst>
            <pc:docMk/>
            <pc:sldMk cId="677900733" sldId="2146846520"/>
            <ac:spMk id="12" creationId="{509DED07-A3C8-0316-4DF5-50C96538F5B4}"/>
          </ac:spMkLst>
        </pc:spChg>
        <pc:spChg chg="add mod topLvl">
          <ac:chgData name="Kaileen Cain" userId="21167d2d-fdf2-4320-ae3a-272888c89590" providerId="ADAL" clId="{6F24A3E0-B0FF-42F3-99DA-F82D3F353016}" dt="2024-10-01T18:30:44.142" v="826" actId="1582"/>
          <ac:spMkLst>
            <pc:docMk/>
            <pc:sldMk cId="677900733" sldId="2146846520"/>
            <ac:spMk id="13" creationId="{8C0CE689-3B03-BD5B-AF0F-70B4E52ED0A4}"/>
          </ac:spMkLst>
        </pc:spChg>
        <pc:spChg chg="add mod topLvl">
          <ac:chgData name="Kaileen Cain" userId="21167d2d-fdf2-4320-ae3a-272888c89590" providerId="ADAL" clId="{6F24A3E0-B0FF-42F3-99DA-F82D3F353016}" dt="2024-10-01T18:30:44.142" v="826" actId="1582"/>
          <ac:spMkLst>
            <pc:docMk/>
            <pc:sldMk cId="677900733" sldId="2146846520"/>
            <ac:spMk id="14" creationId="{09F8D5D1-6FE0-5B15-6943-B64DF9C3B247}"/>
          </ac:spMkLst>
        </pc:spChg>
        <pc:spChg chg="add mod">
          <ac:chgData name="Kaileen Cain" userId="21167d2d-fdf2-4320-ae3a-272888c89590" providerId="ADAL" clId="{6F24A3E0-B0FF-42F3-99DA-F82D3F353016}" dt="2024-10-01T18:58:06.164" v="897" actId="1036"/>
          <ac:spMkLst>
            <pc:docMk/>
            <pc:sldMk cId="677900733" sldId="2146846520"/>
            <ac:spMk id="16" creationId="{24516E73-8C14-2875-9C7C-B19C136B5D65}"/>
          </ac:spMkLst>
        </pc:spChg>
        <pc:spChg chg="add mod">
          <ac:chgData name="Kaileen Cain" userId="21167d2d-fdf2-4320-ae3a-272888c89590" providerId="ADAL" clId="{6F24A3E0-B0FF-42F3-99DA-F82D3F353016}" dt="2024-10-01T18:58:06.164" v="897" actId="1036"/>
          <ac:spMkLst>
            <pc:docMk/>
            <pc:sldMk cId="677900733" sldId="2146846520"/>
            <ac:spMk id="17" creationId="{F255AE74-C6C9-057C-7CA2-25AE912A5943}"/>
          </ac:spMkLst>
        </pc:spChg>
        <pc:spChg chg="add mod">
          <ac:chgData name="Kaileen Cain" userId="21167d2d-fdf2-4320-ae3a-272888c89590" providerId="ADAL" clId="{6F24A3E0-B0FF-42F3-99DA-F82D3F353016}" dt="2024-10-01T18:58:06.164" v="897" actId="1036"/>
          <ac:spMkLst>
            <pc:docMk/>
            <pc:sldMk cId="677900733" sldId="2146846520"/>
            <ac:spMk id="18" creationId="{DB8E66FD-DE1A-9A3F-904E-C4940C60C486}"/>
          </ac:spMkLst>
        </pc:spChg>
        <pc:spChg chg="add mod">
          <ac:chgData name="Kaileen Cain" userId="21167d2d-fdf2-4320-ae3a-272888c89590" providerId="ADAL" clId="{6F24A3E0-B0FF-42F3-99DA-F82D3F353016}" dt="2024-10-01T18:58:34.449" v="914" actId="255"/>
          <ac:spMkLst>
            <pc:docMk/>
            <pc:sldMk cId="677900733" sldId="2146846520"/>
            <ac:spMk id="19" creationId="{2BFB97EA-6404-F1D3-7775-E5A5E618A3F5}"/>
          </ac:spMkLst>
        </pc:spChg>
        <pc:grpChg chg="add del mod">
          <ac:chgData name="Kaileen Cain" userId="21167d2d-fdf2-4320-ae3a-272888c89590" providerId="ADAL" clId="{6F24A3E0-B0FF-42F3-99DA-F82D3F353016}" dt="2024-10-01T18:30:31.618" v="824" actId="165"/>
          <ac:grpSpMkLst>
            <pc:docMk/>
            <pc:sldMk cId="677900733" sldId="2146846520"/>
            <ac:grpSpMk id="15" creationId="{57850EDA-731F-5E5B-40BD-5B98E96F50B9}"/>
          </ac:grpSpMkLst>
        </pc:grpChg>
        <pc:picChg chg="add mod">
          <ac:chgData name="Kaileen Cain" userId="21167d2d-fdf2-4320-ae3a-272888c89590" providerId="ADAL" clId="{6F24A3E0-B0FF-42F3-99DA-F82D3F353016}" dt="2024-10-01T18:59:43.970" v="919" actId="1076"/>
          <ac:picMkLst>
            <pc:docMk/>
            <pc:sldMk cId="677900733" sldId="2146846520"/>
            <ac:picMk id="21" creationId="{16D211E1-8F13-F550-1FC9-D50115FA8BCC}"/>
          </ac:picMkLst>
        </pc:picChg>
      </pc:sldChg>
      <pc:sldChg chg="addSp delSp modSp del mod ord">
        <pc:chgData name="Kaileen Cain" userId="21167d2d-fdf2-4320-ae3a-272888c89590" providerId="ADAL" clId="{6F24A3E0-B0FF-42F3-99DA-F82D3F353016}" dt="2024-10-01T20:02:27.435" v="1694" actId="47"/>
        <pc:sldMkLst>
          <pc:docMk/>
          <pc:sldMk cId="4065699845" sldId="2146846523"/>
        </pc:sldMkLst>
        <pc:spChg chg="add mod">
          <ac:chgData name="Kaileen Cain" userId="21167d2d-fdf2-4320-ae3a-272888c89590" providerId="ADAL" clId="{6F24A3E0-B0FF-42F3-99DA-F82D3F353016}" dt="2024-10-01T18:28:05.615" v="736"/>
          <ac:spMkLst>
            <pc:docMk/>
            <pc:sldMk cId="4065699845" sldId="2146846523"/>
            <ac:spMk id="4" creationId="{ECF915A2-510D-93F3-6277-D2E71BCBC4BA}"/>
          </ac:spMkLst>
        </pc:spChg>
        <pc:spChg chg="del">
          <ac:chgData name="Kaileen Cain" userId="21167d2d-fdf2-4320-ae3a-272888c89590" providerId="ADAL" clId="{6F24A3E0-B0FF-42F3-99DA-F82D3F353016}" dt="2024-10-01T18:28:05.097" v="735" actId="478"/>
          <ac:spMkLst>
            <pc:docMk/>
            <pc:sldMk cId="4065699845" sldId="2146846523"/>
            <ac:spMk id="5" creationId="{0C38EFF1-D3DB-02B2-322F-C90C725BE2BB}"/>
          </ac:spMkLst>
        </pc:spChg>
        <pc:spChg chg="del">
          <ac:chgData name="Kaileen Cain" userId="21167d2d-fdf2-4320-ae3a-272888c89590" providerId="ADAL" clId="{6F24A3E0-B0FF-42F3-99DA-F82D3F353016}" dt="2024-10-01T18:29:06.802" v="754" actId="478"/>
          <ac:spMkLst>
            <pc:docMk/>
            <pc:sldMk cId="4065699845" sldId="2146846523"/>
            <ac:spMk id="9" creationId="{343293AD-5D04-3D5F-E9BE-7BA097C13011}"/>
          </ac:spMkLst>
        </pc:spChg>
        <pc:spChg chg="add mod">
          <ac:chgData name="Kaileen Cain" userId="21167d2d-fdf2-4320-ae3a-272888c89590" providerId="ADAL" clId="{6F24A3E0-B0FF-42F3-99DA-F82D3F353016}" dt="2024-10-01T18:28:47.324" v="748"/>
          <ac:spMkLst>
            <pc:docMk/>
            <pc:sldMk cId="4065699845" sldId="2146846523"/>
            <ac:spMk id="10" creationId="{0A2EE242-3FB6-248A-FF6B-2356AB49C9DC}"/>
          </ac:spMkLst>
        </pc:spChg>
        <pc:spChg chg="add mod">
          <ac:chgData name="Kaileen Cain" userId="21167d2d-fdf2-4320-ae3a-272888c89590" providerId="ADAL" clId="{6F24A3E0-B0FF-42F3-99DA-F82D3F353016}" dt="2024-10-01T18:29:09.794" v="756" actId="207"/>
          <ac:spMkLst>
            <pc:docMk/>
            <pc:sldMk cId="4065699845" sldId="2146846523"/>
            <ac:spMk id="11" creationId="{F6AE45C8-68F3-C419-7F25-C92E65839BD4}"/>
          </ac:spMkLst>
        </pc:spChg>
      </pc:sldChg>
      <pc:sldChg chg="del">
        <pc:chgData name="Kaileen Cain" userId="21167d2d-fdf2-4320-ae3a-272888c89590" providerId="ADAL" clId="{6F24A3E0-B0FF-42F3-99DA-F82D3F353016}" dt="2024-10-01T18:27:17.932" v="728" actId="47"/>
        <pc:sldMkLst>
          <pc:docMk/>
          <pc:sldMk cId="1323553263" sldId="2146846524"/>
        </pc:sldMkLst>
      </pc:sldChg>
      <pc:sldChg chg="addSp delSp modSp add mod">
        <pc:chgData name="Kaileen Cain" userId="21167d2d-fdf2-4320-ae3a-272888c89590" providerId="ADAL" clId="{6F24A3E0-B0FF-42F3-99DA-F82D3F353016}" dt="2024-10-01T18:12:18.415" v="622" actId="1076"/>
        <pc:sldMkLst>
          <pc:docMk/>
          <pc:sldMk cId="3159167482" sldId="2146846525"/>
        </pc:sldMkLst>
        <pc:spChg chg="add mod">
          <ac:chgData name="Kaileen Cain" userId="21167d2d-fdf2-4320-ae3a-272888c89590" providerId="ADAL" clId="{6F24A3E0-B0FF-42F3-99DA-F82D3F353016}" dt="2024-10-01T18:11:31.174" v="616"/>
          <ac:spMkLst>
            <pc:docMk/>
            <pc:sldMk cId="3159167482" sldId="2146846525"/>
            <ac:spMk id="2" creationId="{7A6693DE-A788-3D34-F68F-69CEAF8CD669}"/>
          </ac:spMkLst>
        </pc:spChg>
        <pc:spChg chg="add mod">
          <ac:chgData name="Kaileen Cain" userId="21167d2d-fdf2-4320-ae3a-272888c89590" providerId="ADAL" clId="{6F24A3E0-B0FF-42F3-99DA-F82D3F353016}" dt="2024-10-01T18:12:05.111" v="620"/>
          <ac:spMkLst>
            <pc:docMk/>
            <pc:sldMk cId="3159167482" sldId="2146846525"/>
            <ac:spMk id="3" creationId="{C1183419-7A2A-4587-3C0A-D722076B5F27}"/>
          </ac:spMkLst>
        </pc:spChg>
        <pc:spChg chg="del">
          <ac:chgData name="Kaileen Cain" userId="21167d2d-fdf2-4320-ae3a-272888c89590" providerId="ADAL" clId="{6F24A3E0-B0FF-42F3-99DA-F82D3F353016}" dt="2024-10-01T18:11:30.507" v="615" actId="478"/>
          <ac:spMkLst>
            <pc:docMk/>
            <pc:sldMk cId="3159167482" sldId="2146846525"/>
            <ac:spMk id="4" creationId="{1DDD3DBD-9110-516A-C3CB-F7AA1C718FE6}"/>
          </ac:spMkLst>
        </pc:spChg>
        <pc:spChg chg="del">
          <ac:chgData name="Kaileen Cain" userId="21167d2d-fdf2-4320-ae3a-272888c89590" providerId="ADAL" clId="{6F24A3E0-B0FF-42F3-99DA-F82D3F353016}" dt="2024-10-01T18:11:30.507" v="615" actId="478"/>
          <ac:spMkLst>
            <pc:docMk/>
            <pc:sldMk cId="3159167482" sldId="2146846525"/>
            <ac:spMk id="8" creationId="{94656B39-D201-A732-EF0C-E1702C05ED9C}"/>
          </ac:spMkLst>
        </pc:spChg>
        <pc:spChg chg="del">
          <ac:chgData name="Kaileen Cain" userId="21167d2d-fdf2-4320-ae3a-272888c89590" providerId="ADAL" clId="{6F24A3E0-B0FF-42F3-99DA-F82D3F353016}" dt="2024-10-01T18:11:30.507" v="615" actId="478"/>
          <ac:spMkLst>
            <pc:docMk/>
            <pc:sldMk cId="3159167482" sldId="2146846525"/>
            <ac:spMk id="10" creationId="{E1664150-78AD-A8D8-4CDA-F2665A2BD2C9}"/>
          </ac:spMkLst>
        </pc:spChg>
        <pc:spChg chg="mod">
          <ac:chgData name="Kaileen Cain" userId="21167d2d-fdf2-4320-ae3a-272888c89590" providerId="ADAL" clId="{6F24A3E0-B0FF-42F3-99DA-F82D3F353016}" dt="2024-10-01T18:12:18.415" v="622" actId="1076"/>
          <ac:spMkLst>
            <pc:docMk/>
            <pc:sldMk cId="3159167482" sldId="2146846525"/>
            <ac:spMk id="11" creationId="{53538A97-97DD-699D-57B4-8CB60C68A48B}"/>
          </ac:spMkLst>
        </pc:spChg>
        <pc:spChg chg="del">
          <ac:chgData name="Kaileen Cain" userId="21167d2d-fdf2-4320-ae3a-272888c89590" providerId="ADAL" clId="{6F24A3E0-B0FF-42F3-99DA-F82D3F353016}" dt="2024-10-01T18:12:04.360" v="619" actId="478"/>
          <ac:spMkLst>
            <pc:docMk/>
            <pc:sldMk cId="3159167482" sldId="2146846525"/>
            <ac:spMk id="12" creationId="{F2B29960-36DF-BCCF-9D7B-039719F46666}"/>
          </ac:spMkLst>
        </pc:spChg>
        <pc:spChg chg="add mod">
          <ac:chgData name="Kaileen Cain" userId="21167d2d-fdf2-4320-ae3a-272888c89590" providerId="ADAL" clId="{6F24A3E0-B0FF-42F3-99DA-F82D3F353016}" dt="2024-10-01T18:12:11.113" v="621" actId="14100"/>
          <ac:spMkLst>
            <pc:docMk/>
            <pc:sldMk cId="3159167482" sldId="2146846525"/>
            <ac:spMk id="17" creationId="{C1EC33D3-4D20-BC83-2432-DE4AA40A4A7A}"/>
          </ac:spMkLst>
        </pc:spChg>
      </pc:sldChg>
      <pc:sldChg chg="addSp delSp modSp add del mod ord">
        <pc:chgData name="Kaileen Cain" userId="21167d2d-fdf2-4320-ae3a-272888c89590" providerId="ADAL" clId="{6F24A3E0-B0FF-42F3-99DA-F82D3F353016}" dt="2024-10-01T20:02:27.435" v="1694" actId="47"/>
        <pc:sldMkLst>
          <pc:docMk/>
          <pc:sldMk cId="4218004879" sldId="2146846526"/>
        </pc:sldMkLst>
        <pc:spChg chg="add mod">
          <ac:chgData name="Kaileen Cain" userId="21167d2d-fdf2-4320-ae3a-272888c89590" providerId="ADAL" clId="{6F24A3E0-B0FF-42F3-99DA-F82D3F353016}" dt="2024-10-01T19:20:53.212" v="1546" actId="12788"/>
          <ac:spMkLst>
            <pc:docMk/>
            <pc:sldMk cId="4218004879" sldId="2146846526"/>
            <ac:spMk id="3" creationId="{DE0026F3-7F98-0F33-EDE7-EE36D603D673}"/>
          </ac:spMkLst>
        </pc:spChg>
        <pc:spChg chg="mod">
          <ac:chgData name="Kaileen Cain" userId="21167d2d-fdf2-4320-ae3a-272888c89590" providerId="ADAL" clId="{6F24A3E0-B0FF-42F3-99DA-F82D3F353016}" dt="2024-10-01T19:01:44.567" v="1108" actId="1035"/>
          <ac:spMkLst>
            <pc:docMk/>
            <pc:sldMk cId="4218004879" sldId="2146846526"/>
            <ac:spMk id="4" creationId="{4591A417-07E5-118C-0631-AC649414DB05}"/>
          </ac:spMkLst>
        </pc:spChg>
        <pc:spChg chg="mod">
          <ac:chgData name="Kaileen Cain" userId="21167d2d-fdf2-4320-ae3a-272888c89590" providerId="ADAL" clId="{6F24A3E0-B0FF-42F3-99DA-F82D3F353016}" dt="2024-10-01T19:01:13.295" v="1083" actId="1035"/>
          <ac:spMkLst>
            <pc:docMk/>
            <pc:sldMk cId="4218004879" sldId="2146846526"/>
            <ac:spMk id="5" creationId="{0C38EFF1-D3DB-02B2-322F-C90C725BE2BB}"/>
          </ac:spMkLst>
        </pc:spChg>
        <pc:spChg chg="add mod">
          <ac:chgData name="Kaileen Cain" userId="21167d2d-fdf2-4320-ae3a-272888c89590" providerId="ADAL" clId="{6F24A3E0-B0FF-42F3-99DA-F82D3F353016}" dt="2024-10-01T19:20:55.040" v="1547" actId="465"/>
          <ac:spMkLst>
            <pc:docMk/>
            <pc:sldMk cId="4218004879" sldId="2146846526"/>
            <ac:spMk id="8" creationId="{BAED100A-7983-9D93-8FEA-8B46ECE55A2A}"/>
          </ac:spMkLst>
        </pc:spChg>
        <pc:spChg chg="add mod">
          <ac:chgData name="Kaileen Cain" userId="21167d2d-fdf2-4320-ae3a-272888c89590" providerId="ADAL" clId="{6F24A3E0-B0FF-42F3-99DA-F82D3F353016}" dt="2024-10-01T19:20:55.040" v="1547" actId="465"/>
          <ac:spMkLst>
            <pc:docMk/>
            <pc:sldMk cId="4218004879" sldId="2146846526"/>
            <ac:spMk id="9" creationId="{3CA855DA-E0D6-B372-C599-FFFAE79BEDB7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1" creationId="{40EB90C2-418E-7BC9-74E3-8DD77F392B7D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2" creationId="{509DED07-A3C8-0316-4DF5-50C96538F5B4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3" creationId="{8C0CE689-3B03-BD5B-AF0F-70B4E52ED0A4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4" creationId="{09F8D5D1-6FE0-5B15-6943-B64DF9C3B247}"/>
          </ac:spMkLst>
        </pc:spChg>
        <pc:spChg chg="add mod">
          <ac:chgData name="Kaileen Cain" userId="21167d2d-fdf2-4320-ae3a-272888c89590" providerId="ADAL" clId="{6F24A3E0-B0FF-42F3-99DA-F82D3F353016}" dt="2024-10-01T19:20:53.212" v="1546" actId="12788"/>
          <ac:spMkLst>
            <pc:docMk/>
            <pc:sldMk cId="4218004879" sldId="2146846526"/>
            <ac:spMk id="15" creationId="{DDA9BE15-AD8F-BA93-90AB-3E03E7B244EA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6" creationId="{24516E73-8C14-2875-9C7C-B19C136B5D65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7" creationId="{F255AE74-C6C9-057C-7CA2-25AE912A5943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8" creationId="{DB8E66FD-DE1A-9A3F-904E-C4940C60C486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9" creationId="{2BFB97EA-6404-F1D3-7775-E5A5E618A3F5}"/>
          </ac:spMkLst>
        </pc:spChg>
        <pc:spChg chg="add mod">
          <ac:chgData name="Kaileen Cain" userId="21167d2d-fdf2-4320-ae3a-272888c89590" providerId="ADAL" clId="{6F24A3E0-B0FF-42F3-99DA-F82D3F353016}" dt="2024-10-01T19:21:29.570" v="1552" actId="12788"/>
          <ac:spMkLst>
            <pc:docMk/>
            <pc:sldMk cId="4218004879" sldId="2146846526"/>
            <ac:spMk id="20" creationId="{531089B0-838A-2AA6-792D-9659302CA0BF}"/>
          </ac:spMkLst>
        </pc:spChg>
        <pc:spChg chg="add mod">
          <ac:chgData name="Kaileen Cain" userId="21167d2d-fdf2-4320-ae3a-272888c89590" providerId="ADAL" clId="{6F24A3E0-B0FF-42F3-99DA-F82D3F353016}" dt="2024-10-01T19:21:29.570" v="1552" actId="12788"/>
          <ac:spMkLst>
            <pc:docMk/>
            <pc:sldMk cId="4218004879" sldId="2146846526"/>
            <ac:spMk id="22" creationId="{F9300AD1-9774-34FF-F371-5AA9666377F7}"/>
          </ac:spMkLst>
        </pc:spChg>
        <pc:spChg chg="add mod">
          <ac:chgData name="Kaileen Cain" userId="21167d2d-fdf2-4320-ae3a-272888c89590" providerId="ADAL" clId="{6F24A3E0-B0FF-42F3-99DA-F82D3F353016}" dt="2024-10-01T19:21:29.570" v="1552" actId="12788"/>
          <ac:spMkLst>
            <pc:docMk/>
            <pc:sldMk cId="4218004879" sldId="2146846526"/>
            <ac:spMk id="23" creationId="{902D3496-4265-A05D-80BE-DA492DDAF347}"/>
          </ac:spMkLst>
        </pc:spChg>
        <pc:spChg chg="add mod">
          <ac:chgData name="Kaileen Cain" userId="21167d2d-fdf2-4320-ae3a-272888c89590" providerId="ADAL" clId="{6F24A3E0-B0FF-42F3-99DA-F82D3F353016}" dt="2024-10-01T19:21:29.570" v="1552" actId="12788"/>
          <ac:spMkLst>
            <pc:docMk/>
            <pc:sldMk cId="4218004879" sldId="2146846526"/>
            <ac:spMk id="24" creationId="{12781B46-1B7D-86A1-9066-40BB66053130}"/>
          </ac:spMkLst>
        </pc:spChg>
        <pc:picChg chg="del">
          <ac:chgData name="Kaileen Cain" userId="21167d2d-fdf2-4320-ae3a-272888c89590" providerId="ADAL" clId="{6F24A3E0-B0FF-42F3-99DA-F82D3F353016}" dt="2024-10-01T19:00:02.122" v="921" actId="478"/>
          <ac:picMkLst>
            <pc:docMk/>
            <pc:sldMk cId="4218004879" sldId="2146846526"/>
            <ac:picMk id="21" creationId="{16D211E1-8F13-F550-1FC9-D50115FA8BCC}"/>
          </ac:picMkLst>
        </pc:picChg>
      </pc:sldChg>
      <pc:sldChg chg="addSp modSp add del mod ord">
        <pc:chgData name="Kaileen Cain" userId="21167d2d-fdf2-4320-ae3a-272888c89590" providerId="ADAL" clId="{6F24A3E0-B0FF-42F3-99DA-F82D3F353016}" dt="2024-10-01T20:02:27.435" v="1694" actId="47"/>
        <pc:sldMkLst>
          <pc:docMk/>
          <pc:sldMk cId="94977981" sldId="2146846527"/>
        </pc:sldMkLst>
        <pc:spChg chg="add 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3" creationId="{E2543409-FFB6-2ECA-4051-F031C9B1376C}"/>
          </ac:spMkLst>
        </pc:spChg>
        <pc:spChg chg="mod">
          <ac:chgData name="Kaileen Cain" userId="21167d2d-fdf2-4320-ae3a-272888c89590" providerId="ADAL" clId="{6F24A3E0-B0FF-42F3-99DA-F82D3F353016}" dt="2024-10-01T19:11:52.201" v="1322" actId="1035"/>
          <ac:spMkLst>
            <pc:docMk/>
            <pc:sldMk cId="94977981" sldId="2146846527"/>
            <ac:spMk id="4" creationId="{4591A417-07E5-118C-0631-AC649414DB05}"/>
          </ac:spMkLst>
        </pc:spChg>
        <pc:spChg chg="mod">
          <ac:chgData name="Kaileen Cain" userId="21167d2d-fdf2-4320-ae3a-272888c89590" providerId="ADAL" clId="{6F24A3E0-B0FF-42F3-99DA-F82D3F353016}" dt="2024-10-01T19:11:15.015" v="1292" actId="1035"/>
          <ac:spMkLst>
            <pc:docMk/>
            <pc:sldMk cId="94977981" sldId="2146846527"/>
            <ac:spMk id="5" creationId="{0C38EFF1-D3DB-02B2-322F-C90C725BE2BB}"/>
          </ac:spMkLst>
        </pc:spChg>
        <pc:spChg chg="add 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8" creationId="{F7B2DAD4-3EE1-9BB5-64A0-A93A40F21F06}"/>
          </ac:spMkLst>
        </pc:spChg>
        <pc:spChg chg="add 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9" creationId="{7382A683-4E7D-E4E3-99EB-D0B9FBFE6EC4}"/>
          </ac:spMkLst>
        </pc:spChg>
        <pc:spChg chg="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1" creationId="{40EB90C2-418E-7BC9-74E3-8DD77F392B7D}"/>
          </ac:spMkLst>
        </pc:spChg>
        <pc:spChg chg="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2" creationId="{509DED07-A3C8-0316-4DF5-50C96538F5B4}"/>
          </ac:spMkLst>
        </pc:spChg>
        <pc:spChg chg="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3" creationId="{8C0CE689-3B03-BD5B-AF0F-70B4E52ED0A4}"/>
          </ac:spMkLst>
        </pc:spChg>
        <pc:spChg chg="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4" creationId="{09F8D5D1-6FE0-5B15-6943-B64DF9C3B247}"/>
          </ac:spMkLst>
        </pc:spChg>
        <pc:spChg chg="add 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5" creationId="{911763C0-FBCF-7257-DBE8-A4EA6C6B8CAB}"/>
          </ac:spMkLst>
        </pc:spChg>
        <pc:spChg chg="mod">
          <ac:chgData name="Kaileen Cain" userId="21167d2d-fdf2-4320-ae3a-272888c89590" providerId="ADAL" clId="{6F24A3E0-B0FF-42F3-99DA-F82D3F353016}" dt="2024-10-01T19:15:18.694" v="1442" actId="1036"/>
          <ac:spMkLst>
            <pc:docMk/>
            <pc:sldMk cId="94977981" sldId="2146846527"/>
            <ac:spMk id="16" creationId="{24516E73-8C14-2875-9C7C-B19C136B5D65}"/>
          </ac:spMkLst>
        </pc:spChg>
        <pc:spChg chg="mod">
          <ac:chgData name="Kaileen Cain" userId="21167d2d-fdf2-4320-ae3a-272888c89590" providerId="ADAL" clId="{6F24A3E0-B0FF-42F3-99DA-F82D3F353016}" dt="2024-10-01T19:15:18.694" v="1442" actId="1036"/>
          <ac:spMkLst>
            <pc:docMk/>
            <pc:sldMk cId="94977981" sldId="2146846527"/>
            <ac:spMk id="17" creationId="{F255AE74-C6C9-057C-7CA2-25AE912A5943}"/>
          </ac:spMkLst>
        </pc:spChg>
        <pc:spChg chg="mod">
          <ac:chgData name="Kaileen Cain" userId="21167d2d-fdf2-4320-ae3a-272888c89590" providerId="ADAL" clId="{6F24A3E0-B0FF-42F3-99DA-F82D3F353016}" dt="2024-10-01T19:15:18.694" v="1442" actId="1036"/>
          <ac:spMkLst>
            <pc:docMk/>
            <pc:sldMk cId="94977981" sldId="2146846527"/>
            <ac:spMk id="18" creationId="{DB8E66FD-DE1A-9A3F-904E-C4940C60C486}"/>
          </ac:spMkLst>
        </pc:spChg>
        <pc:spChg chg="mod">
          <ac:chgData name="Kaileen Cain" userId="21167d2d-fdf2-4320-ae3a-272888c89590" providerId="ADAL" clId="{6F24A3E0-B0FF-42F3-99DA-F82D3F353016}" dt="2024-10-01T19:15:18.694" v="1442" actId="1036"/>
          <ac:spMkLst>
            <pc:docMk/>
            <pc:sldMk cId="94977981" sldId="2146846527"/>
            <ac:spMk id="19" creationId="{2BFB97EA-6404-F1D3-7775-E5A5E618A3F5}"/>
          </ac:spMkLst>
        </pc:spChg>
        <pc:spChg chg="add mod">
          <ac:chgData name="Kaileen Cain" userId="21167d2d-fdf2-4320-ae3a-272888c89590" providerId="ADAL" clId="{6F24A3E0-B0FF-42F3-99DA-F82D3F353016}" dt="2024-10-01T19:15:31.781" v="1448" actId="1035"/>
          <ac:spMkLst>
            <pc:docMk/>
            <pc:sldMk cId="94977981" sldId="2146846527"/>
            <ac:spMk id="20" creationId="{CFA95657-8F8C-9F6B-D2BC-D776368B3199}"/>
          </ac:spMkLst>
        </pc:spChg>
        <pc:spChg chg="add mod">
          <ac:chgData name="Kaileen Cain" userId="21167d2d-fdf2-4320-ae3a-272888c89590" providerId="ADAL" clId="{6F24A3E0-B0FF-42F3-99DA-F82D3F353016}" dt="2024-10-01T19:15:31.781" v="1448" actId="1035"/>
          <ac:spMkLst>
            <pc:docMk/>
            <pc:sldMk cId="94977981" sldId="2146846527"/>
            <ac:spMk id="22" creationId="{61AF34FB-B695-95A2-7EE4-E59E1477519D}"/>
          </ac:spMkLst>
        </pc:spChg>
        <pc:spChg chg="add mod">
          <ac:chgData name="Kaileen Cain" userId="21167d2d-fdf2-4320-ae3a-272888c89590" providerId="ADAL" clId="{6F24A3E0-B0FF-42F3-99DA-F82D3F353016}" dt="2024-10-01T19:15:31.781" v="1448" actId="1035"/>
          <ac:spMkLst>
            <pc:docMk/>
            <pc:sldMk cId="94977981" sldId="2146846527"/>
            <ac:spMk id="23" creationId="{07305480-698E-72F7-5F9C-4B1312C43A40}"/>
          </ac:spMkLst>
        </pc:spChg>
        <pc:spChg chg="add mod">
          <ac:chgData name="Kaileen Cain" userId="21167d2d-fdf2-4320-ae3a-272888c89590" providerId="ADAL" clId="{6F24A3E0-B0FF-42F3-99DA-F82D3F353016}" dt="2024-10-01T19:15:31.781" v="1448" actId="1035"/>
          <ac:spMkLst>
            <pc:docMk/>
            <pc:sldMk cId="94977981" sldId="2146846527"/>
            <ac:spMk id="24" creationId="{ED8E7032-4F90-F8A4-4125-D98E806F0634}"/>
          </ac:spMkLst>
        </pc:spChg>
        <pc:picChg chg="mod">
          <ac:chgData name="Kaileen Cain" userId="21167d2d-fdf2-4320-ae3a-272888c89590" providerId="ADAL" clId="{6F24A3E0-B0FF-42F3-99DA-F82D3F353016}" dt="2024-10-01T19:18:47.763" v="1464" actId="12789"/>
          <ac:picMkLst>
            <pc:docMk/>
            <pc:sldMk cId="94977981" sldId="2146846527"/>
            <ac:picMk id="21" creationId="{16D211E1-8F13-F550-1FC9-D50115FA8BCC}"/>
          </ac:picMkLst>
        </pc:picChg>
        <pc:picChg chg="add mod">
          <ac:chgData name="Kaileen Cain" userId="21167d2d-fdf2-4320-ae3a-272888c89590" providerId="ADAL" clId="{6F24A3E0-B0FF-42F3-99DA-F82D3F353016}" dt="2024-10-01T19:18:47.763" v="1464" actId="12789"/>
          <ac:picMkLst>
            <pc:docMk/>
            <pc:sldMk cId="94977981" sldId="2146846527"/>
            <ac:picMk id="26" creationId="{40DECA5C-6FAD-E8DC-8C2B-53F7FC214F4D}"/>
          </ac:picMkLst>
        </pc:picChg>
        <pc:picChg chg="add mod">
          <ac:chgData name="Kaileen Cain" userId="21167d2d-fdf2-4320-ae3a-272888c89590" providerId="ADAL" clId="{6F24A3E0-B0FF-42F3-99DA-F82D3F353016}" dt="2024-10-01T19:18:47.763" v="1464" actId="12789"/>
          <ac:picMkLst>
            <pc:docMk/>
            <pc:sldMk cId="94977981" sldId="2146846527"/>
            <ac:picMk id="28" creationId="{98F76D87-3083-36DC-B78D-5535997185FB}"/>
          </ac:picMkLst>
        </pc:picChg>
      </pc:sldChg>
      <pc:sldChg chg="addSp delSp modSp add del mod">
        <pc:chgData name="Kaileen Cain" userId="21167d2d-fdf2-4320-ae3a-272888c89590" providerId="ADAL" clId="{6F24A3E0-B0FF-42F3-99DA-F82D3F353016}" dt="2024-10-01T20:33:19.080" v="2155" actId="14100"/>
        <pc:sldMkLst>
          <pc:docMk/>
          <pc:sldMk cId="3862157632" sldId="2146846528"/>
        </pc:sldMkLst>
        <pc:spChg chg="del">
          <ac:chgData name="Kaileen Cain" userId="21167d2d-fdf2-4320-ae3a-272888c89590" providerId="ADAL" clId="{6F24A3E0-B0FF-42F3-99DA-F82D3F353016}" dt="2024-10-01T20:14:34.514" v="1839" actId="478"/>
          <ac:spMkLst>
            <pc:docMk/>
            <pc:sldMk cId="3862157632" sldId="2146846528"/>
            <ac:spMk id="2" creationId="{95838CE5-AF69-0A83-8562-B562201D2F09}"/>
          </ac:spMkLst>
        </pc:spChg>
        <pc:spChg chg="add 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3" creationId="{6C2D880E-E07E-242A-BB76-630E8D661E87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5" creationId="{0C38EFF1-D3DB-02B2-322F-C90C725BE2BB}"/>
          </ac:spMkLst>
        </pc:spChg>
        <pc:spChg chg="add 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8" creationId="{09DD338E-D6A6-345A-C714-CA793B0283F2}"/>
          </ac:spMkLst>
        </pc:spChg>
        <pc:spChg chg="add 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9" creationId="{5462A779-9F24-1C2E-771B-0A622537DB8B}"/>
          </ac:spMkLst>
        </pc:spChg>
        <pc:spChg chg="del mod">
          <ac:chgData name="Kaileen Cain" userId="21167d2d-fdf2-4320-ae3a-272888c89590" providerId="ADAL" clId="{6F24A3E0-B0FF-42F3-99DA-F82D3F353016}" dt="2024-10-01T20:17:20.765" v="1921" actId="478"/>
          <ac:spMkLst>
            <pc:docMk/>
            <pc:sldMk cId="3862157632" sldId="2146846528"/>
            <ac:spMk id="10" creationId="{8A76305E-BB82-638A-35CF-0B4C446532E1}"/>
          </ac:spMkLst>
        </pc:spChg>
        <pc:spChg chg="mod">
          <ac:chgData name="Kaileen Cain" userId="21167d2d-fdf2-4320-ae3a-272888c89590" providerId="ADAL" clId="{6F24A3E0-B0FF-42F3-99DA-F82D3F353016}" dt="2024-10-01T20:33:19.080" v="2155" actId="14100"/>
          <ac:spMkLst>
            <pc:docMk/>
            <pc:sldMk cId="3862157632" sldId="2146846528"/>
            <ac:spMk id="11" creationId="{40EB90C2-418E-7BC9-74E3-8DD77F392B7D}"/>
          </ac:spMkLst>
        </pc:spChg>
        <pc:spChg chg="mod">
          <ac:chgData name="Kaileen Cain" userId="21167d2d-fdf2-4320-ae3a-272888c89590" providerId="ADAL" clId="{6F24A3E0-B0FF-42F3-99DA-F82D3F353016}" dt="2024-10-01T20:33:19.080" v="2155" actId="14100"/>
          <ac:spMkLst>
            <pc:docMk/>
            <pc:sldMk cId="3862157632" sldId="2146846528"/>
            <ac:spMk id="12" creationId="{509DED07-A3C8-0316-4DF5-50C96538F5B4}"/>
          </ac:spMkLst>
        </pc:spChg>
        <pc:spChg chg="mod">
          <ac:chgData name="Kaileen Cain" userId="21167d2d-fdf2-4320-ae3a-272888c89590" providerId="ADAL" clId="{6F24A3E0-B0FF-42F3-99DA-F82D3F353016}" dt="2024-10-01T20:33:19.080" v="2155" actId="14100"/>
          <ac:spMkLst>
            <pc:docMk/>
            <pc:sldMk cId="3862157632" sldId="2146846528"/>
            <ac:spMk id="13" creationId="{8C0CE689-3B03-BD5B-AF0F-70B4E52ED0A4}"/>
          </ac:spMkLst>
        </pc:spChg>
        <pc:spChg chg="mod">
          <ac:chgData name="Kaileen Cain" userId="21167d2d-fdf2-4320-ae3a-272888c89590" providerId="ADAL" clId="{6F24A3E0-B0FF-42F3-99DA-F82D3F353016}" dt="2024-10-01T20:33:19.080" v="2155" actId="14100"/>
          <ac:spMkLst>
            <pc:docMk/>
            <pc:sldMk cId="3862157632" sldId="2146846528"/>
            <ac:spMk id="14" creationId="{09F8D5D1-6FE0-5B15-6943-B64DF9C3B247}"/>
          </ac:spMkLst>
        </pc:spChg>
        <pc:spChg chg="add 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5" creationId="{DB07CD17-C173-7757-457F-E8CCBD14F66A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6" creationId="{24516E73-8C14-2875-9C7C-B19C136B5D65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7" creationId="{F255AE74-C6C9-057C-7CA2-25AE912A5943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8" creationId="{DB8E66FD-DE1A-9A3F-904E-C4940C60C486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9" creationId="{2BFB97EA-6404-F1D3-7775-E5A5E618A3F5}"/>
          </ac:spMkLst>
        </pc:spChg>
        <pc:spChg chg="add del mod">
          <ac:chgData name="Kaileen Cain" userId="21167d2d-fdf2-4320-ae3a-272888c89590" providerId="ADAL" clId="{6F24A3E0-B0FF-42F3-99DA-F82D3F353016}" dt="2024-10-01T20:14:43.003" v="1842" actId="478"/>
          <ac:spMkLst>
            <pc:docMk/>
            <pc:sldMk cId="3862157632" sldId="2146846528"/>
            <ac:spMk id="25" creationId="{968042F3-B875-194A-F4DA-FBF240E75CEF}"/>
          </ac:spMkLst>
        </pc:spChg>
        <pc:spChg chg="add mod ord">
          <ac:chgData name="Kaileen Cain" userId="21167d2d-fdf2-4320-ae3a-272888c89590" providerId="ADAL" clId="{6F24A3E0-B0FF-42F3-99DA-F82D3F353016}" dt="2024-10-01T20:14:36.667" v="1840" actId="167"/>
          <ac:spMkLst>
            <pc:docMk/>
            <pc:sldMk cId="3862157632" sldId="2146846528"/>
            <ac:spMk id="26" creationId="{5A1A92BB-5051-1825-9B9E-18F49535E47A}"/>
          </ac:spMkLst>
        </pc:spChg>
        <pc:spChg chg="add mod">
          <ac:chgData name="Kaileen Cain" userId="21167d2d-fdf2-4320-ae3a-272888c89590" providerId="ADAL" clId="{6F24A3E0-B0FF-42F3-99DA-F82D3F353016}" dt="2024-10-01T20:18:30.680" v="1948" actId="20577"/>
          <ac:spMkLst>
            <pc:docMk/>
            <pc:sldMk cId="3862157632" sldId="2146846528"/>
            <ac:spMk id="27" creationId="{F1911B7D-D51F-CD4E-4BE8-F72285C199CE}"/>
          </ac:spMkLst>
        </pc:spChg>
        <pc:picChg chg="add mod">
          <ac:chgData name="Kaileen Cain" userId="21167d2d-fdf2-4320-ae3a-272888c89590" providerId="ADAL" clId="{6F24A3E0-B0FF-42F3-99DA-F82D3F353016}" dt="2024-10-01T20:15:07.212" v="1859" actId="1036"/>
          <ac:picMkLst>
            <pc:docMk/>
            <pc:sldMk cId="3862157632" sldId="2146846528"/>
            <ac:picMk id="20" creationId="{4CB15E0F-FECD-564E-9637-07F061C6281A}"/>
          </ac:picMkLst>
        </pc:picChg>
        <pc:picChg chg="mod">
          <ac:chgData name="Kaileen Cain" userId="21167d2d-fdf2-4320-ae3a-272888c89590" providerId="ADAL" clId="{6F24A3E0-B0FF-42F3-99DA-F82D3F353016}" dt="2024-10-01T20:15:07.212" v="1859" actId="1036"/>
          <ac:picMkLst>
            <pc:docMk/>
            <pc:sldMk cId="3862157632" sldId="2146846528"/>
            <ac:picMk id="21" creationId="{16D211E1-8F13-F550-1FC9-D50115FA8BCC}"/>
          </ac:picMkLst>
        </pc:picChg>
        <pc:picChg chg="add mod">
          <ac:chgData name="Kaileen Cain" userId="21167d2d-fdf2-4320-ae3a-272888c89590" providerId="ADAL" clId="{6F24A3E0-B0FF-42F3-99DA-F82D3F353016}" dt="2024-10-01T20:15:07.212" v="1859" actId="1036"/>
          <ac:picMkLst>
            <pc:docMk/>
            <pc:sldMk cId="3862157632" sldId="2146846528"/>
            <ac:picMk id="22" creationId="{43A8A6AF-9746-49D6-914C-50D63BE5EC2E}"/>
          </ac:picMkLst>
        </pc:picChg>
        <pc:picChg chg="add mod">
          <ac:chgData name="Kaileen Cain" userId="21167d2d-fdf2-4320-ae3a-272888c89590" providerId="ADAL" clId="{6F24A3E0-B0FF-42F3-99DA-F82D3F353016}" dt="2024-10-01T20:15:07.212" v="1859" actId="1036"/>
          <ac:picMkLst>
            <pc:docMk/>
            <pc:sldMk cId="3862157632" sldId="2146846528"/>
            <ac:picMk id="24" creationId="{92DAD5FB-BDC4-054A-1459-BAEE4E2CD472}"/>
          </ac:picMkLst>
        </pc:picChg>
      </pc:sldChg>
      <pc:sldChg chg="addSp delSp modSp add mod">
        <pc:chgData name="Kaileen Cain" userId="21167d2d-fdf2-4320-ae3a-272888c89590" providerId="ADAL" clId="{6F24A3E0-B0FF-42F3-99DA-F82D3F353016}" dt="2024-10-01T20:33:27.613" v="2156" actId="14100"/>
        <pc:sldMkLst>
          <pc:docMk/>
          <pc:sldMk cId="2244143468" sldId="2146846529"/>
        </pc:sldMkLst>
        <pc:spChg chg="del">
          <ac:chgData name="Kaileen Cain" userId="21167d2d-fdf2-4320-ae3a-272888c89590" providerId="ADAL" clId="{6F24A3E0-B0FF-42F3-99DA-F82D3F353016}" dt="2024-10-01T20:15:45.983" v="1862" actId="478"/>
          <ac:spMkLst>
            <pc:docMk/>
            <pc:sldMk cId="2244143468" sldId="2146846529"/>
            <ac:spMk id="2" creationId="{95838CE5-AF69-0A83-8562-B562201D2F09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3" creationId="{6C2D880E-E07E-242A-BB76-630E8D661E87}"/>
          </ac:spMkLst>
        </pc:spChg>
        <pc:spChg chg="del">
          <ac:chgData name="Kaileen Cain" userId="21167d2d-fdf2-4320-ae3a-272888c89590" providerId="ADAL" clId="{6F24A3E0-B0FF-42F3-99DA-F82D3F353016}" dt="2024-10-01T20:15:44.203" v="1861" actId="478"/>
          <ac:spMkLst>
            <pc:docMk/>
            <pc:sldMk cId="2244143468" sldId="2146846529"/>
            <ac:spMk id="5" creationId="{0C38EFF1-D3DB-02B2-322F-C90C725BE2BB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8" creationId="{09DD338E-D6A6-345A-C714-CA793B0283F2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9" creationId="{5462A779-9F24-1C2E-771B-0A622537DB8B}"/>
          </ac:spMkLst>
        </pc:spChg>
        <pc:spChg chg="del">
          <ac:chgData name="Kaileen Cain" userId="21167d2d-fdf2-4320-ae3a-272888c89590" providerId="ADAL" clId="{6F24A3E0-B0FF-42F3-99DA-F82D3F353016}" dt="2024-10-01T20:17:31.753" v="1923" actId="478"/>
          <ac:spMkLst>
            <pc:docMk/>
            <pc:sldMk cId="2244143468" sldId="2146846529"/>
            <ac:spMk id="10" creationId="{8A76305E-BB82-638A-35CF-0B4C446532E1}"/>
          </ac:spMkLst>
        </pc:spChg>
        <pc:spChg chg="mod">
          <ac:chgData name="Kaileen Cain" userId="21167d2d-fdf2-4320-ae3a-272888c89590" providerId="ADAL" clId="{6F24A3E0-B0FF-42F3-99DA-F82D3F353016}" dt="2024-10-01T20:33:27.613" v="2156" actId="14100"/>
          <ac:spMkLst>
            <pc:docMk/>
            <pc:sldMk cId="2244143468" sldId="2146846529"/>
            <ac:spMk id="11" creationId="{40EB90C2-418E-7BC9-74E3-8DD77F392B7D}"/>
          </ac:spMkLst>
        </pc:spChg>
        <pc:spChg chg="mod">
          <ac:chgData name="Kaileen Cain" userId="21167d2d-fdf2-4320-ae3a-272888c89590" providerId="ADAL" clId="{6F24A3E0-B0FF-42F3-99DA-F82D3F353016}" dt="2024-10-01T20:33:27.613" v="2156" actId="14100"/>
          <ac:spMkLst>
            <pc:docMk/>
            <pc:sldMk cId="2244143468" sldId="2146846529"/>
            <ac:spMk id="12" creationId="{509DED07-A3C8-0316-4DF5-50C96538F5B4}"/>
          </ac:spMkLst>
        </pc:spChg>
        <pc:spChg chg="mod">
          <ac:chgData name="Kaileen Cain" userId="21167d2d-fdf2-4320-ae3a-272888c89590" providerId="ADAL" clId="{6F24A3E0-B0FF-42F3-99DA-F82D3F353016}" dt="2024-10-01T20:33:27.613" v="2156" actId="14100"/>
          <ac:spMkLst>
            <pc:docMk/>
            <pc:sldMk cId="2244143468" sldId="2146846529"/>
            <ac:spMk id="13" creationId="{8C0CE689-3B03-BD5B-AF0F-70B4E52ED0A4}"/>
          </ac:spMkLst>
        </pc:spChg>
        <pc:spChg chg="mod">
          <ac:chgData name="Kaileen Cain" userId="21167d2d-fdf2-4320-ae3a-272888c89590" providerId="ADAL" clId="{6F24A3E0-B0FF-42F3-99DA-F82D3F353016}" dt="2024-10-01T20:33:27.613" v="2156" actId="14100"/>
          <ac:spMkLst>
            <pc:docMk/>
            <pc:sldMk cId="2244143468" sldId="2146846529"/>
            <ac:spMk id="14" creationId="{09F8D5D1-6FE0-5B15-6943-B64DF9C3B247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5" creationId="{DB07CD17-C173-7757-457F-E8CCBD14F66A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6" creationId="{24516E73-8C14-2875-9C7C-B19C136B5D65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7" creationId="{F255AE74-C6C9-057C-7CA2-25AE912A5943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8" creationId="{DB8E66FD-DE1A-9A3F-904E-C4940C60C486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9" creationId="{2BFB97EA-6404-F1D3-7775-E5A5E618A3F5}"/>
          </ac:spMkLst>
        </pc:spChg>
        <pc:spChg chg="add mod ord">
          <ac:chgData name="Kaileen Cain" userId="21167d2d-fdf2-4320-ae3a-272888c89590" providerId="ADAL" clId="{6F24A3E0-B0FF-42F3-99DA-F82D3F353016}" dt="2024-10-01T20:15:48.818" v="1864" actId="167"/>
          <ac:spMkLst>
            <pc:docMk/>
            <pc:sldMk cId="2244143468" sldId="2146846529"/>
            <ac:spMk id="23" creationId="{4ECCFF38-FB7F-1B5E-BCF4-65942C2A86C0}"/>
          </ac:spMkLst>
        </pc:spChg>
        <pc:spChg chg="add mod ord">
          <ac:chgData name="Kaileen Cain" userId="21167d2d-fdf2-4320-ae3a-272888c89590" providerId="ADAL" clId="{6F24A3E0-B0FF-42F3-99DA-F82D3F353016}" dt="2024-10-01T20:15:48.818" v="1864" actId="167"/>
          <ac:spMkLst>
            <pc:docMk/>
            <pc:sldMk cId="2244143468" sldId="2146846529"/>
            <ac:spMk id="25" creationId="{243FB18D-5F37-C341-47FB-DE25A949FD97}"/>
          </ac:spMkLst>
        </pc:spChg>
        <pc:spChg chg="add mod">
          <ac:chgData name="Kaileen Cain" userId="21167d2d-fdf2-4320-ae3a-272888c89590" providerId="ADAL" clId="{6F24A3E0-B0FF-42F3-99DA-F82D3F353016}" dt="2024-10-01T20:18:26.495" v="1946" actId="20577"/>
          <ac:spMkLst>
            <pc:docMk/>
            <pc:sldMk cId="2244143468" sldId="2146846529"/>
            <ac:spMk id="26" creationId="{E17C1D41-DD74-9146-C859-6DFBC7E0A989}"/>
          </ac:spMkLst>
        </pc:spChg>
        <pc:picChg chg="mod">
          <ac:chgData name="Kaileen Cain" userId="21167d2d-fdf2-4320-ae3a-272888c89590" providerId="ADAL" clId="{6F24A3E0-B0FF-42F3-99DA-F82D3F353016}" dt="2024-10-01T20:16:05.546" v="1899" actId="1035"/>
          <ac:picMkLst>
            <pc:docMk/>
            <pc:sldMk cId="2244143468" sldId="2146846529"/>
            <ac:picMk id="20" creationId="{4CB15E0F-FECD-564E-9637-07F061C6281A}"/>
          </ac:picMkLst>
        </pc:picChg>
        <pc:picChg chg="mod">
          <ac:chgData name="Kaileen Cain" userId="21167d2d-fdf2-4320-ae3a-272888c89590" providerId="ADAL" clId="{6F24A3E0-B0FF-42F3-99DA-F82D3F353016}" dt="2024-10-01T20:16:05.546" v="1899" actId="1035"/>
          <ac:picMkLst>
            <pc:docMk/>
            <pc:sldMk cId="2244143468" sldId="2146846529"/>
            <ac:picMk id="21" creationId="{16D211E1-8F13-F550-1FC9-D50115FA8BCC}"/>
          </ac:picMkLst>
        </pc:picChg>
        <pc:picChg chg="mod">
          <ac:chgData name="Kaileen Cain" userId="21167d2d-fdf2-4320-ae3a-272888c89590" providerId="ADAL" clId="{6F24A3E0-B0FF-42F3-99DA-F82D3F353016}" dt="2024-10-01T20:16:05.546" v="1899" actId="1035"/>
          <ac:picMkLst>
            <pc:docMk/>
            <pc:sldMk cId="2244143468" sldId="2146846529"/>
            <ac:picMk id="22" creationId="{43A8A6AF-9746-49D6-914C-50D63BE5EC2E}"/>
          </ac:picMkLst>
        </pc:picChg>
        <pc:picChg chg="mod">
          <ac:chgData name="Kaileen Cain" userId="21167d2d-fdf2-4320-ae3a-272888c89590" providerId="ADAL" clId="{6F24A3E0-B0FF-42F3-99DA-F82D3F353016}" dt="2024-10-01T20:16:05.546" v="1899" actId="1035"/>
          <ac:picMkLst>
            <pc:docMk/>
            <pc:sldMk cId="2244143468" sldId="2146846529"/>
            <ac:picMk id="24" creationId="{92DAD5FB-BDC4-054A-1459-BAEE4E2CD472}"/>
          </ac:picMkLst>
        </pc:picChg>
      </pc:sldChg>
    </pc:docChg>
  </pc:docChgLst>
  <pc:docChgLst>
    <pc:chgData name="Leah Montner Dixon" userId="d5b2ae9e-9213-4442-b7df-4db8cbe51e5d" providerId="ADAL" clId="{7F392F93-4BAA-4996-89E5-B1CE95FC1A55}"/>
    <pc:docChg chg="modSld">
      <pc:chgData name="Leah Montner Dixon" userId="d5b2ae9e-9213-4442-b7df-4db8cbe51e5d" providerId="ADAL" clId="{7F392F93-4BAA-4996-89E5-B1CE95FC1A55}" dt="2024-10-02T15:09:49.274" v="0" actId="114"/>
      <pc:docMkLst>
        <pc:docMk/>
      </pc:docMkLst>
      <pc:sldChg chg="modSp mod">
        <pc:chgData name="Leah Montner Dixon" userId="d5b2ae9e-9213-4442-b7df-4db8cbe51e5d" providerId="ADAL" clId="{7F392F93-4BAA-4996-89E5-B1CE95FC1A55}" dt="2024-10-02T15:09:49.274" v="0" actId="114"/>
        <pc:sldMkLst>
          <pc:docMk/>
          <pc:sldMk cId="3039145571" sldId="2146846505"/>
        </pc:sldMkLst>
        <pc:spChg chg="mod">
          <ac:chgData name="Leah Montner Dixon" userId="d5b2ae9e-9213-4442-b7df-4db8cbe51e5d" providerId="ADAL" clId="{7F392F93-4BAA-4996-89E5-B1CE95FC1A55}" dt="2024-10-02T15:09:49.274" v="0" actId="114"/>
          <ac:spMkLst>
            <pc:docMk/>
            <pc:sldMk cId="3039145571" sldId="2146846505"/>
            <ac:spMk id="5" creationId="{E8EE508A-CA27-4C0F-93E0-9781D022F181}"/>
          </ac:spMkLst>
        </pc:spChg>
      </pc:sldChg>
    </pc:docChg>
  </pc:docChgLst>
  <pc:docChgLst>
    <pc:chgData name="Kaileen Cain" userId="21167d2d-fdf2-4320-ae3a-272888c89590" providerId="ADAL" clId="{36AD3DB8-40A9-439A-8BF3-80E053C17F85}"/>
    <pc:docChg chg="custSel modSld">
      <pc:chgData name="Kaileen Cain" userId="21167d2d-fdf2-4320-ae3a-272888c89590" providerId="ADAL" clId="{36AD3DB8-40A9-439A-8BF3-80E053C17F85}" dt="2024-10-02T15:53:39.441" v="29" actId="20577"/>
      <pc:docMkLst>
        <pc:docMk/>
      </pc:docMkLst>
      <pc:sldChg chg="addSp delSp modSp mod">
        <pc:chgData name="Kaileen Cain" userId="21167d2d-fdf2-4320-ae3a-272888c89590" providerId="ADAL" clId="{36AD3DB8-40A9-439A-8BF3-80E053C17F85}" dt="2024-10-02T13:31:40.557" v="26"/>
        <pc:sldMkLst>
          <pc:docMk/>
          <pc:sldMk cId="272587898" sldId="2146846275"/>
        </pc:sldMkLst>
        <pc:spChg chg="del">
          <ac:chgData name="Kaileen Cain" userId="21167d2d-fdf2-4320-ae3a-272888c89590" providerId="ADAL" clId="{36AD3DB8-40A9-439A-8BF3-80E053C17F85}" dt="2024-10-02T13:31:40.218" v="25" actId="478"/>
          <ac:spMkLst>
            <pc:docMk/>
            <pc:sldMk cId="272587898" sldId="2146846275"/>
            <ac:spMk id="5" creationId="{0AD654BD-E26B-FD20-11D6-71CB98CBB45E}"/>
          </ac:spMkLst>
        </pc:spChg>
        <pc:spChg chg="del">
          <ac:chgData name="Kaileen Cain" userId="21167d2d-fdf2-4320-ae3a-272888c89590" providerId="ADAL" clId="{36AD3DB8-40A9-439A-8BF3-80E053C17F85}" dt="2024-10-02T13:31:40.218" v="25" actId="478"/>
          <ac:spMkLst>
            <pc:docMk/>
            <pc:sldMk cId="272587898" sldId="2146846275"/>
            <ac:spMk id="6" creationId="{227BC3EA-433F-CCD5-A390-11069098D29F}"/>
          </ac:spMkLst>
        </pc:spChg>
        <pc:spChg chg="add mod">
          <ac:chgData name="Kaileen Cain" userId="21167d2d-fdf2-4320-ae3a-272888c89590" providerId="ADAL" clId="{36AD3DB8-40A9-439A-8BF3-80E053C17F85}" dt="2024-10-02T13:31:40.557" v="26"/>
          <ac:spMkLst>
            <pc:docMk/>
            <pc:sldMk cId="272587898" sldId="2146846275"/>
            <ac:spMk id="8" creationId="{03E4DAD9-9E07-98C0-6535-24E5B882417E}"/>
          </ac:spMkLst>
        </pc:spChg>
        <pc:spChg chg="add mod">
          <ac:chgData name="Kaileen Cain" userId="21167d2d-fdf2-4320-ae3a-272888c89590" providerId="ADAL" clId="{36AD3DB8-40A9-439A-8BF3-80E053C17F85}" dt="2024-10-02T13:31:40.557" v="26"/>
          <ac:spMkLst>
            <pc:docMk/>
            <pc:sldMk cId="272587898" sldId="2146846275"/>
            <ac:spMk id="10" creationId="{7A0614AA-08BC-E3A7-0764-5F4E6204EE01}"/>
          </ac:spMkLst>
        </pc:spChg>
        <pc:picChg chg="del">
          <ac:chgData name="Kaileen Cain" userId="21167d2d-fdf2-4320-ae3a-272888c89590" providerId="ADAL" clId="{36AD3DB8-40A9-439A-8BF3-80E053C17F85}" dt="2024-10-02T13:31:40.218" v="25" actId="478"/>
          <ac:picMkLst>
            <pc:docMk/>
            <pc:sldMk cId="272587898" sldId="2146846275"/>
            <ac:picMk id="4" creationId="{4EC1C8B9-7517-998B-414E-01A9947E8D6D}"/>
          </ac:picMkLst>
        </pc:picChg>
        <pc:picChg chg="add mod">
          <ac:chgData name="Kaileen Cain" userId="21167d2d-fdf2-4320-ae3a-272888c89590" providerId="ADAL" clId="{36AD3DB8-40A9-439A-8BF3-80E053C17F85}" dt="2024-10-02T13:31:40.557" v="26"/>
          <ac:picMkLst>
            <pc:docMk/>
            <pc:sldMk cId="272587898" sldId="2146846275"/>
            <ac:picMk id="7" creationId="{3F44B478-180A-BA43-533B-3591F50E71E8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5:53:39.441" v="29" actId="20577"/>
        <pc:sldMkLst>
          <pc:docMk/>
          <pc:sldMk cId="3750613639" sldId="2146846281"/>
        </pc:sldMkLst>
        <pc:spChg chg="add mod">
          <ac:chgData name="Kaileen Cain" userId="21167d2d-fdf2-4320-ae3a-272888c89590" providerId="ADAL" clId="{36AD3DB8-40A9-439A-8BF3-80E053C17F85}" dt="2024-10-02T13:31:36.773" v="24"/>
          <ac:spMkLst>
            <pc:docMk/>
            <pc:sldMk cId="3750613639" sldId="2146846281"/>
            <ac:spMk id="3" creationId="{3098E6AA-CA02-7C2D-0F77-F08EF3C84F28}"/>
          </ac:spMkLst>
        </pc:spChg>
        <pc:spChg chg="add mod">
          <ac:chgData name="Kaileen Cain" userId="21167d2d-fdf2-4320-ae3a-272888c89590" providerId="ADAL" clId="{36AD3DB8-40A9-439A-8BF3-80E053C17F85}" dt="2024-10-02T13:31:36.773" v="24"/>
          <ac:spMkLst>
            <pc:docMk/>
            <pc:sldMk cId="3750613639" sldId="2146846281"/>
            <ac:spMk id="4" creationId="{6D160DA1-AB67-B25B-3644-55CD60E59CB5}"/>
          </ac:spMkLst>
        </pc:spChg>
        <pc:spChg chg="mod">
          <ac:chgData name="Kaileen Cain" userId="21167d2d-fdf2-4320-ae3a-272888c89590" providerId="ADAL" clId="{36AD3DB8-40A9-439A-8BF3-80E053C17F85}" dt="2024-10-02T15:53:39.441" v="29" actId="20577"/>
          <ac:spMkLst>
            <pc:docMk/>
            <pc:sldMk cId="3750613639" sldId="2146846281"/>
            <ac:spMk id="12" creationId="{AE802217-F0EE-5978-5655-61C241CD11D4}"/>
          </ac:spMkLst>
        </pc:spChg>
        <pc:spChg chg="del">
          <ac:chgData name="Kaileen Cain" userId="21167d2d-fdf2-4320-ae3a-272888c89590" providerId="ADAL" clId="{36AD3DB8-40A9-439A-8BF3-80E053C17F85}" dt="2024-10-02T13:31:36.440" v="23" actId="478"/>
          <ac:spMkLst>
            <pc:docMk/>
            <pc:sldMk cId="3750613639" sldId="2146846281"/>
            <ac:spMk id="40" creationId="{C156CD17-00A5-06FA-BD58-C7138B7FC3E3}"/>
          </ac:spMkLst>
        </pc:spChg>
        <pc:spChg chg="del">
          <ac:chgData name="Kaileen Cain" userId="21167d2d-fdf2-4320-ae3a-272888c89590" providerId="ADAL" clId="{36AD3DB8-40A9-439A-8BF3-80E053C17F85}" dt="2024-10-02T13:31:36.440" v="23" actId="478"/>
          <ac:spMkLst>
            <pc:docMk/>
            <pc:sldMk cId="3750613639" sldId="2146846281"/>
            <ac:spMk id="41" creationId="{1C714FEC-F66D-0119-9076-8C567EC63C5B}"/>
          </ac:spMkLst>
        </pc:spChg>
        <pc:picChg chg="add mod">
          <ac:chgData name="Kaileen Cain" userId="21167d2d-fdf2-4320-ae3a-272888c89590" providerId="ADAL" clId="{36AD3DB8-40A9-439A-8BF3-80E053C17F85}" dt="2024-10-02T13:31:36.773" v="24"/>
          <ac:picMkLst>
            <pc:docMk/>
            <pc:sldMk cId="3750613639" sldId="2146846281"/>
            <ac:picMk id="2" creationId="{CEB3C03F-1966-BC45-1A48-87340385D8DB}"/>
          </ac:picMkLst>
        </pc:picChg>
        <pc:picChg chg="del">
          <ac:chgData name="Kaileen Cain" userId="21167d2d-fdf2-4320-ae3a-272888c89590" providerId="ADAL" clId="{36AD3DB8-40A9-439A-8BF3-80E053C17F85}" dt="2024-10-02T13:31:36.440" v="23" actId="478"/>
          <ac:picMkLst>
            <pc:docMk/>
            <pc:sldMk cId="3750613639" sldId="2146846281"/>
            <ac:picMk id="39" creationId="{DB3FF0D7-7E4A-6A39-514D-39B5C89CA7BD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02.359" v="12"/>
        <pc:sldMkLst>
          <pc:docMk/>
          <pc:sldMk cId="2958377685" sldId="2146846497"/>
        </pc:sldMkLst>
        <pc:spChg chg="add del mod">
          <ac:chgData name="Kaileen Cain" userId="21167d2d-fdf2-4320-ae3a-272888c89590" providerId="ADAL" clId="{36AD3DB8-40A9-439A-8BF3-80E053C17F85}" dt="2024-10-02T13:31:01.747" v="11" actId="478"/>
          <ac:spMkLst>
            <pc:docMk/>
            <pc:sldMk cId="2958377685" sldId="2146846497"/>
            <ac:spMk id="2" creationId="{C9BD13FE-5FF7-FAD3-2FEE-FCDEC707A87D}"/>
          </ac:spMkLst>
        </pc:spChg>
        <pc:spChg chg="del">
          <ac:chgData name="Kaileen Cain" userId="21167d2d-fdf2-4320-ae3a-272888c89590" providerId="ADAL" clId="{36AD3DB8-40A9-439A-8BF3-80E053C17F85}" dt="2024-10-02T13:31:01.747" v="11" actId="478"/>
          <ac:spMkLst>
            <pc:docMk/>
            <pc:sldMk cId="2958377685" sldId="2146846497"/>
            <ac:spMk id="7" creationId="{9194F49B-D599-EC4E-7078-D0102A643B7F}"/>
          </ac:spMkLst>
        </pc:spChg>
        <pc:spChg chg="add mod">
          <ac:chgData name="Kaileen Cain" userId="21167d2d-fdf2-4320-ae3a-272888c89590" providerId="ADAL" clId="{36AD3DB8-40A9-439A-8BF3-80E053C17F85}" dt="2024-10-02T13:31:02.359" v="12"/>
          <ac:spMkLst>
            <pc:docMk/>
            <pc:sldMk cId="2958377685" sldId="2146846497"/>
            <ac:spMk id="9" creationId="{9F85BEA1-6384-592A-2878-645F8BF65DC1}"/>
          </ac:spMkLst>
        </pc:spChg>
        <pc:spChg chg="add mod">
          <ac:chgData name="Kaileen Cain" userId="21167d2d-fdf2-4320-ae3a-272888c89590" providerId="ADAL" clId="{36AD3DB8-40A9-439A-8BF3-80E053C17F85}" dt="2024-10-02T13:31:02.359" v="12"/>
          <ac:spMkLst>
            <pc:docMk/>
            <pc:sldMk cId="2958377685" sldId="2146846497"/>
            <ac:spMk id="12" creationId="{0AEDDBAE-4420-2954-2FCC-06132A95B2D2}"/>
          </ac:spMkLst>
        </pc:spChg>
        <pc:picChg chg="add mod">
          <ac:chgData name="Kaileen Cain" userId="21167d2d-fdf2-4320-ae3a-272888c89590" providerId="ADAL" clId="{36AD3DB8-40A9-439A-8BF3-80E053C17F85}" dt="2024-10-02T13:31:02.359" v="12"/>
          <ac:picMkLst>
            <pc:docMk/>
            <pc:sldMk cId="2958377685" sldId="2146846497"/>
            <ac:picMk id="3" creationId="{5F6736BB-D400-A50F-8183-B0AFD940C769}"/>
          </ac:picMkLst>
        </pc:picChg>
        <pc:picChg chg="del">
          <ac:chgData name="Kaileen Cain" userId="21167d2d-fdf2-4320-ae3a-272888c89590" providerId="ADAL" clId="{36AD3DB8-40A9-439A-8BF3-80E053C17F85}" dt="2024-10-02T13:31:01.747" v="11" actId="478"/>
          <ac:picMkLst>
            <pc:docMk/>
            <pc:sldMk cId="2958377685" sldId="2146846497"/>
            <ac:picMk id="6" creationId="{9FD64DB2-150F-EEB7-D988-D0CB9597AFC1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07.758" v="14"/>
        <pc:sldMkLst>
          <pc:docMk/>
          <pc:sldMk cId="636959257" sldId="2146846502"/>
        </pc:sldMkLst>
        <pc:spChg chg="add del mod">
          <ac:chgData name="Kaileen Cain" userId="21167d2d-fdf2-4320-ae3a-272888c89590" providerId="ADAL" clId="{36AD3DB8-40A9-439A-8BF3-80E053C17F85}" dt="2024-10-02T13:31:07.392" v="13" actId="478"/>
          <ac:spMkLst>
            <pc:docMk/>
            <pc:sldMk cId="636959257" sldId="2146846502"/>
            <ac:spMk id="3" creationId="{605D8831-C847-5840-22CA-0DEE7E5BD641}"/>
          </ac:spMkLst>
        </pc:spChg>
        <pc:spChg chg="del">
          <ac:chgData name="Kaileen Cain" userId="21167d2d-fdf2-4320-ae3a-272888c89590" providerId="ADAL" clId="{36AD3DB8-40A9-439A-8BF3-80E053C17F85}" dt="2024-10-02T13:31:07.392" v="13" actId="478"/>
          <ac:spMkLst>
            <pc:docMk/>
            <pc:sldMk cId="636959257" sldId="2146846502"/>
            <ac:spMk id="7" creationId="{9194F49B-D599-EC4E-7078-D0102A643B7F}"/>
          </ac:spMkLst>
        </pc:spChg>
        <pc:spChg chg="del">
          <ac:chgData name="Kaileen Cain" userId="21167d2d-fdf2-4320-ae3a-272888c89590" providerId="ADAL" clId="{36AD3DB8-40A9-439A-8BF3-80E053C17F85}" dt="2024-10-02T13:30:45.384" v="10" actId="478"/>
          <ac:spMkLst>
            <pc:docMk/>
            <pc:sldMk cId="636959257" sldId="2146846502"/>
            <ac:spMk id="13" creationId="{D7493C1B-B32C-F03E-1EA6-66B9D5850391}"/>
          </ac:spMkLst>
        </pc:spChg>
        <pc:spChg chg="del">
          <ac:chgData name="Kaileen Cain" userId="21167d2d-fdf2-4320-ae3a-272888c89590" providerId="ADAL" clId="{36AD3DB8-40A9-439A-8BF3-80E053C17F85}" dt="2024-10-02T13:30:38.533" v="7" actId="478"/>
          <ac:spMkLst>
            <pc:docMk/>
            <pc:sldMk cId="636959257" sldId="2146846502"/>
            <ac:spMk id="14" creationId="{8778115F-63D0-364D-F179-FF8407E0B73D}"/>
          </ac:spMkLst>
        </pc:spChg>
        <pc:spChg chg="add mod">
          <ac:chgData name="Kaileen Cain" userId="21167d2d-fdf2-4320-ae3a-272888c89590" providerId="ADAL" clId="{36AD3DB8-40A9-439A-8BF3-80E053C17F85}" dt="2024-10-02T13:31:07.758" v="14"/>
          <ac:spMkLst>
            <pc:docMk/>
            <pc:sldMk cId="636959257" sldId="2146846502"/>
            <ac:spMk id="15" creationId="{43336E6B-B754-49CC-9353-536F71BEF969}"/>
          </ac:spMkLst>
        </pc:spChg>
        <pc:spChg chg="add mod">
          <ac:chgData name="Kaileen Cain" userId="21167d2d-fdf2-4320-ae3a-272888c89590" providerId="ADAL" clId="{36AD3DB8-40A9-439A-8BF3-80E053C17F85}" dt="2024-10-02T13:31:07.758" v="14"/>
          <ac:spMkLst>
            <pc:docMk/>
            <pc:sldMk cId="636959257" sldId="2146846502"/>
            <ac:spMk id="16" creationId="{4046104C-9228-8F94-F35E-73D6E07F0EEE}"/>
          </ac:spMkLst>
        </pc:spChg>
        <pc:picChg chg="del">
          <ac:chgData name="Kaileen Cain" userId="21167d2d-fdf2-4320-ae3a-272888c89590" providerId="ADAL" clId="{36AD3DB8-40A9-439A-8BF3-80E053C17F85}" dt="2024-10-02T13:31:07.392" v="13" actId="478"/>
          <ac:picMkLst>
            <pc:docMk/>
            <pc:sldMk cId="636959257" sldId="2146846502"/>
            <ac:picMk id="6" creationId="{9FD64DB2-150F-EEB7-D988-D0CB9597AFC1}"/>
          </ac:picMkLst>
        </pc:picChg>
        <pc:picChg chg="del">
          <ac:chgData name="Kaileen Cain" userId="21167d2d-fdf2-4320-ae3a-272888c89590" providerId="ADAL" clId="{36AD3DB8-40A9-439A-8BF3-80E053C17F85}" dt="2024-10-02T13:30:42.451" v="9" actId="478"/>
          <ac:picMkLst>
            <pc:docMk/>
            <pc:sldMk cId="636959257" sldId="2146846502"/>
            <ac:picMk id="9" creationId="{D3AEE053-B458-B0AE-A34F-4FEEA6B4A131}"/>
          </ac:picMkLst>
        </pc:picChg>
        <pc:picChg chg="add mod">
          <ac:chgData name="Kaileen Cain" userId="21167d2d-fdf2-4320-ae3a-272888c89590" providerId="ADAL" clId="{36AD3DB8-40A9-439A-8BF3-80E053C17F85}" dt="2024-10-02T13:31:07.758" v="14"/>
          <ac:picMkLst>
            <pc:docMk/>
            <pc:sldMk cId="636959257" sldId="2146846502"/>
            <ac:picMk id="11" creationId="{F6670965-2605-B0CE-9F60-E7DD7525B7DC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20.613" v="18"/>
        <pc:sldMkLst>
          <pc:docMk/>
          <pc:sldMk cId="2943717321" sldId="2146846503"/>
        </pc:sldMkLst>
        <pc:spChg chg="add del mod">
          <ac:chgData name="Kaileen Cain" userId="21167d2d-fdf2-4320-ae3a-272888c89590" providerId="ADAL" clId="{36AD3DB8-40A9-439A-8BF3-80E053C17F85}" dt="2024-10-02T13:31:20.280" v="17" actId="478"/>
          <ac:spMkLst>
            <pc:docMk/>
            <pc:sldMk cId="2943717321" sldId="2146846503"/>
            <ac:spMk id="2" creationId="{A887AE95-8A30-92A3-F786-E8F95DEC1791}"/>
          </ac:spMkLst>
        </pc:spChg>
        <pc:spChg chg="mod">
          <ac:chgData name="Kaileen Cain" userId="21167d2d-fdf2-4320-ae3a-272888c89590" providerId="ADAL" clId="{36AD3DB8-40A9-439A-8BF3-80E053C17F85}" dt="2024-10-02T13:13:00.589" v="0" actId="20577"/>
          <ac:spMkLst>
            <pc:docMk/>
            <pc:sldMk cId="2943717321" sldId="2146846503"/>
            <ac:spMk id="3" creationId="{2C8F059B-CB7B-9863-97B6-EBC8A1F5B339}"/>
          </ac:spMkLst>
        </pc:spChg>
        <pc:spChg chg="add mod">
          <ac:chgData name="Kaileen Cain" userId="21167d2d-fdf2-4320-ae3a-272888c89590" providerId="ADAL" clId="{36AD3DB8-40A9-439A-8BF3-80E053C17F85}" dt="2024-10-02T13:31:20.613" v="18"/>
          <ac:spMkLst>
            <pc:docMk/>
            <pc:sldMk cId="2943717321" sldId="2146846503"/>
            <ac:spMk id="7" creationId="{02BEF861-9B13-C2F3-FC8D-8A91177C7E15}"/>
          </ac:spMkLst>
        </pc:spChg>
        <pc:spChg chg="del">
          <ac:chgData name="Kaileen Cain" userId="21167d2d-fdf2-4320-ae3a-272888c89590" providerId="ADAL" clId="{36AD3DB8-40A9-439A-8BF3-80E053C17F85}" dt="2024-10-02T13:31:20.280" v="17" actId="478"/>
          <ac:spMkLst>
            <pc:docMk/>
            <pc:sldMk cId="2943717321" sldId="2146846503"/>
            <ac:spMk id="10" creationId="{60F85BCC-3CF9-6CBF-563B-5BA1E5D8A5B7}"/>
          </ac:spMkLst>
        </pc:spChg>
        <pc:spChg chg="add mod">
          <ac:chgData name="Kaileen Cain" userId="21167d2d-fdf2-4320-ae3a-272888c89590" providerId="ADAL" clId="{36AD3DB8-40A9-439A-8BF3-80E053C17F85}" dt="2024-10-02T13:31:20.613" v="18"/>
          <ac:spMkLst>
            <pc:docMk/>
            <pc:sldMk cId="2943717321" sldId="2146846503"/>
            <ac:spMk id="11" creationId="{78F1D9A8-8527-41F0-F517-5DF1D21FB5E8}"/>
          </ac:spMkLst>
        </pc:spChg>
        <pc:picChg chg="add mod">
          <ac:chgData name="Kaileen Cain" userId="21167d2d-fdf2-4320-ae3a-272888c89590" providerId="ADAL" clId="{36AD3DB8-40A9-439A-8BF3-80E053C17F85}" dt="2024-10-02T13:31:20.613" v="18"/>
          <ac:picMkLst>
            <pc:docMk/>
            <pc:sldMk cId="2943717321" sldId="2146846503"/>
            <ac:picMk id="5" creationId="{923EE053-7ECC-5A62-A754-6016F314CF42}"/>
          </ac:picMkLst>
        </pc:picChg>
        <pc:picChg chg="del">
          <ac:chgData name="Kaileen Cain" userId="21167d2d-fdf2-4320-ae3a-272888c89590" providerId="ADAL" clId="{36AD3DB8-40A9-439A-8BF3-80E053C17F85}" dt="2024-10-02T13:31:20.280" v="17" actId="478"/>
          <ac:picMkLst>
            <pc:docMk/>
            <pc:sldMk cId="2943717321" sldId="2146846503"/>
            <ac:picMk id="9" creationId="{712CEC04-200D-2519-3021-AF3DE7D35EF4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0:31.979" v="6"/>
        <pc:sldMkLst>
          <pc:docMk/>
          <pc:sldMk cId="3039145571" sldId="2146846505"/>
        </pc:sldMkLst>
        <pc:spChg chg="add mod">
          <ac:chgData name="Kaileen Cain" userId="21167d2d-fdf2-4320-ae3a-272888c89590" providerId="ADAL" clId="{36AD3DB8-40A9-439A-8BF3-80E053C17F85}" dt="2024-10-02T13:30:31.979" v="6"/>
          <ac:spMkLst>
            <pc:docMk/>
            <pc:sldMk cId="3039145571" sldId="2146846505"/>
            <ac:spMk id="2" creationId="{E1753B41-1A55-FCD6-7992-4153271DA092}"/>
          </ac:spMkLst>
        </pc:spChg>
        <pc:spChg chg="del">
          <ac:chgData name="Kaileen Cain" userId="21167d2d-fdf2-4320-ae3a-272888c89590" providerId="ADAL" clId="{36AD3DB8-40A9-439A-8BF3-80E053C17F85}" dt="2024-10-02T13:30:31.540" v="5" actId="478"/>
          <ac:spMkLst>
            <pc:docMk/>
            <pc:sldMk cId="3039145571" sldId="2146846505"/>
            <ac:spMk id="12" creationId="{BD64B7AD-CF68-FB79-57AF-5303EFA7CB2B}"/>
          </ac:spMkLst>
        </pc:spChg>
      </pc:sldChg>
      <pc:sldChg chg="addSp delSp modSp mod">
        <pc:chgData name="Kaileen Cain" userId="21167d2d-fdf2-4320-ae3a-272888c89590" providerId="ADAL" clId="{36AD3DB8-40A9-439A-8BF3-80E053C17F85}" dt="2024-10-02T13:31:14.244" v="16"/>
        <pc:sldMkLst>
          <pc:docMk/>
          <pc:sldMk cId="3159167482" sldId="2146846525"/>
        </pc:sldMkLst>
        <pc:spChg chg="del">
          <ac:chgData name="Kaileen Cain" userId="21167d2d-fdf2-4320-ae3a-272888c89590" providerId="ADAL" clId="{36AD3DB8-40A9-439A-8BF3-80E053C17F85}" dt="2024-10-02T13:31:13.778" v="15" actId="478"/>
          <ac:spMkLst>
            <pc:docMk/>
            <pc:sldMk cId="3159167482" sldId="2146846525"/>
            <ac:spMk id="7" creationId="{9194F49B-D599-EC4E-7078-D0102A643B7F}"/>
          </ac:spMkLst>
        </pc:spChg>
        <pc:spChg chg="add mod">
          <ac:chgData name="Kaileen Cain" userId="21167d2d-fdf2-4320-ae3a-272888c89590" providerId="ADAL" clId="{36AD3DB8-40A9-439A-8BF3-80E053C17F85}" dt="2024-10-02T13:31:14.244" v="16"/>
          <ac:spMkLst>
            <pc:docMk/>
            <pc:sldMk cId="3159167482" sldId="2146846525"/>
            <ac:spMk id="8" creationId="{1BD07130-BB05-B2B0-8F63-A6D4D0F3C048}"/>
          </ac:spMkLst>
        </pc:spChg>
        <pc:spChg chg="add mod">
          <ac:chgData name="Kaileen Cain" userId="21167d2d-fdf2-4320-ae3a-272888c89590" providerId="ADAL" clId="{36AD3DB8-40A9-439A-8BF3-80E053C17F85}" dt="2024-10-02T13:31:14.244" v="16"/>
          <ac:spMkLst>
            <pc:docMk/>
            <pc:sldMk cId="3159167482" sldId="2146846525"/>
            <ac:spMk id="10" creationId="{3FA888DE-DB40-5F0C-ABBE-277EDBE4E212}"/>
          </ac:spMkLst>
        </pc:spChg>
        <pc:spChg chg="del">
          <ac:chgData name="Kaileen Cain" userId="21167d2d-fdf2-4320-ae3a-272888c89590" providerId="ADAL" clId="{36AD3DB8-40A9-439A-8BF3-80E053C17F85}" dt="2024-10-02T13:31:13.778" v="15" actId="478"/>
          <ac:spMkLst>
            <pc:docMk/>
            <pc:sldMk cId="3159167482" sldId="2146846525"/>
            <ac:spMk id="13" creationId="{D7493C1B-B32C-F03E-1EA6-66B9D5850391}"/>
          </ac:spMkLst>
        </pc:spChg>
        <pc:spChg chg="del">
          <ac:chgData name="Kaileen Cain" userId="21167d2d-fdf2-4320-ae3a-272888c89590" providerId="ADAL" clId="{36AD3DB8-40A9-439A-8BF3-80E053C17F85}" dt="2024-10-02T13:31:13.778" v="15" actId="478"/>
          <ac:spMkLst>
            <pc:docMk/>
            <pc:sldMk cId="3159167482" sldId="2146846525"/>
            <ac:spMk id="14" creationId="{8778115F-63D0-364D-F179-FF8407E0B73D}"/>
          </ac:spMkLst>
        </pc:spChg>
        <pc:picChg chg="add mod">
          <ac:chgData name="Kaileen Cain" userId="21167d2d-fdf2-4320-ae3a-272888c89590" providerId="ADAL" clId="{36AD3DB8-40A9-439A-8BF3-80E053C17F85}" dt="2024-10-02T13:31:14.244" v="16"/>
          <ac:picMkLst>
            <pc:docMk/>
            <pc:sldMk cId="3159167482" sldId="2146846525"/>
            <ac:picMk id="5" creationId="{28558BC8-617B-94AB-2AC8-895E710A266B}"/>
          </ac:picMkLst>
        </pc:picChg>
        <pc:picChg chg="del">
          <ac:chgData name="Kaileen Cain" userId="21167d2d-fdf2-4320-ae3a-272888c89590" providerId="ADAL" clId="{36AD3DB8-40A9-439A-8BF3-80E053C17F85}" dt="2024-10-02T13:31:13.778" v="15" actId="478"/>
          <ac:picMkLst>
            <pc:docMk/>
            <pc:sldMk cId="3159167482" sldId="2146846525"/>
            <ac:picMk id="6" creationId="{9FD64DB2-150F-EEB7-D988-D0CB9597AFC1}"/>
          </ac:picMkLst>
        </pc:picChg>
        <pc:picChg chg="del">
          <ac:chgData name="Kaileen Cain" userId="21167d2d-fdf2-4320-ae3a-272888c89590" providerId="ADAL" clId="{36AD3DB8-40A9-439A-8BF3-80E053C17F85}" dt="2024-10-02T13:31:13.778" v="15" actId="478"/>
          <ac:picMkLst>
            <pc:docMk/>
            <pc:sldMk cId="3159167482" sldId="2146846525"/>
            <ac:picMk id="9" creationId="{D3AEE053-B458-B0AE-A34F-4FEEA6B4A131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25.445" v="20"/>
        <pc:sldMkLst>
          <pc:docMk/>
          <pc:sldMk cId="3862157632" sldId="2146846528"/>
        </pc:sldMkLst>
        <pc:spChg chg="add del mod">
          <ac:chgData name="Kaileen Cain" userId="21167d2d-fdf2-4320-ae3a-272888c89590" providerId="ADAL" clId="{36AD3DB8-40A9-439A-8BF3-80E053C17F85}" dt="2024-10-02T13:31:25.066" v="19" actId="478"/>
          <ac:spMkLst>
            <pc:docMk/>
            <pc:sldMk cId="3862157632" sldId="2146846528"/>
            <ac:spMk id="2" creationId="{FCAF363F-6608-B7DA-9FE5-E96F0E05C167}"/>
          </ac:spMkLst>
        </pc:spChg>
        <pc:spChg chg="del">
          <ac:chgData name="Kaileen Cain" userId="21167d2d-fdf2-4320-ae3a-272888c89590" providerId="ADAL" clId="{36AD3DB8-40A9-439A-8BF3-80E053C17F85}" dt="2024-10-02T13:31:25.066" v="19" actId="478"/>
          <ac:spMkLst>
            <pc:docMk/>
            <pc:sldMk cId="3862157632" sldId="2146846528"/>
            <ac:spMk id="7" creationId="{9194F49B-D599-EC4E-7078-D0102A643B7F}"/>
          </ac:spMkLst>
        </pc:spChg>
        <pc:spChg chg="add mod">
          <ac:chgData name="Kaileen Cain" userId="21167d2d-fdf2-4320-ae3a-272888c89590" providerId="ADAL" clId="{36AD3DB8-40A9-439A-8BF3-80E053C17F85}" dt="2024-10-02T13:31:25.445" v="20"/>
          <ac:spMkLst>
            <pc:docMk/>
            <pc:sldMk cId="3862157632" sldId="2146846528"/>
            <ac:spMk id="10" creationId="{C2EEEE86-B56C-E587-5C01-81865D5A6C08}"/>
          </ac:spMkLst>
        </pc:spChg>
        <pc:spChg chg="add mod">
          <ac:chgData name="Kaileen Cain" userId="21167d2d-fdf2-4320-ae3a-272888c89590" providerId="ADAL" clId="{36AD3DB8-40A9-439A-8BF3-80E053C17F85}" dt="2024-10-02T13:31:25.445" v="20"/>
          <ac:spMkLst>
            <pc:docMk/>
            <pc:sldMk cId="3862157632" sldId="2146846528"/>
            <ac:spMk id="23" creationId="{744FAB20-BBF8-A0C3-1D1F-EA081E623BAE}"/>
          </ac:spMkLst>
        </pc:spChg>
        <pc:picChg chg="add mod">
          <ac:chgData name="Kaileen Cain" userId="21167d2d-fdf2-4320-ae3a-272888c89590" providerId="ADAL" clId="{36AD3DB8-40A9-439A-8BF3-80E053C17F85}" dt="2024-10-02T13:31:25.445" v="20"/>
          <ac:picMkLst>
            <pc:docMk/>
            <pc:sldMk cId="3862157632" sldId="2146846528"/>
            <ac:picMk id="4" creationId="{D0140335-DD17-C093-2F6B-9DC137B1BFB1}"/>
          </ac:picMkLst>
        </pc:picChg>
        <pc:picChg chg="del">
          <ac:chgData name="Kaileen Cain" userId="21167d2d-fdf2-4320-ae3a-272888c89590" providerId="ADAL" clId="{36AD3DB8-40A9-439A-8BF3-80E053C17F85}" dt="2024-10-02T13:31:25.066" v="19" actId="478"/>
          <ac:picMkLst>
            <pc:docMk/>
            <pc:sldMk cId="3862157632" sldId="2146846528"/>
            <ac:picMk id="6" creationId="{9FD64DB2-150F-EEB7-D988-D0CB9597AFC1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32.038" v="22"/>
        <pc:sldMkLst>
          <pc:docMk/>
          <pc:sldMk cId="2244143468" sldId="2146846529"/>
        </pc:sldMkLst>
        <pc:spChg chg="add del mod">
          <ac:chgData name="Kaileen Cain" userId="21167d2d-fdf2-4320-ae3a-272888c89590" providerId="ADAL" clId="{36AD3DB8-40A9-439A-8BF3-80E053C17F85}" dt="2024-10-02T13:31:31.690" v="21" actId="478"/>
          <ac:spMkLst>
            <pc:docMk/>
            <pc:sldMk cId="2244143468" sldId="2146846529"/>
            <ac:spMk id="2" creationId="{BC2A2BFC-9D7C-87C6-1AEC-D443FD31B982}"/>
          </ac:spMkLst>
        </pc:spChg>
        <pc:spChg chg="del">
          <ac:chgData name="Kaileen Cain" userId="21167d2d-fdf2-4320-ae3a-272888c89590" providerId="ADAL" clId="{36AD3DB8-40A9-439A-8BF3-80E053C17F85}" dt="2024-10-02T13:31:31.690" v="21" actId="478"/>
          <ac:spMkLst>
            <pc:docMk/>
            <pc:sldMk cId="2244143468" sldId="2146846529"/>
            <ac:spMk id="7" creationId="{9194F49B-D599-EC4E-7078-D0102A643B7F}"/>
          </ac:spMkLst>
        </pc:spChg>
        <pc:spChg chg="add mod">
          <ac:chgData name="Kaileen Cain" userId="21167d2d-fdf2-4320-ae3a-272888c89590" providerId="ADAL" clId="{36AD3DB8-40A9-439A-8BF3-80E053C17F85}" dt="2024-10-02T13:31:32.038" v="22"/>
          <ac:spMkLst>
            <pc:docMk/>
            <pc:sldMk cId="2244143468" sldId="2146846529"/>
            <ac:spMk id="26" creationId="{0B9DC0F2-06AD-FEBC-543F-DD4BB9E8553D}"/>
          </ac:spMkLst>
        </pc:spChg>
        <pc:spChg chg="add mod">
          <ac:chgData name="Kaileen Cain" userId="21167d2d-fdf2-4320-ae3a-272888c89590" providerId="ADAL" clId="{36AD3DB8-40A9-439A-8BF3-80E053C17F85}" dt="2024-10-02T13:31:32.038" v="22"/>
          <ac:spMkLst>
            <pc:docMk/>
            <pc:sldMk cId="2244143468" sldId="2146846529"/>
            <ac:spMk id="27" creationId="{92F6F9BC-555C-1438-A917-E1A01E245B6F}"/>
          </ac:spMkLst>
        </pc:spChg>
        <pc:picChg chg="add mod">
          <ac:chgData name="Kaileen Cain" userId="21167d2d-fdf2-4320-ae3a-272888c89590" providerId="ADAL" clId="{36AD3DB8-40A9-439A-8BF3-80E053C17F85}" dt="2024-10-02T13:31:32.038" v="22"/>
          <ac:picMkLst>
            <pc:docMk/>
            <pc:sldMk cId="2244143468" sldId="2146846529"/>
            <ac:picMk id="4" creationId="{1D8F7FEA-282A-6C5D-12BB-B93F7DE485AA}"/>
          </ac:picMkLst>
        </pc:picChg>
        <pc:picChg chg="del">
          <ac:chgData name="Kaileen Cain" userId="21167d2d-fdf2-4320-ae3a-272888c89590" providerId="ADAL" clId="{36AD3DB8-40A9-439A-8BF3-80E053C17F85}" dt="2024-10-02T13:31:31.690" v="21" actId="478"/>
          <ac:picMkLst>
            <pc:docMk/>
            <pc:sldMk cId="2244143468" sldId="2146846529"/>
            <ac:picMk id="6" creationId="{9FD64DB2-150F-EEB7-D988-D0CB9597AFC1}"/>
          </ac:picMkLst>
        </pc:picChg>
      </pc:sldChg>
    </pc:docChg>
  </pc:docChgLst>
  <pc:docChgLst>
    <pc:chgData name="Jason Wiese" userId="4bff8d5b-7de6-4655-b397-69b0afc81113" providerId="ADAL" clId="{5CE1F9FB-456D-4FCD-A1DB-A990F85ADE2E}"/>
    <pc:docChg chg="undo custSel delSld modSld">
      <pc:chgData name="Jason Wiese" userId="4bff8d5b-7de6-4655-b397-69b0afc81113" providerId="ADAL" clId="{5CE1F9FB-456D-4FCD-A1DB-A990F85ADE2E}" dt="2024-10-01T21:56:39.087" v="912" actId="1035"/>
      <pc:docMkLst>
        <pc:docMk/>
      </pc:docMkLst>
      <pc:sldChg chg="addSp modSp del mod">
        <pc:chgData name="Jason Wiese" userId="4bff8d5b-7de6-4655-b397-69b0afc81113" providerId="ADAL" clId="{5CE1F9FB-456D-4FCD-A1DB-A990F85ADE2E}" dt="2024-10-01T21:44:02.909" v="789" actId="47"/>
        <pc:sldMkLst>
          <pc:docMk/>
          <pc:sldMk cId="1085901086" sldId="16180"/>
        </pc:sldMkLst>
        <pc:spChg chg="add mod">
          <ac:chgData name="Jason Wiese" userId="4bff8d5b-7de6-4655-b397-69b0afc81113" providerId="ADAL" clId="{5CE1F9FB-456D-4FCD-A1DB-A990F85ADE2E}" dt="2024-10-01T21:20:52.580" v="296"/>
          <ac:spMkLst>
            <pc:docMk/>
            <pc:sldMk cId="1085901086" sldId="16180"/>
            <ac:spMk id="4" creationId="{4A67C733-591B-0024-A07D-1EEF948CA3E8}"/>
          </ac:spMkLst>
        </pc:spChg>
        <pc:spChg chg="add mod">
          <ac:chgData name="Jason Wiese" userId="4bff8d5b-7de6-4655-b397-69b0afc81113" providerId="ADAL" clId="{5CE1F9FB-456D-4FCD-A1DB-A990F85ADE2E}" dt="2024-10-01T21:21:09.912" v="298" actId="1076"/>
          <ac:spMkLst>
            <pc:docMk/>
            <pc:sldMk cId="1085901086" sldId="16180"/>
            <ac:spMk id="5" creationId="{261E02E7-A695-C223-8988-765550020BDD}"/>
          </ac:spMkLst>
        </pc:spChg>
      </pc:sldChg>
      <pc:sldChg chg="modSp mod">
        <pc:chgData name="Jason Wiese" userId="4bff8d5b-7de6-4655-b397-69b0afc81113" providerId="ADAL" clId="{5CE1F9FB-456D-4FCD-A1DB-A990F85ADE2E}" dt="2024-10-01T21:56:39.087" v="912" actId="1035"/>
        <pc:sldMkLst>
          <pc:docMk/>
          <pc:sldMk cId="3750613639" sldId="2146846281"/>
        </pc:sldMkLst>
        <pc:spChg chg="mod">
          <ac:chgData name="Jason Wiese" userId="4bff8d5b-7de6-4655-b397-69b0afc81113" providerId="ADAL" clId="{5CE1F9FB-456D-4FCD-A1DB-A990F85ADE2E}" dt="2024-10-01T21:02:41.050" v="33" actId="115"/>
          <ac:spMkLst>
            <pc:docMk/>
            <pc:sldMk cId="3750613639" sldId="2146846281"/>
            <ac:spMk id="11" creationId="{ED2472AF-DF1C-49E2-7E0C-D1ADF28703F8}"/>
          </ac:spMkLst>
        </pc:sp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23" creationId="{FABFB130-1300-865A-5817-EDFC03314F66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25" creationId="{03BDA45A-FB96-FDEA-8621-2C2D1BF65B7B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27" creationId="{0D75F864-8521-F254-CDE9-7BB564A15953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29" creationId="{C5CE043B-25D9-3069-A048-C39AD9AAF60E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33" creationId="{C79DA062-9082-734D-774F-CADB4EA2C842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37" creationId="{ABC19019-31AF-7A01-F3D0-5E1BD0E41E54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42" creationId="{E9AE7CD1-3596-00E5-ACE9-F49CA8C6FD94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44" creationId="{1348067A-FE2D-B2F6-BCC2-74C1C5984E2E}"/>
          </ac:picMkLst>
        </pc:picChg>
      </pc:sldChg>
      <pc:sldChg chg="modSp mod">
        <pc:chgData name="Jason Wiese" userId="4bff8d5b-7de6-4655-b397-69b0afc81113" providerId="ADAL" clId="{5CE1F9FB-456D-4FCD-A1DB-A990F85ADE2E}" dt="2024-10-01T21:00:39.228" v="20" actId="207"/>
        <pc:sldMkLst>
          <pc:docMk/>
          <pc:sldMk cId="2958377685" sldId="2146846497"/>
        </pc:sldMkLst>
        <pc:spChg chg="mod">
          <ac:chgData name="Jason Wiese" userId="4bff8d5b-7de6-4655-b397-69b0afc81113" providerId="ADAL" clId="{5CE1F9FB-456D-4FCD-A1DB-A990F85ADE2E}" dt="2024-10-01T21:00:32.451" v="19" actId="115"/>
          <ac:spMkLst>
            <pc:docMk/>
            <pc:sldMk cId="2958377685" sldId="2146846497"/>
            <ac:spMk id="10" creationId="{034E1114-4AB8-D57C-75FC-A50AD553FEE9}"/>
          </ac:spMkLst>
        </pc:spChg>
        <pc:spChg chg="mod">
          <ac:chgData name="Jason Wiese" userId="4bff8d5b-7de6-4655-b397-69b0afc81113" providerId="ADAL" clId="{5CE1F9FB-456D-4FCD-A1DB-A990F85ADE2E}" dt="2024-10-01T21:00:39.228" v="20" actId="207"/>
          <ac:spMkLst>
            <pc:docMk/>
            <pc:sldMk cId="2958377685" sldId="2146846497"/>
            <ac:spMk id="14" creationId="{C300794E-AF85-CE95-245D-389369257528}"/>
          </ac:spMkLst>
        </pc:spChg>
      </pc:sldChg>
      <pc:sldChg chg="addSp delSp modSp mod">
        <pc:chgData name="Jason Wiese" userId="4bff8d5b-7de6-4655-b397-69b0afc81113" providerId="ADAL" clId="{5CE1F9FB-456D-4FCD-A1DB-A990F85ADE2E}" dt="2024-10-01T21:42:56.657" v="780" actId="1076"/>
        <pc:sldMkLst>
          <pc:docMk/>
          <pc:sldMk cId="2943717321" sldId="2146846503"/>
        </pc:sldMkLst>
        <pc:spChg chg="add del mod">
          <ac:chgData name="Jason Wiese" userId="4bff8d5b-7de6-4655-b397-69b0afc81113" providerId="ADAL" clId="{5CE1F9FB-456D-4FCD-A1DB-A990F85ADE2E}" dt="2024-10-01T21:39:09.333" v="610" actId="478"/>
          <ac:spMkLst>
            <pc:docMk/>
            <pc:sldMk cId="2943717321" sldId="2146846503"/>
            <ac:spMk id="2" creationId="{20A5B3C9-E425-6EB0-958D-2E3D1A7A5A4F}"/>
          </ac:spMkLst>
        </pc:spChg>
        <pc:spChg chg="mod">
          <ac:chgData name="Jason Wiese" userId="4bff8d5b-7de6-4655-b397-69b0afc81113" providerId="ADAL" clId="{5CE1F9FB-456D-4FCD-A1DB-A990F85ADE2E}" dt="2024-10-01T21:01:13.558" v="29" actId="20577"/>
          <ac:spMkLst>
            <pc:docMk/>
            <pc:sldMk cId="2943717321" sldId="2146846503"/>
            <ac:spMk id="3" creationId="{2C8F059B-CB7B-9863-97B6-EBC8A1F5B339}"/>
          </ac:spMkLst>
        </pc:spChg>
        <pc:spChg chg="mod">
          <ac:chgData name="Jason Wiese" userId="4bff8d5b-7de6-4655-b397-69b0afc81113" providerId="ADAL" clId="{5CE1F9FB-456D-4FCD-A1DB-A990F85ADE2E}" dt="2024-10-01T21:42:56.657" v="780" actId="1076"/>
          <ac:spMkLst>
            <pc:docMk/>
            <pc:sldMk cId="2943717321" sldId="2146846503"/>
            <ac:spMk id="4" creationId="{E2F83AA6-4CE8-A0B2-8DD4-04EEC6734A8C}"/>
          </ac:spMkLst>
        </pc:spChg>
        <pc:spChg chg="mod">
          <ac:chgData name="Jason Wiese" userId="4bff8d5b-7de6-4655-b397-69b0afc81113" providerId="ADAL" clId="{5CE1F9FB-456D-4FCD-A1DB-A990F85ADE2E}" dt="2024-10-01T21:34:25.583" v="520" actId="20577"/>
          <ac:spMkLst>
            <pc:docMk/>
            <pc:sldMk cId="2943717321" sldId="2146846503"/>
            <ac:spMk id="6" creationId="{E5EB4EC6-51A1-80EE-E32E-B70D779C2FB7}"/>
          </ac:spMkLst>
        </pc:spChg>
        <pc:spChg chg="add mod ord">
          <ac:chgData name="Jason Wiese" userId="4bff8d5b-7de6-4655-b397-69b0afc81113" providerId="ADAL" clId="{5CE1F9FB-456D-4FCD-A1DB-A990F85ADE2E}" dt="2024-10-01T21:41:18.171" v="644" actId="1076"/>
          <ac:spMkLst>
            <pc:docMk/>
            <pc:sldMk cId="2943717321" sldId="2146846503"/>
            <ac:spMk id="13" creationId="{806DEA2E-D5E5-C757-8097-A1BD7A5920A1}"/>
          </ac:spMkLst>
        </pc:spChg>
        <pc:cxnChg chg="add del mod">
          <ac:chgData name="Jason Wiese" userId="4bff8d5b-7de6-4655-b397-69b0afc81113" providerId="ADAL" clId="{5CE1F9FB-456D-4FCD-A1DB-A990F85ADE2E}" dt="2024-10-01T21:39:09.333" v="610" actId="478"/>
          <ac:cxnSpMkLst>
            <pc:docMk/>
            <pc:sldMk cId="2943717321" sldId="2146846503"/>
            <ac:cxnSpMk id="7" creationId="{5ED1C61E-46CE-E27A-8CD3-1255C5C52ED8}"/>
          </ac:cxnSpMkLst>
        </pc:cxnChg>
        <pc:cxnChg chg="add mod">
          <ac:chgData name="Jason Wiese" userId="4bff8d5b-7de6-4655-b397-69b0afc81113" providerId="ADAL" clId="{5CE1F9FB-456D-4FCD-A1DB-A990F85ADE2E}" dt="2024-10-01T21:40:55.533" v="640" actId="208"/>
          <ac:cxnSpMkLst>
            <pc:docMk/>
            <pc:sldMk cId="2943717321" sldId="2146846503"/>
            <ac:cxnSpMk id="15" creationId="{4F5C519B-1449-725A-DD05-3961611CBF33}"/>
          </ac:cxnSpMkLst>
        </pc:cxnChg>
      </pc:sldChg>
      <pc:sldChg chg="modSp mod">
        <pc:chgData name="Jason Wiese" userId="4bff8d5b-7de6-4655-b397-69b0afc81113" providerId="ADAL" clId="{5CE1F9FB-456D-4FCD-A1DB-A990F85ADE2E}" dt="2024-10-01T21:25:06.885" v="426" actId="404"/>
        <pc:sldMkLst>
          <pc:docMk/>
          <pc:sldMk cId="3039145571" sldId="2146846505"/>
        </pc:sldMkLst>
        <pc:spChg chg="mod">
          <ac:chgData name="Jason Wiese" userId="4bff8d5b-7de6-4655-b397-69b0afc81113" providerId="ADAL" clId="{5CE1F9FB-456D-4FCD-A1DB-A990F85ADE2E}" dt="2024-10-01T20:59:54.055" v="0" actId="115"/>
          <ac:spMkLst>
            <pc:docMk/>
            <pc:sldMk cId="3039145571" sldId="2146846505"/>
            <ac:spMk id="4" creationId="{B49DE666-A836-5E5F-F45B-016BF6717CB2}"/>
          </ac:spMkLst>
        </pc:spChg>
        <pc:spChg chg="mod">
          <ac:chgData name="Jason Wiese" userId="4bff8d5b-7de6-4655-b397-69b0afc81113" providerId="ADAL" clId="{5CE1F9FB-456D-4FCD-A1DB-A990F85ADE2E}" dt="2024-10-01T21:25:06.885" v="426" actId="404"/>
          <ac:spMkLst>
            <pc:docMk/>
            <pc:sldMk cId="3039145571" sldId="2146846505"/>
            <ac:spMk id="10" creationId="{FF731E82-5A30-ECB3-60AB-EF1AE78F0735}"/>
          </ac:spMkLst>
        </pc:spChg>
      </pc:sldChg>
      <pc:sldChg chg="modSp mod">
        <pc:chgData name="Jason Wiese" userId="4bff8d5b-7de6-4655-b397-69b0afc81113" providerId="ADAL" clId="{5CE1F9FB-456D-4FCD-A1DB-A990F85ADE2E}" dt="2024-10-01T21:55:58.464" v="903" actId="20577"/>
        <pc:sldMkLst>
          <pc:docMk/>
          <pc:sldMk cId="3862157632" sldId="2146846528"/>
        </pc:sldMkLst>
        <pc:spChg chg="mod">
          <ac:chgData name="Jason Wiese" userId="4bff8d5b-7de6-4655-b397-69b0afc81113" providerId="ADAL" clId="{5CE1F9FB-456D-4FCD-A1DB-A990F85ADE2E}" dt="2024-10-01T21:18:07.714" v="288" actId="554"/>
          <ac:spMkLst>
            <pc:docMk/>
            <pc:sldMk cId="3862157632" sldId="2146846528"/>
            <ac:spMk id="16" creationId="{24516E73-8C14-2875-9C7C-B19C136B5D65}"/>
          </ac:spMkLst>
        </pc:spChg>
        <pc:spChg chg="mod">
          <ac:chgData name="Jason Wiese" userId="4bff8d5b-7de6-4655-b397-69b0afc81113" providerId="ADAL" clId="{5CE1F9FB-456D-4FCD-A1DB-A990F85ADE2E}" dt="2024-10-01T21:18:07.714" v="288" actId="554"/>
          <ac:spMkLst>
            <pc:docMk/>
            <pc:sldMk cId="3862157632" sldId="2146846528"/>
            <ac:spMk id="17" creationId="{F255AE74-C6C9-057C-7CA2-25AE912A5943}"/>
          </ac:spMkLst>
        </pc:spChg>
        <pc:spChg chg="mod">
          <ac:chgData name="Jason Wiese" userId="4bff8d5b-7de6-4655-b397-69b0afc81113" providerId="ADAL" clId="{5CE1F9FB-456D-4FCD-A1DB-A990F85ADE2E}" dt="2024-10-01T21:55:58.464" v="903" actId="20577"/>
          <ac:spMkLst>
            <pc:docMk/>
            <pc:sldMk cId="3862157632" sldId="2146846528"/>
            <ac:spMk id="18" creationId="{DB8E66FD-DE1A-9A3F-904E-C4940C60C486}"/>
          </ac:spMkLst>
        </pc:spChg>
        <pc:spChg chg="mod">
          <ac:chgData name="Jason Wiese" userId="4bff8d5b-7de6-4655-b397-69b0afc81113" providerId="ADAL" clId="{5CE1F9FB-456D-4FCD-A1DB-A990F85ADE2E}" dt="2024-10-01T21:18:22.873" v="295" actId="114"/>
          <ac:spMkLst>
            <pc:docMk/>
            <pc:sldMk cId="3862157632" sldId="2146846528"/>
            <ac:spMk id="19" creationId="{2BFB97EA-6404-F1D3-7775-E5A5E618A3F5}"/>
          </ac:spMkLst>
        </pc:spChg>
        <pc:spChg chg="mod">
          <ac:chgData name="Jason Wiese" userId="4bff8d5b-7de6-4655-b397-69b0afc81113" providerId="ADAL" clId="{5CE1F9FB-456D-4FCD-A1DB-A990F85ADE2E}" dt="2024-10-01T21:45:23.715" v="895" actId="20577"/>
          <ac:spMkLst>
            <pc:docMk/>
            <pc:sldMk cId="3862157632" sldId="2146846528"/>
            <ac:spMk id="27" creationId="{F1911B7D-D51F-CD4E-4BE8-F72285C199CE}"/>
          </ac:spMkLst>
        </pc:spChg>
        <pc:spChg chg="mod">
          <ac:chgData name="Jason Wiese" userId="4bff8d5b-7de6-4655-b397-69b0afc81113" providerId="ADAL" clId="{5CE1F9FB-456D-4FCD-A1DB-A990F85ADE2E}" dt="2024-10-01T21:01:25.049" v="30" actId="207"/>
          <ac:spMkLst>
            <pc:docMk/>
            <pc:sldMk cId="3862157632" sldId="2146846528"/>
            <ac:spMk id="28" creationId="{FD5F09F5-DB76-A2F8-34EA-63BA613EBC73}"/>
          </ac:spMkLst>
        </pc:spChg>
      </pc:sldChg>
      <pc:sldChg chg="addSp delSp modSp mod">
        <pc:chgData name="Jason Wiese" userId="4bff8d5b-7de6-4655-b397-69b0afc81113" providerId="ADAL" clId="{5CE1F9FB-456D-4FCD-A1DB-A990F85ADE2E}" dt="2024-10-01T21:46:31.093" v="901"/>
        <pc:sldMkLst>
          <pc:docMk/>
          <pc:sldMk cId="2244143468" sldId="2146846529"/>
        </pc:sldMkLst>
        <pc:spChg chg="add del mod">
          <ac:chgData name="Jason Wiese" userId="4bff8d5b-7de6-4655-b397-69b0afc81113" providerId="ADAL" clId="{5CE1F9FB-456D-4FCD-A1DB-A990F85ADE2E}" dt="2024-10-01T21:45:27.821" v="896" actId="478"/>
          <ac:spMkLst>
            <pc:docMk/>
            <pc:sldMk cId="2244143468" sldId="2146846529"/>
            <ac:spMk id="2" creationId="{52B19AA0-8ECD-8852-593D-6EDCE3B57131}"/>
          </ac:spMkLst>
        </pc:spChg>
        <pc:spChg chg="del">
          <ac:chgData name="Jason Wiese" userId="4bff8d5b-7de6-4655-b397-69b0afc81113" providerId="ADAL" clId="{5CE1F9FB-456D-4FCD-A1DB-A990F85ADE2E}" dt="2024-10-01T21:46:21.869" v="900" actId="478"/>
          <ac:spMkLst>
            <pc:docMk/>
            <pc:sldMk cId="2244143468" sldId="2146846529"/>
            <ac:spMk id="4" creationId="{4591A417-07E5-118C-0631-AC649414DB05}"/>
          </ac:spMkLst>
        </pc:spChg>
        <pc:spChg chg="add mod">
          <ac:chgData name="Jason Wiese" userId="4bff8d5b-7de6-4655-b397-69b0afc81113" providerId="ADAL" clId="{5CE1F9FB-456D-4FCD-A1DB-A990F85ADE2E}" dt="2024-10-01T21:45:33.324" v="897"/>
          <ac:spMkLst>
            <pc:docMk/>
            <pc:sldMk cId="2244143468" sldId="2146846529"/>
            <ac:spMk id="5" creationId="{B13A2C7F-470A-9108-3E45-BEA75DFAF499}"/>
          </ac:spMkLst>
        </pc:spChg>
        <pc:spChg chg="add mod">
          <ac:chgData name="Jason Wiese" userId="4bff8d5b-7de6-4655-b397-69b0afc81113" providerId="ADAL" clId="{5CE1F9FB-456D-4FCD-A1DB-A990F85ADE2E}" dt="2024-10-01T21:46:31.093" v="901"/>
          <ac:spMkLst>
            <pc:docMk/>
            <pc:sldMk cId="2244143468" sldId="2146846529"/>
            <ac:spMk id="10" creationId="{DD6ABBE2-49A2-F68F-3D96-FD4174B41ADD}"/>
          </ac:spMkLst>
        </pc:spChg>
        <pc:spChg chg="mod">
          <ac:chgData name="Jason Wiese" userId="4bff8d5b-7de6-4655-b397-69b0afc81113" providerId="ADAL" clId="{5CE1F9FB-456D-4FCD-A1DB-A990F85ADE2E}" dt="2024-10-01T21:46:18.659" v="899" actId="6549"/>
          <ac:spMkLst>
            <pc:docMk/>
            <pc:sldMk cId="2244143468" sldId="2146846529"/>
            <ac:spMk id="16" creationId="{24516E73-8C14-2875-9C7C-B19C136B5D65}"/>
          </ac:spMkLst>
        </pc:spChg>
        <pc:spChg chg="mod">
          <ac:chgData name="Jason Wiese" userId="4bff8d5b-7de6-4655-b397-69b0afc81113" providerId="ADAL" clId="{5CE1F9FB-456D-4FCD-A1DB-A990F85ADE2E}" dt="2024-10-01T21:46:15.345" v="898" actId="554"/>
          <ac:spMkLst>
            <pc:docMk/>
            <pc:sldMk cId="2244143468" sldId="2146846529"/>
            <ac:spMk id="17" creationId="{F255AE74-C6C9-057C-7CA2-25AE912A5943}"/>
          </ac:spMkLst>
        </pc:spChg>
        <pc:spChg chg="mod">
          <ac:chgData name="Jason Wiese" userId="4bff8d5b-7de6-4655-b397-69b0afc81113" providerId="ADAL" clId="{5CE1F9FB-456D-4FCD-A1DB-A990F85ADE2E}" dt="2024-10-01T21:46:15.345" v="898" actId="554"/>
          <ac:spMkLst>
            <pc:docMk/>
            <pc:sldMk cId="2244143468" sldId="2146846529"/>
            <ac:spMk id="18" creationId="{DB8E66FD-DE1A-9A3F-904E-C4940C60C486}"/>
          </ac:spMkLst>
        </pc:spChg>
        <pc:spChg chg="mod">
          <ac:chgData name="Jason Wiese" userId="4bff8d5b-7de6-4655-b397-69b0afc81113" providerId="ADAL" clId="{5CE1F9FB-456D-4FCD-A1DB-A990F85ADE2E}" dt="2024-10-01T21:46:15.345" v="898" actId="554"/>
          <ac:spMkLst>
            <pc:docMk/>
            <pc:sldMk cId="2244143468" sldId="2146846529"/>
            <ac:spMk id="19" creationId="{2BFB97EA-6404-F1D3-7775-E5A5E618A3F5}"/>
          </ac:spMkLst>
        </pc:spChg>
        <pc:spChg chg="del">
          <ac:chgData name="Jason Wiese" userId="4bff8d5b-7de6-4655-b397-69b0afc81113" providerId="ADAL" clId="{5CE1F9FB-456D-4FCD-A1DB-A990F85ADE2E}" dt="2024-10-01T21:11:08.663" v="181" actId="478"/>
          <ac:spMkLst>
            <pc:docMk/>
            <pc:sldMk cId="2244143468" sldId="2146846529"/>
            <ac:spMk id="26" creationId="{E17C1D41-DD74-9146-C859-6DFBC7E0A989}"/>
          </ac:spMkLst>
        </pc:spChg>
      </pc:sldChg>
      <pc:sldChg chg="modSp mod">
        <pc:chgData name="Jason Wiese" userId="4bff8d5b-7de6-4655-b397-69b0afc81113" providerId="ADAL" clId="{5CE1F9FB-456D-4FCD-A1DB-A990F85ADE2E}" dt="2024-10-01T21:43:38.051" v="788" actId="1076"/>
        <pc:sldMkLst>
          <pc:docMk/>
          <pc:sldMk cId="619268988" sldId="2146846530"/>
        </pc:sldMkLst>
        <pc:spChg chg="mod">
          <ac:chgData name="Jason Wiese" userId="4bff8d5b-7de6-4655-b397-69b0afc81113" providerId="ADAL" clId="{5CE1F9FB-456D-4FCD-A1DB-A990F85ADE2E}" dt="2024-10-01T21:43:25.939" v="787" actId="20577"/>
          <ac:spMkLst>
            <pc:docMk/>
            <pc:sldMk cId="619268988" sldId="2146846530"/>
            <ac:spMk id="3" creationId="{8E10F1E4-D465-D247-7D80-A0D686F1CD85}"/>
          </ac:spMkLst>
        </pc:spChg>
        <pc:spChg chg="mod">
          <ac:chgData name="Jason Wiese" userId="4bff8d5b-7de6-4655-b397-69b0afc81113" providerId="ADAL" clId="{5CE1F9FB-456D-4FCD-A1DB-A990F85ADE2E}" dt="2024-10-01T21:43:38.051" v="788" actId="1076"/>
          <ac:spMkLst>
            <pc:docMk/>
            <pc:sldMk cId="619268988" sldId="2146846530"/>
            <ac:spMk id="5" creationId="{261E02E7-A695-C223-8988-765550020BDD}"/>
          </ac:spMkLst>
        </pc:spChg>
      </pc:sldChg>
    </pc:docChg>
  </pc:docChgLst>
  <pc:docChgLst>
    <pc:chgData name="Leah Montner Dixon" userId="d5b2ae9e-9213-4442-b7df-4db8cbe51e5d" providerId="ADAL" clId="{A9D4C512-058E-4113-9508-37F56D66DE35}"/>
    <pc:docChg chg="undo redo custSel addSld delSld modSld">
      <pc:chgData name="Leah Montner Dixon" userId="d5b2ae9e-9213-4442-b7df-4db8cbe51e5d" providerId="ADAL" clId="{A9D4C512-058E-4113-9508-37F56D66DE35}" dt="2024-11-25T22:16:52.893" v="625" actId="1037"/>
      <pc:docMkLst>
        <pc:docMk/>
      </pc:docMkLst>
      <pc:sldChg chg="addSp delSp modSp mod">
        <pc:chgData name="Leah Montner Dixon" userId="d5b2ae9e-9213-4442-b7df-4db8cbe51e5d" providerId="ADAL" clId="{A9D4C512-058E-4113-9508-37F56D66DE35}" dt="2024-11-25T15:25:45.801" v="604"/>
        <pc:sldMkLst>
          <pc:docMk/>
          <pc:sldMk cId="272587898" sldId="2146846275"/>
        </pc:sldMkLst>
        <pc:spChg chg="add mod">
          <ac:chgData name="Leah Montner Dixon" userId="d5b2ae9e-9213-4442-b7df-4db8cbe51e5d" providerId="ADAL" clId="{A9D4C512-058E-4113-9508-37F56D66DE35}" dt="2024-11-25T15:25:45.801" v="604"/>
          <ac:spMkLst>
            <pc:docMk/>
            <pc:sldMk cId="272587898" sldId="2146846275"/>
            <ac:spMk id="5" creationId="{8FD07434-DAD8-A86D-9CF8-19CDEF1DBC21}"/>
          </ac:spMkLst>
        </pc:spChg>
        <pc:spChg chg="add mod">
          <ac:chgData name="Leah Montner Dixon" userId="d5b2ae9e-9213-4442-b7df-4db8cbe51e5d" providerId="ADAL" clId="{A9D4C512-058E-4113-9508-37F56D66DE35}" dt="2024-11-25T15:25:45.801" v="604"/>
          <ac:spMkLst>
            <pc:docMk/>
            <pc:sldMk cId="272587898" sldId="2146846275"/>
            <ac:spMk id="6" creationId="{867132CA-E18E-EECA-3160-53EAC69BB1B2}"/>
          </ac:spMkLst>
        </pc:spChg>
        <pc:spChg chg="del">
          <ac:chgData name="Leah Montner Dixon" userId="d5b2ae9e-9213-4442-b7df-4db8cbe51e5d" providerId="ADAL" clId="{A9D4C512-058E-4113-9508-37F56D66DE35}" dt="2024-11-25T15:25:45.624" v="603" actId="478"/>
          <ac:spMkLst>
            <pc:docMk/>
            <pc:sldMk cId="272587898" sldId="2146846275"/>
            <ac:spMk id="8" creationId="{03E4DAD9-9E07-98C0-6535-24E5B882417E}"/>
          </ac:spMkLst>
        </pc:spChg>
        <pc:spChg chg="del">
          <ac:chgData name="Leah Montner Dixon" userId="d5b2ae9e-9213-4442-b7df-4db8cbe51e5d" providerId="ADAL" clId="{A9D4C512-058E-4113-9508-37F56D66DE35}" dt="2024-11-25T15:25:45.624" v="603" actId="478"/>
          <ac:spMkLst>
            <pc:docMk/>
            <pc:sldMk cId="272587898" sldId="2146846275"/>
            <ac:spMk id="10" creationId="{7A0614AA-08BC-E3A7-0764-5F4E6204EE01}"/>
          </ac:spMkLst>
        </pc:spChg>
        <pc:picChg chg="add mod">
          <ac:chgData name="Leah Montner Dixon" userId="d5b2ae9e-9213-4442-b7df-4db8cbe51e5d" providerId="ADAL" clId="{A9D4C512-058E-4113-9508-37F56D66DE35}" dt="2024-11-25T15:25:45.801" v="604"/>
          <ac:picMkLst>
            <pc:docMk/>
            <pc:sldMk cId="272587898" sldId="2146846275"/>
            <ac:picMk id="4" creationId="{74ED98B8-6495-22DE-F043-804A7C5CFE2E}"/>
          </ac:picMkLst>
        </pc:picChg>
        <pc:picChg chg="del">
          <ac:chgData name="Leah Montner Dixon" userId="d5b2ae9e-9213-4442-b7df-4db8cbe51e5d" providerId="ADAL" clId="{A9D4C512-058E-4113-9508-37F56D66DE35}" dt="2024-11-25T15:25:45.624" v="603" actId="478"/>
          <ac:picMkLst>
            <pc:docMk/>
            <pc:sldMk cId="272587898" sldId="2146846275"/>
            <ac:picMk id="7" creationId="{3F44B478-180A-BA43-533B-3591F50E71E8}"/>
          </ac:picMkLst>
        </pc:picChg>
      </pc:sldChg>
      <pc:sldChg chg="modSp mod">
        <pc:chgData name="Leah Montner Dixon" userId="d5b2ae9e-9213-4442-b7df-4db8cbe51e5d" providerId="ADAL" clId="{A9D4C512-058E-4113-9508-37F56D66DE35}" dt="2024-11-25T22:16:52.893" v="625" actId="1037"/>
        <pc:sldMkLst>
          <pc:docMk/>
          <pc:sldMk cId="619268988" sldId="2146846530"/>
        </pc:sldMkLst>
        <pc:spChg chg="mod">
          <ac:chgData name="Leah Montner Dixon" userId="d5b2ae9e-9213-4442-b7df-4db8cbe51e5d" providerId="ADAL" clId="{A9D4C512-058E-4113-9508-37F56D66DE35}" dt="2024-11-25T15:13:33.456" v="454" actId="20577"/>
          <ac:spMkLst>
            <pc:docMk/>
            <pc:sldMk cId="619268988" sldId="2146846530"/>
            <ac:spMk id="3" creationId="{8E10F1E4-D465-D247-7D80-A0D686F1CD85}"/>
          </ac:spMkLst>
        </pc:spChg>
        <pc:spChg chg="mod">
          <ac:chgData name="Leah Montner Dixon" userId="d5b2ae9e-9213-4442-b7df-4db8cbe51e5d" providerId="ADAL" clId="{A9D4C512-058E-4113-9508-37F56D66DE35}" dt="2024-11-25T22:16:46.584" v="608" actId="1076"/>
          <ac:spMkLst>
            <pc:docMk/>
            <pc:sldMk cId="619268988" sldId="2146846530"/>
            <ac:spMk id="4" creationId="{4A67C733-591B-0024-A07D-1EEF948CA3E8}"/>
          </ac:spMkLst>
        </pc:spChg>
        <pc:spChg chg="mod">
          <ac:chgData name="Leah Montner Dixon" userId="d5b2ae9e-9213-4442-b7df-4db8cbe51e5d" providerId="ADAL" clId="{A9D4C512-058E-4113-9508-37F56D66DE35}" dt="2024-11-25T22:16:52.893" v="625" actId="1037"/>
          <ac:spMkLst>
            <pc:docMk/>
            <pc:sldMk cId="619268988" sldId="2146846530"/>
            <ac:spMk id="5" creationId="{261E02E7-A695-C223-8988-765550020BDD}"/>
          </ac:spMkLst>
        </pc:spChg>
      </pc:sldChg>
      <pc:sldChg chg="delSp modSp add mod">
        <pc:chgData name="Leah Montner Dixon" userId="d5b2ae9e-9213-4442-b7df-4db8cbe51e5d" providerId="ADAL" clId="{A9D4C512-058E-4113-9508-37F56D66DE35}" dt="2024-11-25T15:18:34.518" v="602" actId="207"/>
        <pc:sldMkLst>
          <pc:docMk/>
          <pc:sldMk cId="3931335238" sldId="2146846575"/>
        </pc:sldMkLst>
        <pc:spChg chg="del mod">
          <ac:chgData name="Leah Montner Dixon" userId="d5b2ae9e-9213-4442-b7df-4db8cbe51e5d" providerId="ADAL" clId="{A9D4C512-058E-4113-9508-37F56D66DE35}" dt="2024-11-25T14:41:37.040" v="126" actId="478"/>
          <ac:spMkLst>
            <pc:docMk/>
            <pc:sldMk cId="3931335238" sldId="2146846575"/>
            <ac:spMk id="6" creationId="{AA7A436D-FF78-4C00-397D-359602D1BC77}"/>
          </ac:spMkLst>
        </pc:spChg>
        <pc:spChg chg="mod">
          <ac:chgData name="Leah Montner Dixon" userId="d5b2ae9e-9213-4442-b7df-4db8cbe51e5d" providerId="ADAL" clId="{A9D4C512-058E-4113-9508-37F56D66DE35}" dt="2024-11-25T15:13:39.357" v="458" actId="20577"/>
          <ac:spMkLst>
            <pc:docMk/>
            <pc:sldMk cId="3931335238" sldId="2146846575"/>
            <ac:spMk id="9" creationId="{F2EC36F9-CD4A-A8A0-2BA8-8C7BECEAA807}"/>
          </ac:spMkLst>
        </pc:spChg>
        <pc:spChg chg="mod">
          <ac:chgData name="Leah Montner Dixon" userId="d5b2ae9e-9213-4442-b7df-4db8cbe51e5d" providerId="ADAL" clId="{A9D4C512-058E-4113-9508-37F56D66DE35}" dt="2024-11-25T15:18:34.518" v="602" actId="207"/>
          <ac:spMkLst>
            <pc:docMk/>
            <pc:sldMk cId="3931335238" sldId="2146846575"/>
            <ac:spMk id="11" creationId="{E7A44CB7-C1E3-F3AB-59C8-6D37C136CCE2}"/>
          </ac:spMkLst>
        </pc:spChg>
        <pc:graphicFrameChg chg="mod">
          <ac:chgData name="Leah Montner Dixon" userId="d5b2ae9e-9213-4442-b7df-4db8cbe51e5d" providerId="ADAL" clId="{A9D4C512-058E-4113-9508-37F56D66DE35}" dt="2024-11-25T15:13:11.859" v="438"/>
          <ac:graphicFrameMkLst>
            <pc:docMk/>
            <pc:sldMk cId="3931335238" sldId="2146846575"/>
            <ac:graphicFrameMk id="15" creationId="{FF03074C-9B1A-106A-0362-ED3B210DE9F9}"/>
          </ac:graphicFrameMkLst>
        </pc:graphicFrameChg>
      </pc:sldChg>
      <pc:sldChg chg="modSp mod">
        <pc:chgData name="Leah Montner Dixon" userId="d5b2ae9e-9213-4442-b7df-4db8cbe51e5d" providerId="ADAL" clId="{A9D4C512-058E-4113-9508-37F56D66DE35}" dt="2024-11-25T15:41:26.424" v="606" actId="207"/>
        <pc:sldMkLst>
          <pc:docMk/>
          <pc:sldMk cId="4101654335" sldId="2146846672"/>
        </pc:sldMkLst>
        <pc:spChg chg="mod">
          <ac:chgData name="Leah Montner Dixon" userId="d5b2ae9e-9213-4442-b7df-4db8cbe51e5d" providerId="ADAL" clId="{A9D4C512-058E-4113-9508-37F56D66DE35}" dt="2024-11-25T15:41:26.424" v="606" actId="207"/>
          <ac:spMkLst>
            <pc:docMk/>
            <pc:sldMk cId="4101654335" sldId="2146846672"/>
            <ac:spMk id="7" creationId="{89A4D018-FAE3-CFCF-1E69-29650B92EB54}"/>
          </ac:spMkLst>
        </pc:spChg>
        <pc:spChg chg="mod">
          <ac:chgData name="Leah Montner Dixon" userId="d5b2ae9e-9213-4442-b7df-4db8cbe51e5d" providerId="ADAL" clId="{A9D4C512-058E-4113-9508-37F56D66DE35}" dt="2024-11-25T15:41:26.424" v="606" actId="207"/>
          <ac:spMkLst>
            <pc:docMk/>
            <pc:sldMk cId="4101654335" sldId="2146846672"/>
            <ac:spMk id="11" creationId="{FF5C1B5E-433A-59AF-C01A-D53B6693D6B5}"/>
          </ac:spMkLst>
        </pc:spChg>
        <pc:spChg chg="mod">
          <ac:chgData name="Leah Montner Dixon" userId="d5b2ae9e-9213-4442-b7df-4db8cbe51e5d" providerId="ADAL" clId="{A9D4C512-058E-4113-9508-37F56D66DE35}" dt="2024-11-25T15:41:26.424" v="606" actId="207"/>
          <ac:spMkLst>
            <pc:docMk/>
            <pc:sldMk cId="4101654335" sldId="2146846672"/>
            <ac:spMk id="12" creationId="{FAE5C482-6608-9F40-69EC-9A14D5F2D201}"/>
          </ac:spMkLst>
        </pc:spChg>
        <pc:spChg chg="mod">
          <ac:chgData name="Leah Montner Dixon" userId="d5b2ae9e-9213-4442-b7df-4db8cbe51e5d" providerId="ADAL" clId="{A9D4C512-058E-4113-9508-37F56D66DE35}" dt="2024-11-25T15:41:26.424" v="606" actId="207"/>
          <ac:spMkLst>
            <pc:docMk/>
            <pc:sldMk cId="4101654335" sldId="2146846672"/>
            <ac:spMk id="14" creationId="{0A938D9D-879A-B0CA-6FB1-07A8AEAE73A9}"/>
          </ac:spMkLst>
        </pc:spChg>
      </pc:sldChg>
      <pc:sldChg chg="new del">
        <pc:chgData name="Leah Montner Dixon" userId="d5b2ae9e-9213-4442-b7df-4db8cbe51e5d" providerId="ADAL" clId="{A9D4C512-058E-4113-9508-37F56D66DE35}" dt="2024-11-25T14:41:27.740" v="101" actId="47"/>
        <pc:sldMkLst>
          <pc:docMk/>
          <pc:sldMk cId="550443809" sldId="2146846673"/>
        </pc:sldMkLst>
      </pc:sldChg>
    </pc:docChg>
  </pc:docChgLst>
  <pc:docChgLst>
    <pc:chgData name="Leah Montner Dixon" userId="d5b2ae9e-9213-4442-b7df-4db8cbe51e5d" providerId="ADAL" clId="{F406A4D5-D142-4E04-9274-AC488ECF31D0}"/>
    <pc:docChg chg="undo custSel addSld delSld modSld">
      <pc:chgData name="Leah Montner Dixon" userId="d5b2ae9e-9213-4442-b7df-4db8cbe51e5d" providerId="ADAL" clId="{F406A4D5-D142-4E04-9274-AC488ECF31D0}" dt="2024-11-22T19:43:55.387" v="226" actId="47"/>
      <pc:docMkLst>
        <pc:docMk/>
      </pc:docMkLst>
      <pc:sldChg chg="del">
        <pc:chgData name="Leah Montner Dixon" userId="d5b2ae9e-9213-4442-b7df-4db8cbe51e5d" providerId="ADAL" clId="{F406A4D5-D142-4E04-9274-AC488ECF31D0}" dt="2024-11-22T18:02:16.464" v="16" actId="47"/>
        <pc:sldMkLst>
          <pc:docMk/>
          <pc:sldMk cId="3750613639" sldId="2146846281"/>
        </pc:sldMkLst>
      </pc:sldChg>
      <pc:sldChg chg="del">
        <pc:chgData name="Leah Montner Dixon" userId="d5b2ae9e-9213-4442-b7df-4db8cbe51e5d" providerId="ADAL" clId="{F406A4D5-D142-4E04-9274-AC488ECF31D0}" dt="2024-11-22T18:02:16.464" v="16" actId="47"/>
        <pc:sldMkLst>
          <pc:docMk/>
          <pc:sldMk cId="2958377685" sldId="2146846497"/>
        </pc:sldMkLst>
      </pc:sldChg>
      <pc:sldChg chg="del">
        <pc:chgData name="Leah Montner Dixon" userId="d5b2ae9e-9213-4442-b7df-4db8cbe51e5d" providerId="ADAL" clId="{F406A4D5-D142-4E04-9274-AC488ECF31D0}" dt="2024-11-22T18:02:16.464" v="16" actId="47"/>
        <pc:sldMkLst>
          <pc:docMk/>
          <pc:sldMk cId="636959257" sldId="2146846502"/>
        </pc:sldMkLst>
      </pc:sldChg>
      <pc:sldChg chg="del">
        <pc:chgData name="Leah Montner Dixon" userId="d5b2ae9e-9213-4442-b7df-4db8cbe51e5d" providerId="ADAL" clId="{F406A4D5-D142-4E04-9274-AC488ECF31D0}" dt="2024-11-22T18:02:16.464" v="16" actId="47"/>
        <pc:sldMkLst>
          <pc:docMk/>
          <pc:sldMk cId="2943717321" sldId="2146846503"/>
        </pc:sldMkLst>
      </pc:sldChg>
      <pc:sldChg chg="del">
        <pc:chgData name="Leah Montner Dixon" userId="d5b2ae9e-9213-4442-b7df-4db8cbe51e5d" providerId="ADAL" clId="{F406A4D5-D142-4E04-9274-AC488ECF31D0}" dt="2024-11-22T18:02:16.464" v="16" actId="47"/>
        <pc:sldMkLst>
          <pc:docMk/>
          <pc:sldMk cId="3039145571" sldId="2146846505"/>
        </pc:sldMkLst>
      </pc:sldChg>
      <pc:sldChg chg="del">
        <pc:chgData name="Leah Montner Dixon" userId="d5b2ae9e-9213-4442-b7df-4db8cbe51e5d" providerId="ADAL" clId="{F406A4D5-D142-4E04-9274-AC488ECF31D0}" dt="2024-11-22T18:02:16.464" v="16" actId="47"/>
        <pc:sldMkLst>
          <pc:docMk/>
          <pc:sldMk cId="3159167482" sldId="2146846525"/>
        </pc:sldMkLst>
      </pc:sldChg>
      <pc:sldChg chg="del">
        <pc:chgData name="Leah Montner Dixon" userId="d5b2ae9e-9213-4442-b7df-4db8cbe51e5d" providerId="ADAL" clId="{F406A4D5-D142-4E04-9274-AC488ECF31D0}" dt="2024-11-22T18:02:16.464" v="16" actId="47"/>
        <pc:sldMkLst>
          <pc:docMk/>
          <pc:sldMk cId="3862157632" sldId="2146846528"/>
        </pc:sldMkLst>
      </pc:sldChg>
      <pc:sldChg chg="del">
        <pc:chgData name="Leah Montner Dixon" userId="d5b2ae9e-9213-4442-b7df-4db8cbe51e5d" providerId="ADAL" clId="{F406A4D5-D142-4E04-9274-AC488ECF31D0}" dt="2024-11-22T18:02:16.464" v="16" actId="47"/>
        <pc:sldMkLst>
          <pc:docMk/>
          <pc:sldMk cId="2244143468" sldId="2146846529"/>
        </pc:sldMkLst>
      </pc:sldChg>
      <pc:sldChg chg="modSp mod">
        <pc:chgData name="Leah Montner Dixon" userId="d5b2ae9e-9213-4442-b7df-4db8cbe51e5d" providerId="ADAL" clId="{F406A4D5-D142-4E04-9274-AC488ECF31D0}" dt="2024-11-22T18:06:28.175" v="36" actId="5793"/>
        <pc:sldMkLst>
          <pc:docMk/>
          <pc:sldMk cId="619268988" sldId="2146846530"/>
        </pc:sldMkLst>
        <pc:spChg chg="mod">
          <ac:chgData name="Leah Montner Dixon" userId="d5b2ae9e-9213-4442-b7df-4db8cbe51e5d" providerId="ADAL" clId="{F406A4D5-D142-4E04-9274-AC488ECF31D0}" dt="2024-11-22T18:06:28.175" v="36" actId="5793"/>
          <ac:spMkLst>
            <pc:docMk/>
            <pc:sldMk cId="619268988" sldId="2146846530"/>
            <ac:spMk id="3" creationId="{8E10F1E4-D465-D247-7D80-A0D686F1CD85}"/>
          </ac:spMkLst>
        </pc:spChg>
        <pc:spChg chg="mod">
          <ac:chgData name="Leah Montner Dixon" userId="d5b2ae9e-9213-4442-b7df-4db8cbe51e5d" providerId="ADAL" clId="{F406A4D5-D142-4E04-9274-AC488ECF31D0}" dt="2024-11-22T18:06:24.732" v="29" actId="1076"/>
          <ac:spMkLst>
            <pc:docMk/>
            <pc:sldMk cId="619268988" sldId="2146846530"/>
            <ac:spMk id="4" creationId="{4A67C733-591B-0024-A07D-1EEF948CA3E8}"/>
          </ac:spMkLst>
        </pc:spChg>
        <pc:spChg chg="mod">
          <ac:chgData name="Leah Montner Dixon" userId="d5b2ae9e-9213-4442-b7df-4db8cbe51e5d" providerId="ADAL" clId="{F406A4D5-D142-4E04-9274-AC488ECF31D0}" dt="2024-11-22T18:02:12.520" v="15" actId="20577"/>
          <ac:spMkLst>
            <pc:docMk/>
            <pc:sldMk cId="619268988" sldId="2146846530"/>
            <ac:spMk id="11" creationId="{5EABED81-3476-4FCB-B347-FCBAECEB771E}"/>
          </ac:spMkLst>
        </pc:spChg>
      </pc:sldChg>
      <pc:sldChg chg="addSp delSp modSp add mod">
        <pc:chgData name="Leah Montner Dixon" userId="d5b2ae9e-9213-4442-b7df-4db8cbe51e5d" providerId="ADAL" clId="{F406A4D5-D142-4E04-9274-AC488ECF31D0}" dt="2024-11-22T18:14:16.835" v="224" actId="165"/>
        <pc:sldMkLst>
          <pc:docMk/>
          <pc:sldMk cId="4101654335" sldId="2146846672"/>
        </pc:sldMkLst>
        <pc:spChg chg="add mod topLvl">
          <ac:chgData name="Leah Montner Dixon" userId="d5b2ae9e-9213-4442-b7df-4db8cbe51e5d" providerId="ADAL" clId="{F406A4D5-D142-4E04-9274-AC488ECF31D0}" dt="2024-11-22T18:14:16.835" v="224" actId="165"/>
          <ac:spMkLst>
            <pc:docMk/>
            <pc:sldMk cId="4101654335" sldId="2146846672"/>
            <ac:spMk id="4" creationId="{229667A7-40A9-1945-84BE-659108A02A07}"/>
          </ac:spMkLst>
        </pc:spChg>
        <pc:spChg chg="mod topLvl">
          <ac:chgData name="Leah Montner Dixon" userId="d5b2ae9e-9213-4442-b7df-4db8cbe51e5d" providerId="ADAL" clId="{F406A4D5-D142-4E04-9274-AC488ECF31D0}" dt="2024-11-22T18:14:16.835" v="224" actId="165"/>
          <ac:spMkLst>
            <pc:docMk/>
            <pc:sldMk cId="4101654335" sldId="2146846672"/>
            <ac:spMk id="8" creationId="{082E7616-0943-EA73-1B75-19AB793B5BE8}"/>
          </ac:spMkLst>
        </pc:spChg>
        <pc:spChg chg="mod topLvl">
          <ac:chgData name="Leah Montner Dixon" userId="d5b2ae9e-9213-4442-b7df-4db8cbe51e5d" providerId="ADAL" clId="{F406A4D5-D142-4E04-9274-AC488ECF31D0}" dt="2024-11-22T18:14:16.835" v="224" actId="165"/>
          <ac:spMkLst>
            <pc:docMk/>
            <pc:sldMk cId="4101654335" sldId="2146846672"/>
            <ac:spMk id="10" creationId="{A1E01057-9B5E-5E12-5C45-FE8498B6A632}"/>
          </ac:spMkLst>
        </pc:spChg>
        <pc:spChg chg="mod topLvl">
          <ac:chgData name="Leah Montner Dixon" userId="d5b2ae9e-9213-4442-b7df-4db8cbe51e5d" providerId="ADAL" clId="{F406A4D5-D142-4E04-9274-AC488ECF31D0}" dt="2024-11-22T18:14:16.835" v="224" actId="165"/>
          <ac:spMkLst>
            <pc:docMk/>
            <pc:sldMk cId="4101654335" sldId="2146846672"/>
            <ac:spMk id="34" creationId="{62BB1684-B22A-28FA-42D5-6CE961FA61C7}"/>
          </ac:spMkLst>
        </pc:spChg>
        <pc:grpChg chg="add del mod">
          <ac:chgData name="Leah Montner Dixon" userId="d5b2ae9e-9213-4442-b7df-4db8cbe51e5d" providerId="ADAL" clId="{F406A4D5-D142-4E04-9274-AC488ECF31D0}" dt="2024-11-22T18:14:16.835" v="224" actId="165"/>
          <ac:grpSpMkLst>
            <pc:docMk/>
            <pc:sldMk cId="4101654335" sldId="2146846672"/>
            <ac:grpSpMk id="7" creationId="{856D23A7-9D25-C501-D86A-966E8011EC28}"/>
          </ac:grpSpMkLst>
        </pc:grpChg>
        <pc:picChg chg="add mod topLvl">
          <ac:chgData name="Leah Montner Dixon" userId="d5b2ae9e-9213-4442-b7df-4db8cbe51e5d" providerId="ADAL" clId="{F406A4D5-D142-4E04-9274-AC488ECF31D0}" dt="2024-11-22T18:14:16.835" v="224" actId="165"/>
          <ac:picMkLst>
            <pc:docMk/>
            <pc:sldMk cId="4101654335" sldId="2146846672"/>
            <ac:picMk id="3" creationId="{CE63358B-3C13-A862-0FCC-0A27ECE6F932}"/>
          </ac:picMkLst>
        </pc:picChg>
        <pc:picChg chg="mod topLvl">
          <ac:chgData name="Leah Montner Dixon" userId="d5b2ae9e-9213-4442-b7df-4db8cbe51e5d" providerId="ADAL" clId="{F406A4D5-D142-4E04-9274-AC488ECF31D0}" dt="2024-11-22T18:14:16.835" v="224" actId="165"/>
          <ac:picMkLst>
            <pc:docMk/>
            <pc:sldMk cId="4101654335" sldId="2146846672"/>
            <ac:picMk id="6" creationId="{375235C5-5B4D-D881-1A6A-58DAFA7DA12D}"/>
          </ac:picMkLst>
        </pc:picChg>
        <pc:picChg chg="mod topLvl">
          <ac:chgData name="Leah Montner Dixon" userId="d5b2ae9e-9213-4442-b7df-4db8cbe51e5d" providerId="ADAL" clId="{F406A4D5-D142-4E04-9274-AC488ECF31D0}" dt="2024-11-22T18:14:16.835" v="224" actId="165"/>
          <ac:picMkLst>
            <pc:docMk/>
            <pc:sldMk cId="4101654335" sldId="2146846672"/>
            <ac:picMk id="16" creationId="{CFDE5B63-C605-FB47-98B7-42501772A0C9}"/>
          </ac:picMkLst>
        </pc:picChg>
        <pc:picChg chg="mod topLvl">
          <ac:chgData name="Leah Montner Dixon" userId="d5b2ae9e-9213-4442-b7df-4db8cbe51e5d" providerId="ADAL" clId="{F406A4D5-D142-4E04-9274-AC488ECF31D0}" dt="2024-11-22T18:14:16.835" v="224" actId="165"/>
          <ac:picMkLst>
            <pc:docMk/>
            <pc:sldMk cId="4101654335" sldId="2146846672"/>
            <ac:picMk id="17" creationId="{7ED87F05-6463-8428-083F-02D0402B46BF}"/>
          </ac:picMkLst>
        </pc:picChg>
      </pc:sldChg>
      <pc:sldChg chg="new del">
        <pc:chgData name="Leah Montner Dixon" userId="d5b2ae9e-9213-4442-b7df-4db8cbe51e5d" providerId="ADAL" clId="{F406A4D5-D142-4E04-9274-AC488ECF31D0}" dt="2024-11-22T19:43:55.387" v="226" actId="47"/>
        <pc:sldMkLst>
          <pc:docMk/>
          <pc:sldMk cId="1832437559" sldId="21468466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92009264463181E-2"/>
          <c:y val="0.16503033098310441"/>
          <c:w val="0.91135258725595703"/>
          <c:h val="0.71148802789664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Shows / Movies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Cord Cutters / Nevers</c:v>
                </c:pt>
                <c:pt idx="1">
                  <c:v>'Heavy' Online Video Viewers</c:v>
                </c:pt>
                <c:pt idx="2">
                  <c:v>'I watch video on my phone daily'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23.5</c:v>
                </c:pt>
                <c:pt idx="2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5-4702-BE24-39C0D466CF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Non-Premium Video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Cord Cutters / Nevers</c:v>
                </c:pt>
                <c:pt idx="1">
                  <c:v>'Heavy' Online Video Viewers</c:v>
                </c:pt>
                <c:pt idx="2">
                  <c:v>'I watch video on my phone daily'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11.7</c:v>
                </c:pt>
                <c:pt idx="1">
                  <c:v>19.8</c:v>
                </c:pt>
                <c:pt idx="2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B-46E7-BD6D-A9BCE7F0E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9"/>
        <c:overlap val="-60"/>
        <c:axId val="1006215375"/>
        <c:axId val="1006220655"/>
      </c:barChart>
      <c:catAx>
        <c:axId val="100621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06220655"/>
        <c:crosses val="autoZero"/>
        <c:auto val="1"/>
        <c:lblAlgn val="ctr"/>
        <c:lblOffset val="100"/>
        <c:noMultiLvlLbl val="0"/>
      </c:catAx>
      <c:valAx>
        <c:axId val="10062206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21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33A5E-8160-5646-95BE-DDAD9B24228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A38C0-2575-7943-8356-6DA72D83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FC909-3F93-FF4F-BAA8-A061C495F2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51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B3AA-6564-6974-67FF-18F0D012A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4371D-F9E1-6ED2-7710-392511732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6C137-BA20-1E12-F0EF-9CDBB768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4F362-DAA8-CE94-204A-0A5432E8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90B68-68AA-0F1D-4742-ECD58E1E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5DAC-738D-7130-E70E-0BD07260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B086-5773-EB46-CC78-14659507B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DF26-1675-5947-8E18-D6D0CEA9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3555-C054-FC44-EBB5-E04E44D0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48EE-24F5-0965-115A-2BAA3428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DF074-BE4D-CB87-A2EF-4E21148E7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11ACC-4570-4B19-56EC-99AEBEC63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9C9D-D5DA-A2B7-FCF6-4EECE120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2300-80D8-A356-B426-4D81F059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B7BFF-AB50-E45B-BD55-BD03A2DC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5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856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41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2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E551-603F-144A-0EAB-8BB1A5C6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D1A50-BBA3-6E99-F081-158EA26A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61C86-9D88-32D2-5130-ED5F395B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97858-05E8-0F29-62C9-C198571C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6DE8-97CC-E962-5ACF-15E4D1C3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0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87078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734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689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749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9968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187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6340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9614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983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BB62-023E-2C1D-8055-B70452E8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8F8F3-490D-9A6E-5248-F255F78D5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FE4CA-3955-CFBE-3A0E-CFD58255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378-9FEC-6055-F0D6-323C43A2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CE15B-3237-CF76-A2F9-DF68506E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2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009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2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12A-3D6A-A81F-AF6F-A1052DE1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2FD6C-7741-9713-F0E0-140281D60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4795A-331F-D8FB-EA68-0C81C385B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BF204-8702-6743-9813-5584979C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F5E24-18BF-F34E-1669-9685BBCE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E2942-83E2-AEB0-C1C9-6D43C1B6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B406-4109-499A-4919-8BD66B2E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0DEC-D60B-A701-5FCD-13B628A9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A2B82-D022-AB0B-E823-05B050EF0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7FF93-E035-1420-97E9-69D7CF6B1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89DCD-3118-C22F-5434-ABF1F3A0E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BDE13-0F34-183C-75EF-B08D553E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A6672-563E-5B5A-DAAC-01DFC2F0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4585B-633A-AABB-A837-DB9BFED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3892-4C55-3C59-989E-01514C3A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AC285-02A5-F9E5-7B23-6FC4AD14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19460-17DC-4ED7-28F4-BA85865E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3671B-4EC3-2371-E5F1-BA73A7AE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8C9C7-0445-51AD-29C6-55F2802D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ABC3C-4660-1E1F-CE46-9D9108CC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A8620-5733-92C6-0F64-9FA39A90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8294-5CA2-017B-689C-0E61AFEC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EABB4-03D9-88BF-6DDC-2FFE4AE8D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ECAB6-88D6-C184-8B13-1C0085011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A8919-D004-6573-52A8-C9C86533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C3847-FFD2-661E-EE79-B7DA6DF0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A2652-C493-EC71-72A7-52B88271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D0C3-FAB9-3A52-E119-86CA4C0B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CB27-232D-5E16-376F-AFBEB72C6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7F4E1-2029-95B5-94CF-7E5D33FB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398FA-412E-7985-C2AC-3750E5B9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EEEEC-FB8B-7A28-3F5F-D6ED4A3F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D411B-9450-F8A7-C52A-7D94A487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C0E08-0757-2BAD-5CF1-FAB612CA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5684F-A4AF-06BD-F3B4-7FC33FE13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99A65-B208-B1E4-7C36-748811DC8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84C9-B13A-0C49-8F7F-6CA6DADCF4D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6DD7-D72E-EF98-0C2F-3A089938B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57DEC-CE95-2CA6-C80F-E361C88A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6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4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thevab.com/insight/lcsb-hispanic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jpeg"/><Relationship Id="rId11" Type="http://schemas.openxmlformats.org/officeDocument/2006/relationships/hyperlink" Target="https://thevab.com/insight/big-pictur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s://thevab.com/insight/laugh-cry-share-buy" TargetMode="External"/><Relationship Id="rId9" Type="http://schemas.openxmlformats.org/officeDocument/2006/relationships/hyperlink" Target="https://thevab.com/insight/unite-empower-reflect-sho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3303A-1146-4D74-901F-B13BA9E94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779250" cy="68580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B2BF6F-4CBE-4747-B65E-7952A86CB7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5907419"/>
            <a:ext cx="2085727" cy="660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ABED81-3476-4FCB-B347-FCBAECEB771E}"/>
              </a:ext>
            </a:extLst>
          </p:cNvPr>
          <p:cNvSpPr txBox="1"/>
          <p:nvPr/>
        </p:nvSpPr>
        <p:spPr>
          <a:xfrm>
            <a:off x="398216" y="1783799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>
                <a:solidFill>
                  <a:srgbClr val="ED3C8D"/>
                </a:solidFill>
                <a:latin typeface="Helvetica" pitchFamily="2" charset="0"/>
              </a:rPr>
              <a:t>December 6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2024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047CA5-FCE3-4E83-B5A0-D6D561171653}"/>
              </a:ext>
            </a:extLst>
          </p:cNvPr>
          <p:cNvCxnSpPr/>
          <p:nvPr/>
        </p:nvCxnSpPr>
        <p:spPr>
          <a:xfrm>
            <a:off x="493843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BBEE3C-68CF-3071-9D52-31B4AF57C983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0F1E4-D465-D247-7D80-A0D686F1CD85}"/>
              </a:ext>
            </a:extLst>
          </p:cNvPr>
          <p:cNvSpPr txBox="1"/>
          <p:nvPr/>
        </p:nvSpPr>
        <p:spPr>
          <a:xfrm>
            <a:off x="390040" y="3951856"/>
            <a:ext cx="5814115" cy="147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1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type of video content do digital-first cord cutters and nevers prefer to watch?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7C733-591B-0024-A07D-1EEF948CA3E8}"/>
              </a:ext>
            </a:extLst>
          </p:cNvPr>
          <p:cNvSpPr txBox="1"/>
          <p:nvPr/>
        </p:nvSpPr>
        <p:spPr>
          <a:xfrm>
            <a:off x="141085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E02E7-A695-C223-8988-765550020BDD}"/>
              </a:ext>
            </a:extLst>
          </p:cNvPr>
          <p:cNvSpPr txBox="1"/>
          <p:nvPr/>
        </p:nvSpPr>
        <p:spPr>
          <a:xfrm>
            <a:off x="4757608" y="4768248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6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7A44CB7-C1E3-F3AB-59C8-6D37C136CCE2}"/>
              </a:ext>
            </a:extLst>
          </p:cNvPr>
          <p:cNvSpPr txBox="1"/>
          <p:nvPr/>
        </p:nvSpPr>
        <p:spPr>
          <a:xfrm>
            <a:off x="503713" y="6197970"/>
            <a:ext cx="1140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Hub Entertainment Research,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Video Redefined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January 2024. Based on survey of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1,900 consumers, ages 13-74. ‘Cord Cutter / Never’ respondents = 822 (unweighted); Heavy Online Video Viewer respondents = 660 (unweighted); Mobile Phone Viewer respondents (watch on phone daily) = 905 (unweighted). Data collected December 2023. ‘Non-premium video’ includes short-form or user-generated video on YouTube, influencer video content, etc.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5EDAB4-C583-41ED-83A8-F9E2136135AC}"/>
              </a:ext>
            </a:extLst>
          </p:cNvPr>
          <p:cNvSpPr txBox="1"/>
          <p:nvPr/>
        </p:nvSpPr>
        <p:spPr>
          <a:xfrm>
            <a:off x="596348" y="1449259"/>
            <a:ext cx="109529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Hours per week spent watching TV Shows &amp; Movies vs. Non-Premium Videos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Among weekly non-premium video content viewers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F03074C-9B1A-106A-0362-ED3B210DE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847609"/>
              </p:ext>
            </p:extLst>
          </p:nvPr>
        </p:nvGraphicFramePr>
        <p:xfrm>
          <a:off x="285509" y="2167502"/>
          <a:ext cx="11620982" cy="386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2EC36F9-CD4A-A8A0-2BA8-8C7BECEAA807}"/>
              </a:ext>
            </a:extLst>
          </p:cNvPr>
          <p:cNvSpPr/>
          <p:nvPr/>
        </p:nvSpPr>
        <p:spPr>
          <a:xfrm>
            <a:off x="168965" y="399104"/>
            <a:ext cx="120230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Answer: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Even digital-first cord cutters and nevers prefer watching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long-form professionally produced content over non-premium online video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0C5CA-1D0B-D1C6-2FCA-DC58DDF43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8C905D0-C879-C454-3111-EF38DB7C83D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C47CC-1ED3-7F5A-7E31-638876CA9A2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9B892-E489-EAE8-3D49-F4727D0BF626}"/>
              </a:ext>
            </a:extLst>
          </p:cNvPr>
          <p:cNvSpPr txBox="1"/>
          <p:nvPr/>
        </p:nvSpPr>
        <p:spPr>
          <a:xfrm>
            <a:off x="4737370" y="5865779"/>
            <a:ext cx="2782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(10+ hours / week)</a:t>
            </a:r>
          </a:p>
        </p:txBody>
      </p:sp>
    </p:spTree>
    <p:extLst>
      <p:ext uri="{BB962C8B-B14F-4D97-AF65-F5344CB8AC3E}">
        <p14:creationId xmlns:p14="http://schemas.microsoft.com/office/powerpoint/2010/main" val="393133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6CD26-36FF-59D7-5979-0385723FCEE3}"/>
              </a:ext>
            </a:extLst>
          </p:cNvPr>
          <p:cNvSpPr/>
          <p:nvPr/>
        </p:nvSpPr>
        <p:spPr>
          <a:xfrm>
            <a:off x="168965" y="399104"/>
            <a:ext cx="120230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Want to learn more on engagement between TV &amp; Streaming and social media?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Check out full custom studies on Gen Z, Hispanic &amp; Black adults</a:t>
            </a:r>
          </a:p>
        </p:txBody>
      </p:sp>
      <p:pic>
        <p:nvPicPr>
          <p:cNvPr id="17" name="Picture 16">
            <a:hlinkClick r:id="rId4"/>
            <a:extLst>
              <a:ext uri="{FF2B5EF4-FFF2-40B4-BE49-F238E27FC236}">
                <a16:creationId xmlns:a16="http://schemas.microsoft.com/office/drawing/2014/main" id="{7ED87F05-6463-8428-083F-02D0402B4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6" y="1528243"/>
            <a:ext cx="3192353" cy="1778195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F1A62"/>
            </a:solidFill>
          </a:ln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A1E01057-9B5E-5E12-5C45-FE8498B6A632}"/>
              </a:ext>
            </a:extLst>
          </p:cNvPr>
          <p:cNvSpPr txBox="1"/>
          <p:nvPr/>
        </p:nvSpPr>
        <p:spPr>
          <a:xfrm>
            <a:off x="1221889" y="3307231"/>
            <a:ext cx="377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Laugh, Cry, Share, Buy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TV &amp; Streaming Influences Gen 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Than Leading Social Platforms</a:t>
            </a:r>
          </a:p>
        </p:txBody>
      </p:sp>
      <p:sp>
        <p:nvSpPr>
          <p:cNvPr id="34" name="TextBox 33">
            <a:hlinkClick r:id="rId7"/>
            <a:extLst>
              <a:ext uri="{FF2B5EF4-FFF2-40B4-BE49-F238E27FC236}">
                <a16:creationId xmlns:a16="http://schemas.microsoft.com/office/drawing/2014/main" id="{62BB1684-B22A-28FA-42D5-6CE961FA61C7}"/>
              </a:ext>
            </a:extLst>
          </p:cNvPr>
          <p:cNvSpPr txBox="1"/>
          <p:nvPr/>
        </p:nvSpPr>
        <p:spPr>
          <a:xfrm>
            <a:off x="1260362" y="5836741"/>
            <a:ext cx="373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Reir, Llorar, </a:t>
            </a:r>
            <a:r>
              <a:rPr kumimoji="0" lang="en-US" sz="1400" b="1" i="0" u="sng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Compartir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400" b="1" i="0" u="sng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Comprar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TV &amp; Streaming Inspire Deeper Connections with Hispanic Audiences Than Social Media</a:t>
            </a:r>
          </a:p>
        </p:txBody>
      </p:sp>
      <p:pic>
        <p:nvPicPr>
          <p:cNvPr id="16" name="Picture 15">
            <a:hlinkClick r:id="rId7"/>
            <a:extLst>
              <a:ext uri="{FF2B5EF4-FFF2-40B4-BE49-F238E27FC236}">
                <a16:creationId xmlns:a16="http://schemas.microsoft.com/office/drawing/2014/main" id="{CFDE5B63-C605-FB47-98B7-42501772A0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536" y="4052238"/>
            <a:ext cx="3160593" cy="1777834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375235C5-5B4D-D881-1A6A-58DAFA7DA1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6207" y="4052238"/>
            <a:ext cx="3160592" cy="1777834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F1A62"/>
            </a:solidFill>
          </a:ln>
        </p:spPr>
      </p:pic>
      <p:sp>
        <p:nvSpPr>
          <p:cNvPr id="8" name="TextBox 7">
            <a:hlinkClick r:id="rId9"/>
            <a:extLst>
              <a:ext uri="{FF2B5EF4-FFF2-40B4-BE49-F238E27FC236}">
                <a16:creationId xmlns:a16="http://schemas.microsoft.com/office/drawing/2014/main" id="{082E7616-0943-EA73-1B75-19AB793B5BE8}"/>
              </a:ext>
            </a:extLst>
          </p:cNvPr>
          <p:cNvSpPr txBox="1"/>
          <p:nvPr/>
        </p:nvSpPr>
        <p:spPr>
          <a:xfrm>
            <a:off x="6687033" y="5836741"/>
            <a:ext cx="373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Unite, Empower, Reflect, 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TV &amp; Streaming Cultivate Richer Interactions with Black Audiences Than Social Platforms</a:t>
            </a:r>
          </a:p>
        </p:txBody>
      </p:sp>
      <p:pic>
        <p:nvPicPr>
          <p:cNvPr id="3" name="Picture 2">
            <a:hlinkClick r:id="rId11"/>
            <a:extLst>
              <a:ext uri="{FF2B5EF4-FFF2-40B4-BE49-F238E27FC236}">
                <a16:creationId xmlns:a16="http://schemas.microsoft.com/office/drawing/2014/main" id="{CE63358B-3C13-A862-0FCC-0A27ECE6F9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5816" y="1528243"/>
            <a:ext cx="3161234" cy="1778194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F1A62"/>
            </a:solidFill>
          </a:ln>
        </p:spPr>
      </p:pic>
      <p:sp>
        <p:nvSpPr>
          <p:cNvPr id="4" name="TextBox 3">
            <a:hlinkClick r:id="rId11"/>
            <a:extLst>
              <a:ext uri="{FF2B5EF4-FFF2-40B4-BE49-F238E27FC236}">
                <a16:creationId xmlns:a16="http://schemas.microsoft.com/office/drawing/2014/main" id="{229667A7-40A9-1945-84BE-659108A02A07}"/>
              </a:ext>
            </a:extLst>
          </p:cNvPr>
          <p:cNvSpPr txBox="1"/>
          <p:nvPr/>
        </p:nvSpPr>
        <p:spPr>
          <a:xfrm>
            <a:off x="6976207" y="3307231"/>
            <a:ext cx="312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Big Picture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12 Key Charts on the Impact of TV &amp; Streaming vs. Social Media Platforms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89A4D018-FAE3-CFCF-1E69-29650B92EB54}"/>
              </a:ext>
            </a:extLst>
          </p:cNvPr>
          <p:cNvSpPr/>
          <p:nvPr/>
        </p:nvSpPr>
        <p:spPr>
          <a:xfrm rot="234377">
            <a:off x="4470483" y="1832377"/>
            <a:ext cx="1585609" cy="1225685"/>
          </a:xfrm>
          <a:prstGeom prst="irregularSeal2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41 </a:t>
            </a:r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pages</a:t>
            </a:r>
            <a:endParaRPr lang="en-US" sz="16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FF5C1B5E-433A-59AF-C01A-D53B6693D6B5}"/>
              </a:ext>
            </a:extLst>
          </p:cNvPr>
          <p:cNvSpPr/>
          <p:nvPr/>
        </p:nvSpPr>
        <p:spPr>
          <a:xfrm rot="234377">
            <a:off x="9866092" y="1729747"/>
            <a:ext cx="1585609" cy="1225685"/>
          </a:xfrm>
          <a:prstGeom prst="irregularSeal2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22 </a:t>
            </a:r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pages</a:t>
            </a:r>
            <a:endParaRPr lang="en-US" sz="16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FAE5C482-6608-9F40-69EC-9A14D5F2D201}"/>
              </a:ext>
            </a:extLst>
          </p:cNvPr>
          <p:cNvSpPr/>
          <p:nvPr/>
        </p:nvSpPr>
        <p:spPr>
          <a:xfrm rot="234377">
            <a:off x="4470481" y="4210160"/>
            <a:ext cx="1585609" cy="1225685"/>
          </a:xfrm>
          <a:prstGeom prst="irregularSeal2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32 </a:t>
            </a:r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pages</a:t>
            </a:r>
            <a:endParaRPr lang="en-US" sz="16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0A938D9D-879A-B0CA-6FB1-07A8AEAE73A9}"/>
              </a:ext>
            </a:extLst>
          </p:cNvPr>
          <p:cNvSpPr/>
          <p:nvPr/>
        </p:nvSpPr>
        <p:spPr>
          <a:xfrm rot="234377">
            <a:off x="9866093" y="4106825"/>
            <a:ext cx="1585609" cy="1225685"/>
          </a:xfrm>
          <a:prstGeom prst="irregularSeal2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35 </a:t>
            </a:r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pages</a:t>
            </a:r>
            <a:endParaRPr lang="en-US" sz="16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5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70" y="221928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70" y="1259935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9" y="4285641"/>
            <a:ext cx="9507740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1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0" y="4177158"/>
            <a:ext cx="934321" cy="934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7" y="24822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ED98B8-6495-22DE-F043-804A7C5CF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D07434-DAD8-A86D-9CF8-19CDEF1DBC2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7132CA-E18E-EECA-3160-53EAC69BB1B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72587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8CCE5-DB21-493B-A61B-50C303AC8A17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57A3B6-7699-47A3-A047-27685EC60909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0B1FDB-1071-4383-8E13-877A474EF3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38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Vandegrift</dc:creator>
  <cp:lastModifiedBy>Leah Montner Dixon</cp:lastModifiedBy>
  <cp:revision>1</cp:revision>
  <dcterms:created xsi:type="dcterms:W3CDTF">2024-09-23T16:20:06Z</dcterms:created>
  <dcterms:modified xsi:type="dcterms:W3CDTF">2024-11-25T22:16:55Z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