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0"/>
  </p:notesMasterIdLst>
  <p:sldIdLst>
    <p:sldId id="2146846658" r:id="rId6"/>
    <p:sldId id="256" r:id="rId7"/>
    <p:sldId id="2146846657" r:id="rId8"/>
    <p:sldId id="2144327898" r:id="rId9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44001F-98D2-AF68-925B-F4D39E797894}" name="Jason Wiese" initials="J" userId="S::jasonw@thevab.com::4bff8d5b-7de6-4655-b397-69b0afc81113" providerId="AD"/>
  <p188:author id="{40CDBCD8-5C78-F3A3-F41F-DA4694EE60DF}" name="Kaileen Cain" initials="KC" userId="S::KaileenC@thevab.com::21167d2d-fdf2-4320-ae3a-272888c89590" providerId="AD"/>
  <p188:author id="{21855EDF-F9CE-3B66-C6A5-06158391F461}" name="Leah Montner Dixon" initials="L" userId="S::leahm@thevab.com::d5b2ae9e-9213-4442-b7df-4db8cbe51e5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FF2"/>
    <a:srgbClr val="002060"/>
    <a:srgbClr val="E2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A645FA-828D-463D-9FF9-5E085B6E1A5B}" v="2" dt="2024-05-17T17:16:23.1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h Montner Dixon" userId="d5b2ae9e-9213-4442-b7df-4db8cbe51e5d" providerId="ADAL" clId="{998B0FE9-8F20-4FE4-973E-5DD8E8F4305D}"/>
    <pc:docChg chg="undo custSel modSld">
      <pc:chgData name="Leah Montner Dixon" userId="d5b2ae9e-9213-4442-b7df-4db8cbe51e5d" providerId="ADAL" clId="{998B0FE9-8F20-4FE4-973E-5DD8E8F4305D}" dt="2024-04-30T16:09:07.881" v="140" actId="1035"/>
      <pc:docMkLst>
        <pc:docMk/>
      </pc:docMkLst>
      <pc:sldChg chg="addSp delSp modSp mod">
        <pc:chgData name="Leah Montner Dixon" userId="d5b2ae9e-9213-4442-b7df-4db8cbe51e5d" providerId="ADAL" clId="{998B0FE9-8F20-4FE4-973E-5DD8E8F4305D}" dt="2024-04-30T16:09:07.881" v="140" actId="1035"/>
        <pc:sldMkLst>
          <pc:docMk/>
          <pc:sldMk cId="751543467" sldId="256"/>
        </pc:sldMkLst>
        <pc:spChg chg="del">
          <ac:chgData name="Leah Montner Dixon" userId="d5b2ae9e-9213-4442-b7df-4db8cbe51e5d" providerId="ADAL" clId="{998B0FE9-8F20-4FE4-973E-5DD8E8F4305D}" dt="2024-04-30T16:06:08.307" v="3" actId="478"/>
          <ac:spMkLst>
            <pc:docMk/>
            <pc:sldMk cId="751543467" sldId="256"/>
            <ac:spMk id="3" creationId="{033D5E40-FBD0-9E7B-2B53-B6005523AED4}"/>
          </ac:spMkLst>
        </pc:spChg>
        <pc:spChg chg="add mod">
          <ac:chgData name="Leah Montner Dixon" userId="d5b2ae9e-9213-4442-b7df-4db8cbe51e5d" providerId="ADAL" clId="{998B0FE9-8F20-4FE4-973E-5DD8E8F4305D}" dt="2024-04-30T16:06:01.281" v="0"/>
          <ac:spMkLst>
            <pc:docMk/>
            <pc:sldMk cId="751543467" sldId="256"/>
            <ac:spMk id="6" creationId="{A454DAD4-51E0-7C59-4A7B-DABCA04D6CD0}"/>
          </ac:spMkLst>
        </pc:spChg>
        <pc:spChg chg="add mod">
          <ac:chgData name="Leah Montner Dixon" userId="d5b2ae9e-9213-4442-b7df-4db8cbe51e5d" providerId="ADAL" clId="{998B0FE9-8F20-4FE4-973E-5DD8E8F4305D}" dt="2024-04-30T16:06:01.281" v="0"/>
          <ac:spMkLst>
            <pc:docMk/>
            <pc:sldMk cId="751543467" sldId="256"/>
            <ac:spMk id="7" creationId="{C66DFE54-4A1D-AC70-370E-090C2B6EC87D}"/>
          </ac:spMkLst>
        </pc:spChg>
        <pc:spChg chg="add mod">
          <ac:chgData name="Leah Montner Dixon" userId="d5b2ae9e-9213-4442-b7df-4db8cbe51e5d" providerId="ADAL" clId="{998B0FE9-8F20-4FE4-973E-5DD8E8F4305D}" dt="2024-04-30T16:06:09.146" v="4"/>
          <ac:spMkLst>
            <pc:docMk/>
            <pc:sldMk cId="751543467" sldId="256"/>
            <ac:spMk id="9" creationId="{D3B9FB97-B272-D946-90E7-D4A76152912D}"/>
          </ac:spMkLst>
        </pc:spChg>
        <pc:spChg chg="add mod">
          <ac:chgData name="Leah Montner Dixon" userId="d5b2ae9e-9213-4442-b7df-4db8cbe51e5d" providerId="ADAL" clId="{998B0FE9-8F20-4FE4-973E-5DD8E8F4305D}" dt="2024-04-30T16:06:09.146" v="4"/>
          <ac:spMkLst>
            <pc:docMk/>
            <pc:sldMk cId="751543467" sldId="256"/>
            <ac:spMk id="10" creationId="{AE29A1C0-4D21-CD02-BD1F-695968751A2D}"/>
          </ac:spMkLst>
        </pc:spChg>
        <pc:spChg chg="mod">
          <ac:chgData name="Leah Montner Dixon" userId="d5b2ae9e-9213-4442-b7df-4db8cbe51e5d" providerId="ADAL" clId="{998B0FE9-8F20-4FE4-973E-5DD8E8F4305D}" dt="2024-04-30T16:08:39.940" v="89" actId="1036"/>
          <ac:spMkLst>
            <pc:docMk/>
            <pc:sldMk cId="751543467" sldId="256"/>
            <ac:spMk id="15" creationId="{1B20FD1F-9FE0-3C91-19ED-0CE8D03FCB10}"/>
          </ac:spMkLst>
        </pc:spChg>
        <pc:spChg chg="mod">
          <ac:chgData name="Leah Montner Dixon" userId="d5b2ae9e-9213-4442-b7df-4db8cbe51e5d" providerId="ADAL" clId="{998B0FE9-8F20-4FE4-973E-5DD8E8F4305D}" dt="2024-04-30T16:08:39.940" v="89" actId="1036"/>
          <ac:spMkLst>
            <pc:docMk/>
            <pc:sldMk cId="751543467" sldId="256"/>
            <ac:spMk id="16" creationId="{F1A1DF9B-812B-5126-BCD9-1923E81B6A2C}"/>
          </ac:spMkLst>
        </pc:spChg>
        <pc:picChg chg="add mod">
          <ac:chgData name="Leah Montner Dixon" userId="d5b2ae9e-9213-4442-b7df-4db8cbe51e5d" providerId="ADAL" clId="{998B0FE9-8F20-4FE4-973E-5DD8E8F4305D}" dt="2024-04-30T16:06:01.281" v="0"/>
          <ac:picMkLst>
            <pc:docMk/>
            <pc:sldMk cId="751543467" sldId="256"/>
            <ac:picMk id="5" creationId="{F47225A2-2897-ADF5-52EC-95F9B2171CDD}"/>
          </ac:picMkLst>
        </pc:picChg>
        <pc:picChg chg="add mod">
          <ac:chgData name="Leah Montner Dixon" userId="d5b2ae9e-9213-4442-b7df-4db8cbe51e5d" providerId="ADAL" clId="{998B0FE9-8F20-4FE4-973E-5DD8E8F4305D}" dt="2024-04-30T16:06:09.146" v="4"/>
          <ac:picMkLst>
            <pc:docMk/>
            <pc:sldMk cId="751543467" sldId="256"/>
            <ac:picMk id="8" creationId="{B06A8616-EB42-1043-FB9F-048FCD7495F4}"/>
          </ac:picMkLst>
        </pc:picChg>
        <pc:picChg chg="mod">
          <ac:chgData name="Leah Montner Dixon" userId="d5b2ae9e-9213-4442-b7df-4db8cbe51e5d" providerId="ADAL" clId="{998B0FE9-8F20-4FE4-973E-5DD8E8F4305D}" dt="2024-04-30T16:08:39.940" v="89" actId="1036"/>
          <ac:picMkLst>
            <pc:docMk/>
            <pc:sldMk cId="751543467" sldId="256"/>
            <ac:picMk id="17" creationId="{9AA06D6F-CF52-3771-C724-FF04E4E3716B}"/>
          </ac:picMkLst>
        </pc:picChg>
        <pc:picChg chg="mod">
          <ac:chgData name="Leah Montner Dixon" userId="d5b2ae9e-9213-4442-b7df-4db8cbe51e5d" providerId="ADAL" clId="{998B0FE9-8F20-4FE4-973E-5DD8E8F4305D}" dt="2024-04-30T16:08:59.101" v="117" actId="1035"/>
          <ac:picMkLst>
            <pc:docMk/>
            <pc:sldMk cId="751543467" sldId="256"/>
            <ac:picMk id="18" creationId="{418AAE25-A44C-BCD1-6B34-699C08982A5A}"/>
          </ac:picMkLst>
        </pc:picChg>
        <pc:picChg chg="mod">
          <ac:chgData name="Leah Montner Dixon" userId="d5b2ae9e-9213-4442-b7df-4db8cbe51e5d" providerId="ADAL" clId="{998B0FE9-8F20-4FE4-973E-5DD8E8F4305D}" dt="2024-04-30T16:09:07.881" v="140" actId="1035"/>
          <ac:picMkLst>
            <pc:docMk/>
            <pc:sldMk cId="751543467" sldId="256"/>
            <ac:picMk id="21" creationId="{521D7638-2FE1-1F72-5FFD-48DC4E547ED3}"/>
          </ac:picMkLst>
        </pc:picChg>
        <pc:picChg chg="mod">
          <ac:chgData name="Leah Montner Dixon" userId="d5b2ae9e-9213-4442-b7df-4db8cbe51e5d" providerId="ADAL" clId="{998B0FE9-8F20-4FE4-973E-5DD8E8F4305D}" dt="2024-04-30T16:08:39.940" v="89" actId="1036"/>
          <ac:picMkLst>
            <pc:docMk/>
            <pc:sldMk cId="751543467" sldId="256"/>
            <ac:picMk id="23" creationId="{D1E8BB9D-EDF7-0326-8AAD-3620CD4792FA}"/>
          </ac:picMkLst>
        </pc:picChg>
        <pc:picChg chg="mod">
          <ac:chgData name="Leah Montner Dixon" userId="d5b2ae9e-9213-4442-b7df-4db8cbe51e5d" providerId="ADAL" clId="{998B0FE9-8F20-4FE4-973E-5DD8E8F4305D}" dt="2024-04-30T16:08:39.940" v="89" actId="1036"/>
          <ac:picMkLst>
            <pc:docMk/>
            <pc:sldMk cId="751543467" sldId="256"/>
            <ac:picMk id="27" creationId="{CAD26FD9-05F4-92E9-D5A8-DC256A499A41}"/>
          </ac:picMkLst>
        </pc:picChg>
        <pc:picChg chg="mod">
          <ac:chgData name="Leah Montner Dixon" userId="d5b2ae9e-9213-4442-b7df-4db8cbe51e5d" providerId="ADAL" clId="{998B0FE9-8F20-4FE4-973E-5DD8E8F4305D}" dt="2024-04-30T16:09:03.896" v="130" actId="1035"/>
          <ac:picMkLst>
            <pc:docMk/>
            <pc:sldMk cId="751543467" sldId="256"/>
            <ac:picMk id="29" creationId="{D4769E90-3E56-B790-B5C5-42D99D15A8C9}"/>
          </ac:picMkLst>
        </pc:picChg>
        <pc:picChg chg="mod">
          <ac:chgData name="Leah Montner Dixon" userId="d5b2ae9e-9213-4442-b7df-4db8cbe51e5d" providerId="ADAL" clId="{998B0FE9-8F20-4FE4-973E-5DD8E8F4305D}" dt="2024-04-30T16:08:39.940" v="89" actId="1036"/>
          <ac:picMkLst>
            <pc:docMk/>
            <pc:sldMk cId="751543467" sldId="256"/>
            <ac:picMk id="30" creationId="{1F8D768B-6A81-27C6-0343-C758004C61A8}"/>
          </ac:picMkLst>
        </pc:picChg>
        <pc:picChg chg="mod">
          <ac:chgData name="Leah Montner Dixon" userId="d5b2ae9e-9213-4442-b7df-4db8cbe51e5d" providerId="ADAL" clId="{998B0FE9-8F20-4FE4-973E-5DD8E8F4305D}" dt="2024-04-30T16:08:39.940" v="89" actId="1036"/>
          <ac:picMkLst>
            <pc:docMk/>
            <pc:sldMk cId="751543467" sldId="256"/>
            <ac:picMk id="32" creationId="{CF521649-BFF6-8A9A-1AD5-2F0F0AB39A15}"/>
          </ac:picMkLst>
        </pc:picChg>
        <pc:picChg chg="mod">
          <ac:chgData name="Leah Montner Dixon" userId="d5b2ae9e-9213-4442-b7df-4db8cbe51e5d" providerId="ADAL" clId="{998B0FE9-8F20-4FE4-973E-5DD8E8F4305D}" dt="2024-04-30T16:08:39.940" v="89" actId="1036"/>
          <ac:picMkLst>
            <pc:docMk/>
            <pc:sldMk cId="751543467" sldId="256"/>
            <ac:picMk id="34" creationId="{90F1D9FA-C3AF-7C28-B557-31F6EA286A6A}"/>
          </ac:picMkLst>
        </pc:picChg>
        <pc:picChg chg="mod">
          <ac:chgData name="Leah Montner Dixon" userId="d5b2ae9e-9213-4442-b7df-4db8cbe51e5d" providerId="ADAL" clId="{998B0FE9-8F20-4FE4-973E-5DD8E8F4305D}" dt="2024-04-30T16:08:54.991" v="108" actId="1035"/>
          <ac:picMkLst>
            <pc:docMk/>
            <pc:sldMk cId="751543467" sldId="256"/>
            <ac:picMk id="36" creationId="{46969F2B-982E-9BA2-4FDB-B54482E5236D}"/>
          </ac:picMkLst>
        </pc:picChg>
      </pc:sldChg>
      <pc:sldChg chg="addSp delSp modSp mod">
        <pc:chgData name="Leah Montner Dixon" userId="d5b2ae9e-9213-4442-b7df-4db8cbe51e5d" providerId="ADAL" clId="{998B0FE9-8F20-4FE4-973E-5DD8E8F4305D}" dt="2024-04-30T16:06:15.665" v="8"/>
        <pc:sldMkLst>
          <pc:docMk/>
          <pc:sldMk cId="4144483836" sldId="2144327898"/>
        </pc:sldMkLst>
        <pc:spChg chg="add mod">
          <ac:chgData name="Leah Montner Dixon" userId="d5b2ae9e-9213-4442-b7df-4db8cbe51e5d" providerId="ADAL" clId="{998B0FE9-8F20-4FE4-973E-5DD8E8F4305D}" dt="2024-04-30T16:06:03.260" v="2"/>
          <ac:spMkLst>
            <pc:docMk/>
            <pc:sldMk cId="4144483836" sldId="2144327898"/>
            <ac:spMk id="5" creationId="{6AFE9714-2B2B-F1D5-C60B-384DFAA82D46}"/>
          </ac:spMkLst>
        </pc:spChg>
        <pc:spChg chg="add mod">
          <ac:chgData name="Leah Montner Dixon" userId="d5b2ae9e-9213-4442-b7df-4db8cbe51e5d" providerId="ADAL" clId="{998B0FE9-8F20-4FE4-973E-5DD8E8F4305D}" dt="2024-04-30T16:06:03.260" v="2"/>
          <ac:spMkLst>
            <pc:docMk/>
            <pc:sldMk cId="4144483836" sldId="2144327898"/>
            <ac:spMk id="8" creationId="{7C383C8F-AAAB-BD9A-AB5C-FD94F0CA7FE7}"/>
          </ac:spMkLst>
        </pc:spChg>
        <pc:spChg chg="del">
          <ac:chgData name="Leah Montner Dixon" userId="d5b2ae9e-9213-4442-b7df-4db8cbe51e5d" providerId="ADAL" clId="{998B0FE9-8F20-4FE4-973E-5DD8E8F4305D}" dt="2024-04-30T16:06:15.445" v="7" actId="478"/>
          <ac:spMkLst>
            <pc:docMk/>
            <pc:sldMk cId="4144483836" sldId="2144327898"/>
            <ac:spMk id="10" creationId="{A410595D-AA6D-ED11-D1DB-269608708626}"/>
          </ac:spMkLst>
        </pc:spChg>
        <pc:spChg chg="add mod">
          <ac:chgData name="Leah Montner Dixon" userId="d5b2ae9e-9213-4442-b7df-4db8cbe51e5d" providerId="ADAL" clId="{998B0FE9-8F20-4FE4-973E-5DD8E8F4305D}" dt="2024-04-30T16:06:15.665" v="8"/>
          <ac:spMkLst>
            <pc:docMk/>
            <pc:sldMk cId="4144483836" sldId="2144327898"/>
            <ac:spMk id="13" creationId="{B0295AA6-A549-952E-4725-F7E4653922F6}"/>
          </ac:spMkLst>
        </pc:spChg>
        <pc:spChg chg="add mod">
          <ac:chgData name="Leah Montner Dixon" userId="d5b2ae9e-9213-4442-b7df-4db8cbe51e5d" providerId="ADAL" clId="{998B0FE9-8F20-4FE4-973E-5DD8E8F4305D}" dt="2024-04-30T16:06:15.665" v="8"/>
          <ac:spMkLst>
            <pc:docMk/>
            <pc:sldMk cId="4144483836" sldId="2144327898"/>
            <ac:spMk id="18" creationId="{F3103FB4-92D9-9A35-7F44-37AC63974486}"/>
          </ac:spMkLst>
        </pc:spChg>
        <pc:picChg chg="add mod">
          <ac:chgData name="Leah Montner Dixon" userId="d5b2ae9e-9213-4442-b7df-4db8cbe51e5d" providerId="ADAL" clId="{998B0FE9-8F20-4FE4-973E-5DD8E8F4305D}" dt="2024-04-30T16:06:03.260" v="2"/>
          <ac:picMkLst>
            <pc:docMk/>
            <pc:sldMk cId="4144483836" sldId="2144327898"/>
            <ac:picMk id="4" creationId="{48EA75B6-47D4-E548-027C-718F1EFF61DC}"/>
          </ac:picMkLst>
        </pc:picChg>
        <pc:picChg chg="add mod">
          <ac:chgData name="Leah Montner Dixon" userId="d5b2ae9e-9213-4442-b7df-4db8cbe51e5d" providerId="ADAL" clId="{998B0FE9-8F20-4FE4-973E-5DD8E8F4305D}" dt="2024-04-30T16:06:15.665" v="8"/>
          <ac:picMkLst>
            <pc:docMk/>
            <pc:sldMk cId="4144483836" sldId="2144327898"/>
            <ac:picMk id="12" creationId="{2F0FB2DB-5E20-3E08-063E-B3080AD2157F}"/>
          </ac:picMkLst>
        </pc:picChg>
      </pc:sldChg>
      <pc:sldChg chg="addSp delSp modSp mod">
        <pc:chgData name="Leah Montner Dixon" userId="d5b2ae9e-9213-4442-b7df-4db8cbe51e5d" providerId="ADAL" clId="{998B0FE9-8F20-4FE4-973E-5DD8E8F4305D}" dt="2024-04-30T16:06:13.023" v="6"/>
        <pc:sldMkLst>
          <pc:docMk/>
          <pc:sldMk cId="970339058" sldId="2146846657"/>
        </pc:sldMkLst>
        <pc:spChg chg="del">
          <ac:chgData name="Leah Montner Dixon" userId="d5b2ae9e-9213-4442-b7df-4db8cbe51e5d" providerId="ADAL" clId="{998B0FE9-8F20-4FE4-973E-5DD8E8F4305D}" dt="2024-04-30T16:06:12.797" v="5" actId="478"/>
          <ac:spMkLst>
            <pc:docMk/>
            <pc:sldMk cId="970339058" sldId="2146846657"/>
            <ac:spMk id="22" creationId="{1B47D79F-15D0-56B0-C22C-60CB2B979F0C}"/>
          </ac:spMkLst>
        </pc:spChg>
        <pc:spChg chg="add mod">
          <ac:chgData name="Leah Montner Dixon" userId="d5b2ae9e-9213-4442-b7df-4db8cbe51e5d" providerId="ADAL" clId="{998B0FE9-8F20-4FE4-973E-5DD8E8F4305D}" dt="2024-04-30T16:06:02.144" v="1"/>
          <ac:spMkLst>
            <pc:docMk/>
            <pc:sldMk cId="970339058" sldId="2146846657"/>
            <ac:spMk id="27" creationId="{EE33F67E-87EE-BD74-60EE-0C2BB3265B94}"/>
          </ac:spMkLst>
        </pc:spChg>
        <pc:spChg chg="add mod">
          <ac:chgData name="Leah Montner Dixon" userId="d5b2ae9e-9213-4442-b7df-4db8cbe51e5d" providerId="ADAL" clId="{998B0FE9-8F20-4FE4-973E-5DD8E8F4305D}" dt="2024-04-30T16:06:02.144" v="1"/>
          <ac:spMkLst>
            <pc:docMk/>
            <pc:sldMk cId="970339058" sldId="2146846657"/>
            <ac:spMk id="28" creationId="{5697E37A-551F-C93D-9876-FC03555FE654}"/>
          </ac:spMkLst>
        </pc:spChg>
        <pc:spChg chg="add mod">
          <ac:chgData name="Leah Montner Dixon" userId="d5b2ae9e-9213-4442-b7df-4db8cbe51e5d" providerId="ADAL" clId="{998B0FE9-8F20-4FE4-973E-5DD8E8F4305D}" dt="2024-04-30T16:06:13.023" v="6"/>
          <ac:spMkLst>
            <pc:docMk/>
            <pc:sldMk cId="970339058" sldId="2146846657"/>
            <ac:spMk id="30" creationId="{630E85ED-497B-E3E3-76C5-87ACAB639403}"/>
          </ac:spMkLst>
        </pc:spChg>
        <pc:spChg chg="add mod">
          <ac:chgData name="Leah Montner Dixon" userId="d5b2ae9e-9213-4442-b7df-4db8cbe51e5d" providerId="ADAL" clId="{998B0FE9-8F20-4FE4-973E-5DD8E8F4305D}" dt="2024-04-30T16:06:13.023" v="6"/>
          <ac:spMkLst>
            <pc:docMk/>
            <pc:sldMk cId="970339058" sldId="2146846657"/>
            <ac:spMk id="31" creationId="{55D1550C-2A3D-EABA-647B-33D6061D8C79}"/>
          </ac:spMkLst>
        </pc:spChg>
        <pc:picChg chg="add mod">
          <ac:chgData name="Leah Montner Dixon" userId="d5b2ae9e-9213-4442-b7df-4db8cbe51e5d" providerId="ADAL" clId="{998B0FE9-8F20-4FE4-973E-5DD8E8F4305D}" dt="2024-04-30T16:06:02.144" v="1"/>
          <ac:picMkLst>
            <pc:docMk/>
            <pc:sldMk cId="970339058" sldId="2146846657"/>
            <ac:picMk id="26" creationId="{3C0F2E03-1E67-7F05-9E58-E5402EBDDC6E}"/>
          </ac:picMkLst>
        </pc:picChg>
        <pc:picChg chg="add mod">
          <ac:chgData name="Leah Montner Dixon" userId="d5b2ae9e-9213-4442-b7df-4db8cbe51e5d" providerId="ADAL" clId="{998B0FE9-8F20-4FE4-973E-5DD8E8F4305D}" dt="2024-04-30T16:06:13.023" v="6"/>
          <ac:picMkLst>
            <pc:docMk/>
            <pc:sldMk cId="970339058" sldId="2146846657"/>
            <ac:picMk id="29" creationId="{6F894815-6277-34C6-C110-EB9F069BE61B}"/>
          </ac:picMkLst>
        </pc:picChg>
      </pc:sldChg>
    </pc:docChg>
  </pc:docChgLst>
  <pc:docChgLst>
    <pc:chgData name="Kaileen Cain" userId="21167d2d-fdf2-4320-ae3a-272888c89590" providerId="ADAL" clId="{F2652049-29EB-447F-97DB-2A720A57F49F}"/>
    <pc:docChg chg="undo redo custSel addSld delSld modSld">
      <pc:chgData name="Kaileen Cain" userId="21167d2d-fdf2-4320-ae3a-272888c89590" providerId="ADAL" clId="{F2652049-29EB-447F-97DB-2A720A57F49F}" dt="2024-05-01T20:41:25.250" v="973" actId="34135"/>
      <pc:docMkLst>
        <pc:docMk/>
      </pc:docMkLst>
      <pc:sldChg chg="modSp mod">
        <pc:chgData name="Kaileen Cain" userId="21167d2d-fdf2-4320-ae3a-272888c89590" providerId="ADAL" clId="{F2652049-29EB-447F-97DB-2A720A57F49F}" dt="2024-05-01T20:41:25.250" v="973" actId="34135"/>
        <pc:sldMkLst>
          <pc:docMk/>
          <pc:sldMk cId="751543467" sldId="256"/>
        </pc:sldMkLst>
        <pc:spChg chg="mod">
          <ac:chgData name="Kaileen Cain" userId="21167d2d-fdf2-4320-ae3a-272888c89590" providerId="ADAL" clId="{F2652049-29EB-447F-97DB-2A720A57F49F}" dt="2024-05-01T20:41:25.250" v="973" actId="34135"/>
          <ac:spMkLst>
            <pc:docMk/>
            <pc:sldMk cId="751543467" sldId="256"/>
            <ac:spMk id="15" creationId="{1B20FD1F-9FE0-3C91-19ED-0CE8D03FCB10}"/>
          </ac:spMkLst>
        </pc:spChg>
        <pc:spChg chg="mod">
          <ac:chgData name="Kaileen Cain" userId="21167d2d-fdf2-4320-ae3a-272888c89590" providerId="ADAL" clId="{F2652049-29EB-447F-97DB-2A720A57F49F}" dt="2024-05-01T14:45:06.512" v="890" actId="34135"/>
          <ac:spMkLst>
            <pc:docMk/>
            <pc:sldMk cId="751543467" sldId="256"/>
            <ac:spMk id="16" creationId="{F1A1DF9B-812B-5126-BCD9-1923E81B6A2C}"/>
          </ac:spMkLst>
        </pc:spChg>
        <pc:picChg chg="mod">
          <ac:chgData name="Kaileen Cain" userId="21167d2d-fdf2-4320-ae3a-272888c89590" providerId="ADAL" clId="{F2652049-29EB-447F-97DB-2A720A57F49F}" dt="2024-05-01T14:45:06.512" v="890" actId="34135"/>
          <ac:picMkLst>
            <pc:docMk/>
            <pc:sldMk cId="751543467" sldId="256"/>
            <ac:picMk id="17" creationId="{9AA06D6F-CF52-3771-C724-FF04E4E3716B}"/>
          </ac:picMkLst>
        </pc:picChg>
        <pc:picChg chg="mod">
          <ac:chgData name="Kaileen Cain" userId="21167d2d-fdf2-4320-ae3a-272888c89590" providerId="ADAL" clId="{F2652049-29EB-447F-97DB-2A720A57F49F}" dt="2024-05-01T14:45:38.366" v="896" actId="34135"/>
          <ac:picMkLst>
            <pc:docMk/>
            <pc:sldMk cId="751543467" sldId="256"/>
            <ac:picMk id="18" creationId="{418AAE25-A44C-BCD1-6B34-699C08982A5A}"/>
          </ac:picMkLst>
        </pc:picChg>
        <pc:picChg chg="mod">
          <ac:chgData name="Kaileen Cain" userId="21167d2d-fdf2-4320-ae3a-272888c89590" providerId="ADAL" clId="{F2652049-29EB-447F-97DB-2A720A57F49F}" dt="2024-05-01T14:49:03.778" v="903" actId="34135"/>
          <ac:picMkLst>
            <pc:docMk/>
            <pc:sldMk cId="751543467" sldId="256"/>
            <ac:picMk id="21" creationId="{521D7638-2FE1-1F72-5FFD-48DC4E547ED3}"/>
          </ac:picMkLst>
        </pc:picChg>
        <pc:picChg chg="mod">
          <ac:chgData name="Kaileen Cain" userId="21167d2d-fdf2-4320-ae3a-272888c89590" providerId="ADAL" clId="{F2652049-29EB-447F-97DB-2A720A57F49F}" dt="2024-05-01T14:45:06.512" v="890" actId="34135"/>
          <ac:picMkLst>
            <pc:docMk/>
            <pc:sldMk cId="751543467" sldId="256"/>
            <ac:picMk id="23" creationId="{D1E8BB9D-EDF7-0326-8AAD-3620CD4792FA}"/>
          </ac:picMkLst>
        </pc:picChg>
        <pc:picChg chg="mod">
          <ac:chgData name="Kaileen Cain" userId="21167d2d-fdf2-4320-ae3a-272888c89590" providerId="ADAL" clId="{F2652049-29EB-447F-97DB-2A720A57F49F}" dt="2024-04-25T17:33:28.259" v="121" actId="1076"/>
          <ac:picMkLst>
            <pc:docMk/>
            <pc:sldMk cId="751543467" sldId="256"/>
            <ac:picMk id="25" creationId="{D2DCA93B-941B-5D98-3EB5-D05F2726E316}"/>
          </ac:picMkLst>
        </pc:picChg>
        <pc:picChg chg="mod">
          <ac:chgData name="Kaileen Cain" userId="21167d2d-fdf2-4320-ae3a-272888c89590" providerId="ADAL" clId="{F2652049-29EB-447F-97DB-2A720A57F49F}" dt="2024-05-01T14:45:06.512" v="890" actId="34135"/>
          <ac:picMkLst>
            <pc:docMk/>
            <pc:sldMk cId="751543467" sldId="256"/>
            <ac:picMk id="27" creationId="{CAD26FD9-05F4-92E9-D5A8-DC256A499A41}"/>
          </ac:picMkLst>
        </pc:picChg>
        <pc:picChg chg="mod">
          <ac:chgData name="Kaileen Cain" userId="21167d2d-fdf2-4320-ae3a-272888c89590" providerId="ADAL" clId="{F2652049-29EB-447F-97DB-2A720A57F49F}" dt="2024-05-01T14:45:06.512" v="890" actId="34135"/>
          <ac:picMkLst>
            <pc:docMk/>
            <pc:sldMk cId="751543467" sldId="256"/>
            <ac:picMk id="29" creationId="{D4769E90-3E56-B790-B5C5-42D99D15A8C9}"/>
          </ac:picMkLst>
        </pc:picChg>
        <pc:picChg chg="mod">
          <ac:chgData name="Kaileen Cain" userId="21167d2d-fdf2-4320-ae3a-272888c89590" providerId="ADAL" clId="{F2652049-29EB-447F-97DB-2A720A57F49F}" dt="2024-05-01T14:45:06.512" v="890" actId="34135"/>
          <ac:picMkLst>
            <pc:docMk/>
            <pc:sldMk cId="751543467" sldId="256"/>
            <ac:picMk id="30" creationId="{1F8D768B-6A81-27C6-0343-C758004C61A8}"/>
          </ac:picMkLst>
        </pc:picChg>
        <pc:picChg chg="mod">
          <ac:chgData name="Kaileen Cain" userId="21167d2d-fdf2-4320-ae3a-272888c89590" providerId="ADAL" clId="{F2652049-29EB-447F-97DB-2A720A57F49F}" dt="2024-05-01T14:45:38.366" v="896" actId="34135"/>
          <ac:picMkLst>
            <pc:docMk/>
            <pc:sldMk cId="751543467" sldId="256"/>
            <ac:picMk id="32" creationId="{CF521649-BFF6-8A9A-1AD5-2F0F0AB39A15}"/>
          </ac:picMkLst>
        </pc:picChg>
        <pc:picChg chg="mod">
          <ac:chgData name="Kaileen Cain" userId="21167d2d-fdf2-4320-ae3a-272888c89590" providerId="ADAL" clId="{F2652049-29EB-447F-97DB-2A720A57F49F}" dt="2024-05-01T14:45:06.512" v="890" actId="34135"/>
          <ac:picMkLst>
            <pc:docMk/>
            <pc:sldMk cId="751543467" sldId="256"/>
            <ac:picMk id="34" creationId="{90F1D9FA-C3AF-7C28-B557-31F6EA286A6A}"/>
          </ac:picMkLst>
        </pc:picChg>
        <pc:picChg chg="mod">
          <ac:chgData name="Kaileen Cain" userId="21167d2d-fdf2-4320-ae3a-272888c89590" providerId="ADAL" clId="{F2652049-29EB-447F-97DB-2A720A57F49F}" dt="2024-05-01T14:45:06.512" v="890" actId="34135"/>
          <ac:picMkLst>
            <pc:docMk/>
            <pc:sldMk cId="751543467" sldId="256"/>
            <ac:picMk id="36" creationId="{46969F2B-982E-9BA2-4FDB-B54482E5236D}"/>
          </ac:picMkLst>
        </pc:picChg>
      </pc:sldChg>
      <pc:sldChg chg="modSp add mod setBg">
        <pc:chgData name="Kaileen Cain" userId="21167d2d-fdf2-4320-ae3a-272888c89590" providerId="ADAL" clId="{F2652049-29EB-447F-97DB-2A720A57F49F}" dt="2024-04-25T20:49:50.618" v="704" actId="20577"/>
        <pc:sldMkLst>
          <pc:docMk/>
          <pc:sldMk cId="529454923" sldId="2144327851"/>
        </pc:sldMkLst>
        <pc:spChg chg="mod">
          <ac:chgData name="Kaileen Cain" userId="21167d2d-fdf2-4320-ae3a-272888c89590" providerId="ADAL" clId="{F2652049-29EB-447F-97DB-2A720A57F49F}" dt="2024-04-25T20:49:32.264" v="661" actId="20577"/>
          <ac:spMkLst>
            <pc:docMk/>
            <pc:sldMk cId="529454923" sldId="2144327851"/>
            <ac:spMk id="19" creationId="{C5FE7699-1339-F000-30C2-B87A6FB18D27}"/>
          </ac:spMkLst>
        </pc:spChg>
        <pc:spChg chg="mod">
          <ac:chgData name="Kaileen Cain" userId="21167d2d-fdf2-4320-ae3a-272888c89590" providerId="ADAL" clId="{F2652049-29EB-447F-97DB-2A720A57F49F}" dt="2024-04-25T20:49:50.618" v="704" actId="20577"/>
          <ac:spMkLst>
            <pc:docMk/>
            <pc:sldMk cId="529454923" sldId="2144327851"/>
            <ac:spMk id="33" creationId="{DAA100E9-D923-E752-062B-42D37D8BA6CE}"/>
          </ac:spMkLst>
        </pc:spChg>
      </pc:sldChg>
      <pc:sldChg chg="delSp modSp add del mod setBg">
        <pc:chgData name="Kaileen Cain" userId="21167d2d-fdf2-4320-ae3a-272888c89590" providerId="ADAL" clId="{F2652049-29EB-447F-97DB-2A720A57F49F}" dt="2024-04-25T20:49:06.732" v="633" actId="47"/>
        <pc:sldMkLst>
          <pc:docMk/>
          <pc:sldMk cId="957331783" sldId="2144327852"/>
        </pc:sldMkLst>
        <pc:spChg chg="mod">
          <ac:chgData name="Kaileen Cain" userId="21167d2d-fdf2-4320-ae3a-272888c89590" providerId="ADAL" clId="{F2652049-29EB-447F-97DB-2A720A57F49F}" dt="2024-04-25T20:48:48.099" v="632" actId="20577"/>
          <ac:spMkLst>
            <pc:docMk/>
            <pc:sldMk cId="957331783" sldId="2144327852"/>
            <ac:spMk id="19" creationId="{C5FE7699-1339-F000-30C2-B87A6FB18D27}"/>
          </ac:spMkLst>
        </pc:spChg>
        <pc:picChg chg="del">
          <ac:chgData name="Kaileen Cain" userId="21167d2d-fdf2-4320-ae3a-272888c89590" providerId="ADAL" clId="{F2652049-29EB-447F-97DB-2A720A57F49F}" dt="2024-04-25T20:48:14.046" v="603" actId="478"/>
          <ac:picMkLst>
            <pc:docMk/>
            <pc:sldMk cId="957331783" sldId="2144327852"/>
            <ac:picMk id="23" creationId="{B98534D5-FDA6-B9E9-25CB-0B54CE6F9C86}"/>
          </ac:picMkLst>
        </pc:picChg>
        <pc:picChg chg="del">
          <ac:chgData name="Kaileen Cain" userId="21167d2d-fdf2-4320-ae3a-272888c89590" providerId="ADAL" clId="{F2652049-29EB-447F-97DB-2A720A57F49F}" dt="2024-04-25T20:48:11.965" v="602" actId="478"/>
          <ac:picMkLst>
            <pc:docMk/>
            <pc:sldMk cId="957331783" sldId="2144327852"/>
            <ac:picMk id="24" creationId="{7BA599FA-0FE7-9904-A442-00BE87C5CA51}"/>
          </ac:picMkLst>
        </pc:picChg>
        <pc:picChg chg="mod">
          <ac:chgData name="Kaileen Cain" userId="21167d2d-fdf2-4320-ae3a-272888c89590" providerId="ADAL" clId="{F2652049-29EB-447F-97DB-2A720A57F49F}" dt="2024-04-25T20:48:17.834" v="605" actId="14100"/>
          <ac:picMkLst>
            <pc:docMk/>
            <pc:sldMk cId="957331783" sldId="2144327852"/>
            <ac:picMk id="30" creationId="{BF68128B-D2B9-8957-5A50-59B2706BB257}"/>
          </ac:picMkLst>
        </pc:picChg>
      </pc:sldChg>
      <pc:sldChg chg="addSp modSp mod">
        <pc:chgData name="Kaileen Cain" userId="21167d2d-fdf2-4320-ae3a-272888c89590" providerId="ADAL" clId="{F2652049-29EB-447F-97DB-2A720A57F49F}" dt="2024-05-01T16:10:43.213" v="969" actId="20577"/>
        <pc:sldMkLst>
          <pc:docMk/>
          <pc:sldMk cId="970339058" sldId="2146846657"/>
        </pc:sldMkLst>
        <pc:spChg chg="mod">
          <ac:chgData name="Kaileen Cain" userId="21167d2d-fdf2-4320-ae3a-272888c89590" providerId="ADAL" clId="{F2652049-29EB-447F-97DB-2A720A57F49F}" dt="2024-05-01T16:10:43.213" v="969" actId="20577"/>
          <ac:spMkLst>
            <pc:docMk/>
            <pc:sldMk cId="970339058" sldId="2146846657"/>
            <ac:spMk id="15" creationId="{1B20FD1F-9FE0-3C91-19ED-0CE8D03FCB10}"/>
          </ac:spMkLst>
        </pc:spChg>
        <pc:picChg chg="mod">
          <ac:chgData name="Kaileen Cain" userId="21167d2d-fdf2-4320-ae3a-272888c89590" providerId="ADAL" clId="{F2652049-29EB-447F-97DB-2A720A57F49F}" dt="2024-04-29T14:06:33.086" v="869" actId="1076"/>
          <ac:picMkLst>
            <pc:docMk/>
            <pc:sldMk cId="970339058" sldId="2146846657"/>
            <ac:picMk id="2" creationId="{8B43F37D-6713-BE4B-B35D-A83B556AF491}"/>
          </ac:picMkLst>
        </pc:picChg>
        <pc:picChg chg="mod">
          <ac:chgData name="Kaileen Cain" userId="21167d2d-fdf2-4320-ae3a-272888c89590" providerId="ADAL" clId="{F2652049-29EB-447F-97DB-2A720A57F49F}" dt="2024-04-25T19:26:27.572" v="538" actId="1076"/>
          <ac:picMkLst>
            <pc:docMk/>
            <pc:sldMk cId="970339058" sldId="2146846657"/>
            <ac:picMk id="3" creationId="{58B10CC4-A195-6688-B497-EFC7DF24D2ED}"/>
          </ac:picMkLst>
        </pc:picChg>
        <pc:picChg chg="mod">
          <ac:chgData name="Kaileen Cain" userId="21167d2d-fdf2-4320-ae3a-272888c89590" providerId="ADAL" clId="{F2652049-29EB-447F-97DB-2A720A57F49F}" dt="2024-04-25T19:26:25.629" v="537" actId="1076"/>
          <ac:picMkLst>
            <pc:docMk/>
            <pc:sldMk cId="970339058" sldId="2146846657"/>
            <ac:picMk id="6" creationId="{29DF57FB-1DD9-0F4B-F35C-2F9B0DC36307}"/>
          </ac:picMkLst>
        </pc:picChg>
        <pc:picChg chg="mod">
          <ac:chgData name="Kaileen Cain" userId="21167d2d-fdf2-4320-ae3a-272888c89590" providerId="ADAL" clId="{F2652049-29EB-447F-97DB-2A720A57F49F}" dt="2024-04-29T14:06:40.111" v="873" actId="1035"/>
          <ac:picMkLst>
            <pc:docMk/>
            <pc:sldMk cId="970339058" sldId="2146846657"/>
            <ac:picMk id="8" creationId="{38435DD2-7361-2233-AFE6-0E98B07F6B73}"/>
          </ac:picMkLst>
        </pc:picChg>
        <pc:picChg chg="mod">
          <ac:chgData name="Kaileen Cain" userId="21167d2d-fdf2-4320-ae3a-272888c89590" providerId="ADAL" clId="{F2652049-29EB-447F-97DB-2A720A57F49F}" dt="2024-04-29T14:06:30.422" v="868" actId="1076"/>
          <ac:picMkLst>
            <pc:docMk/>
            <pc:sldMk cId="970339058" sldId="2146846657"/>
            <ac:picMk id="9" creationId="{7DD7880E-2945-E662-BF5F-3265A1DA405E}"/>
          </ac:picMkLst>
        </pc:picChg>
        <pc:picChg chg="add mod">
          <ac:chgData name="Kaileen Cain" userId="21167d2d-fdf2-4320-ae3a-272888c89590" providerId="ADAL" clId="{F2652049-29EB-447F-97DB-2A720A57F49F}" dt="2024-05-01T16:09:30.613" v="958" actId="1076"/>
          <ac:picMkLst>
            <pc:docMk/>
            <pc:sldMk cId="970339058" sldId="2146846657"/>
            <ac:picMk id="10" creationId="{59562767-1BEE-EFB0-E6D6-9B22B1522A75}"/>
          </ac:picMkLst>
        </pc:picChg>
        <pc:picChg chg="mod">
          <ac:chgData name="Kaileen Cain" userId="21167d2d-fdf2-4320-ae3a-272888c89590" providerId="ADAL" clId="{F2652049-29EB-447F-97DB-2A720A57F49F}" dt="2024-04-25T19:29:28.914" v="589" actId="1076"/>
          <ac:picMkLst>
            <pc:docMk/>
            <pc:sldMk cId="970339058" sldId="2146846657"/>
            <ac:picMk id="14" creationId="{C7E912DA-2488-14FD-2009-8EA1D729553B}"/>
          </ac:picMkLst>
        </pc:picChg>
        <pc:picChg chg="mod">
          <ac:chgData name="Kaileen Cain" userId="21167d2d-fdf2-4320-ae3a-272888c89590" providerId="ADAL" clId="{F2652049-29EB-447F-97DB-2A720A57F49F}" dt="2024-04-25T19:29:18.091" v="588" actId="1076"/>
          <ac:picMkLst>
            <pc:docMk/>
            <pc:sldMk cId="970339058" sldId="2146846657"/>
            <ac:picMk id="18" creationId="{D96CA995-A553-1BF3-78E7-FF1EA96A5997}"/>
          </ac:picMkLst>
        </pc:picChg>
        <pc:picChg chg="mod">
          <ac:chgData name="Kaileen Cain" userId="21167d2d-fdf2-4320-ae3a-272888c89590" providerId="ADAL" clId="{F2652049-29EB-447F-97DB-2A720A57F49F}" dt="2024-04-29T14:06:35.990" v="870" actId="1076"/>
          <ac:picMkLst>
            <pc:docMk/>
            <pc:sldMk cId="970339058" sldId="2146846657"/>
            <ac:picMk id="19" creationId="{B9A5B834-E6E3-C959-1EA6-EC2DA20310CD}"/>
          </ac:picMkLst>
        </pc:picChg>
        <pc:picChg chg="mod">
          <ac:chgData name="Kaileen Cain" userId="21167d2d-fdf2-4320-ae3a-272888c89590" providerId="ADAL" clId="{F2652049-29EB-447F-97DB-2A720A57F49F}" dt="2024-04-29T14:06:28.326" v="867" actId="1076"/>
          <ac:picMkLst>
            <pc:docMk/>
            <pc:sldMk cId="970339058" sldId="2146846657"/>
            <ac:picMk id="20" creationId="{35E3FE90-24DD-C582-B836-E2BD7C4E5F95}"/>
          </ac:picMkLst>
        </pc:picChg>
        <pc:picChg chg="mod">
          <ac:chgData name="Kaileen Cain" userId="21167d2d-fdf2-4320-ae3a-272888c89590" providerId="ADAL" clId="{F2652049-29EB-447F-97DB-2A720A57F49F}" dt="2024-04-29T14:06:22.918" v="865" actId="1076"/>
          <ac:picMkLst>
            <pc:docMk/>
            <pc:sldMk cId="970339058" sldId="2146846657"/>
            <ac:picMk id="21" creationId="{6B5F075E-CCD5-5B74-7DF6-5F821EBF317D}"/>
          </ac:picMkLst>
        </pc:picChg>
        <pc:picChg chg="mod">
          <ac:chgData name="Kaileen Cain" userId="21167d2d-fdf2-4320-ae3a-272888c89590" providerId="ADAL" clId="{F2652049-29EB-447F-97DB-2A720A57F49F}" dt="2024-04-29T14:06:21.583" v="864" actId="1076"/>
          <ac:picMkLst>
            <pc:docMk/>
            <pc:sldMk cId="970339058" sldId="2146846657"/>
            <ac:picMk id="23" creationId="{C3EE12A3-39D4-4A13-FBE0-3E501EE156E3}"/>
          </ac:picMkLst>
        </pc:picChg>
        <pc:picChg chg="add mod">
          <ac:chgData name="Kaileen Cain" userId="21167d2d-fdf2-4320-ae3a-272888c89590" providerId="ADAL" clId="{F2652049-29EB-447F-97DB-2A720A57F49F}" dt="2024-04-29T14:06:42.886" v="874" actId="1076"/>
          <ac:picMkLst>
            <pc:docMk/>
            <pc:sldMk cId="970339058" sldId="2146846657"/>
            <ac:picMk id="24" creationId="{0EC86B8E-710C-810C-12C4-217EA1D2794F}"/>
          </ac:picMkLst>
        </pc:picChg>
        <pc:picChg chg="mod">
          <ac:chgData name="Kaileen Cain" userId="21167d2d-fdf2-4320-ae3a-272888c89590" providerId="ADAL" clId="{F2652049-29EB-447F-97DB-2A720A57F49F}" dt="2024-04-29T14:06:48.590" v="877" actId="1076"/>
          <ac:picMkLst>
            <pc:docMk/>
            <pc:sldMk cId="970339058" sldId="2146846657"/>
            <ac:picMk id="25" creationId="{F4C4A916-C99A-A2D4-6BA8-78F184C2E654}"/>
          </ac:picMkLst>
        </pc:picChg>
      </pc:sldChg>
      <pc:sldChg chg="new del">
        <pc:chgData name="Kaileen Cain" userId="21167d2d-fdf2-4320-ae3a-272888c89590" providerId="ADAL" clId="{F2652049-29EB-447F-97DB-2A720A57F49F}" dt="2024-04-25T20:48:09.485" v="601" actId="47"/>
        <pc:sldMkLst>
          <pc:docMk/>
          <pc:sldMk cId="3767528597" sldId="2146846658"/>
        </pc:sldMkLst>
      </pc:sldChg>
    </pc:docChg>
  </pc:docChgLst>
  <pc:docChgLst>
    <pc:chgData name="Kaileen Cain" userId="21167d2d-fdf2-4320-ae3a-272888c89590" providerId="ADAL" clId="{E0DD52DD-E2B2-43F5-80C4-16ED33D8FBF1}"/>
    <pc:docChg chg="undo redo custSel addSld delSld modSld">
      <pc:chgData name="Kaileen Cain" userId="21167d2d-fdf2-4320-ae3a-272888c89590" providerId="ADAL" clId="{E0DD52DD-E2B2-43F5-80C4-16ED33D8FBF1}" dt="2024-05-15T17:26:37.752" v="1308" actId="1035"/>
      <pc:docMkLst>
        <pc:docMk/>
      </pc:docMkLst>
      <pc:sldChg chg="addSp delSp modSp mod">
        <pc:chgData name="Kaileen Cain" userId="21167d2d-fdf2-4320-ae3a-272888c89590" providerId="ADAL" clId="{E0DD52DD-E2B2-43F5-80C4-16ED33D8FBF1}" dt="2024-05-15T17:26:37.752" v="1308" actId="1035"/>
        <pc:sldMkLst>
          <pc:docMk/>
          <pc:sldMk cId="751543467" sldId="256"/>
        </pc:sldMkLst>
        <pc:spChg chg="add mod">
          <ac:chgData name="Kaileen Cain" userId="21167d2d-fdf2-4320-ae3a-272888c89590" providerId="ADAL" clId="{E0DD52DD-E2B2-43F5-80C4-16ED33D8FBF1}" dt="2024-04-30T14:07:04.667" v="1236" actId="1036"/>
          <ac:spMkLst>
            <pc:docMk/>
            <pc:sldMk cId="751543467" sldId="256"/>
            <ac:spMk id="3" creationId="{033D5E40-FBD0-9E7B-2B53-B6005523AED4}"/>
          </ac:spMkLst>
        </pc:spChg>
        <pc:spChg chg="del mod">
          <ac:chgData name="Kaileen Cain" userId="21167d2d-fdf2-4320-ae3a-272888c89590" providerId="ADAL" clId="{E0DD52DD-E2B2-43F5-80C4-16ED33D8FBF1}" dt="2024-04-30T13:53:29.954" v="1164" actId="478"/>
          <ac:spMkLst>
            <pc:docMk/>
            <pc:sldMk cId="751543467" sldId="256"/>
            <ac:spMk id="4" creationId="{9817F69B-14CA-7922-5FDF-81A4EC9267D7}"/>
          </ac:spMkLst>
        </pc:spChg>
        <pc:spChg chg="del">
          <ac:chgData name="Kaileen Cain" userId="21167d2d-fdf2-4320-ae3a-272888c89590" providerId="ADAL" clId="{E0DD52DD-E2B2-43F5-80C4-16ED33D8FBF1}" dt="2024-04-30T14:02:49.177" v="1188" actId="478"/>
          <ac:spMkLst>
            <pc:docMk/>
            <pc:sldMk cId="751543467" sldId="256"/>
            <ac:spMk id="13" creationId="{038E748D-5BC4-D92C-0011-7DD04947D12D}"/>
          </ac:spMkLst>
        </pc:spChg>
        <pc:spChg chg="mod">
          <ac:chgData name="Kaileen Cain" userId="21167d2d-fdf2-4320-ae3a-272888c89590" providerId="ADAL" clId="{E0DD52DD-E2B2-43F5-80C4-16ED33D8FBF1}" dt="2024-05-08T13:50:37.392" v="1296" actId="313"/>
          <ac:spMkLst>
            <pc:docMk/>
            <pc:sldMk cId="751543467" sldId="256"/>
            <ac:spMk id="15" creationId="{1B20FD1F-9FE0-3C91-19ED-0CE8D03FCB10}"/>
          </ac:spMkLst>
        </pc:spChg>
        <pc:spChg chg="mod">
          <ac:chgData name="Kaileen Cain" userId="21167d2d-fdf2-4320-ae3a-272888c89590" providerId="ADAL" clId="{E0DD52DD-E2B2-43F5-80C4-16ED33D8FBF1}" dt="2024-04-30T14:05:19.958" v="1208" actId="1035"/>
          <ac:spMkLst>
            <pc:docMk/>
            <pc:sldMk cId="751543467" sldId="256"/>
            <ac:spMk id="16" creationId="{F1A1DF9B-812B-5126-BCD9-1923E81B6A2C}"/>
          </ac:spMkLst>
        </pc:spChg>
        <pc:picChg chg="add mod">
          <ac:chgData name="Kaileen Cain" userId="21167d2d-fdf2-4320-ae3a-272888c89590" providerId="ADAL" clId="{E0DD52DD-E2B2-43F5-80C4-16ED33D8FBF1}" dt="2024-04-30T14:07:33.720" v="1253" actId="12788"/>
          <ac:picMkLst>
            <pc:docMk/>
            <pc:sldMk cId="751543467" sldId="256"/>
            <ac:picMk id="2" creationId="{7DE22736-8F66-6054-DF0C-DA6812AF091B}"/>
          </ac:picMkLst>
        </pc:picChg>
        <pc:picChg chg="add mod">
          <ac:chgData name="Kaileen Cain" userId="21167d2d-fdf2-4320-ae3a-272888c89590" providerId="ADAL" clId="{E0DD52DD-E2B2-43F5-80C4-16ED33D8FBF1}" dt="2024-04-30T14:15:29.009" v="1260" actId="1076"/>
          <ac:picMkLst>
            <pc:docMk/>
            <pc:sldMk cId="751543467" sldId="256"/>
            <ac:picMk id="4" creationId="{62777E71-C24D-CF45-87F5-A770B19ACC54}"/>
          </ac:picMkLst>
        </pc:picChg>
        <pc:picChg chg="del">
          <ac:chgData name="Kaileen Cain" userId="21167d2d-fdf2-4320-ae3a-272888c89590" providerId="ADAL" clId="{E0DD52DD-E2B2-43F5-80C4-16ED33D8FBF1}" dt="2024-04-30T14:02:49.177" v="1188" actId="478"/>
          <ac:picMkLst>
            <pc:docMk/>
            <pc:sldMk cId="751543467" sldId="256"/>
            <ac:picMk id="11" creationId="{17A6966B-025E-C304-B795-A6D3E65CA8D8}"/>
          </ac:picMkLst>
        </pc:picChg>
        <pc:picChg chg="mod">
          <ac:chgData name="Kaileen Cain" userId="21167d2d-fdf2-4320-ae3a-272888c89590" providerId="ADAL" clId="{E0DD52DD-E2B2-43F5-80C4-16ED33D8FBF1}" dt="2024-04-30T14:05:19.958" v="1208" actId="1035"/>
          <ac:picMkLst>
            <pc:docMk/>
            <pc:sldMk cId="751543467" sldId="256"/>
            <ac:picMk id="17" creationId="{9AA06D6F-CF52-3771-C724-FF04E4E3716B}"/>
          </ac:picMkLst>
        </pc:picChg>
        <pc:picChg chg="mod">
          <ac:chgData name="Kaileen Cain" userId="21167d2d-fdf2-4320-ae3a-272888c89590" providerId="ADAL" clId="{E0DD52DD-E2B2-43F5-80C4-16ED33D8FBF1}" dt="2024-04-30T17:21:46.052" v="1276" actId="1076"/>
          <ac:picMkLst>
            <pc:docMk/>
            <pc:sldMk cId="751543467" sldId="256"/>
            <ac:picMk id="18" creationId="{418AAE25-A44C-BCD1-6B34-699C08982A5A}"/>
          </ac:picMkLst>
        </pc:picChg>
        <pc:picChg chg="del">
          <ac:chgData name="Kaileen Cain" userId="21167d2d-fdf2-4320-ae3a-272888c89590" providerId="ADAL" clId="{E0DD52DD-E2B2-43F5-80C4-16ED33D8FBF1}" dt="2024-04-30T13:53:40.870" v="1167" actId="478"/>
          <ac:picMkLst>
            <pc:docMk/>
            <pc:sldMk cId="751543467" sldId="256"/>
            <ac:picMk id="20" creationId="{3E9F4A3A-2D6B-78D1-83F4-A75119B8C815}"/>
          </ac:picMkLst>
        </pc:picChg>
        <pc:picChg chg="mod">
          <ac:chgData name="Kaileen Cain" userId="21167d2d-fdf2-4320-ae3a-272888c89590" providerId="ADAL" clId="{E0DD52DD-E2B2-43F5-80C4-16ED33D8FBF1}" dt="2024-05-15T17:26:37.752" v="1308" actId="1035"/>
          <ac:picMkLst>
            <pc:docMk/>
            <pc:sldMk cId="751543467" sldId="256"/>
            <ac:picMk id="21" creationId="{521D7638-2FE1-1F72-5FFD-48DC4E547ED3}"/>
          </ac:picMkLst>
        </pc:picChg>
        <pc:picChg chg="mod">
          <ac:chgData name="Kaileen Cain" userId="21167d2d-fdf2-4320-ae3a-272888c89590" providerId="ADAL" clId="{E0DD52DD-E2B2-43F5-80C4-16ED33D8FBF1}" dt="2024-04-30T14:05:19.958" v="1208" actId="1035"/>
          <ac:picMkLst>
            <pc:docMk/>
            <pc:sldMk cId="751543467" sldId="256"/>
            <ac:picMk id="23" creationId="{D1E8BB9D-EDF7-0326-8AAD-3620CD4792FA}"/>
          </ac:picMkLst>
        </pc:picChg>
        <pc:picChg chg="del mod">
          <ac:chgData name="Kaileen Cain" userId="21167d2d-fdf2-4320-ae3a-272888c89590" providerId="ADAL" clId="{E0DD52DD-E2B2-43F5-80C4-16ED33D8FBF1}" dt="2024-04-26T16:24:52.734" v="841" actId="478"/>
          <ac:picMkLst>
            <pc:docMk/>
            <pc:sldMk cId="751543467" sldId="256"/>
            <ac:picMk id="25" creationId="{D2DCA93B-941B-5D98-3EB5-D05F2726E316}"/>
          </ac:picMkLst>
        </pc:picChg>
        <pc:picChg chg="mod">
          <ac:chgData name="Kaileen Cain" userId="21167d2d-fdf2-4320-ae3a-272888c89590" providerId="ADAL" clId="{E0DD52DD-E2B2-43F5-80C4-16ED33D8FBF1}" dt="2024-04-30T17:21:54.418" v="1280" actId="1036"/>
          <ac:picMkLst>
            <pc:docMk/>
            <pc:sldMk cId="751543467" sldId="256"/>
            <ac:picMk id="27" creationId="{CAD26FD9-05F4-92E9-D5A8-DC256A499A41}"/>
          </ac:picMkLst>
        </pc:picChg>
        <pc:picChg chg="mod">
          <ac:chgData name="Kaileen Cain" userId="21167d2d-fdf2-4320-ae3a-272888c89590" providerId="ADAL" clId="{E0DD52DD-E2B2-43F5-80C4-16ED33D8FBF1}" dt="2024-04-30T17:21:35.761" v="1274" actId="1076"/>
          <ac:picMkLst>
            <pc:docMk/>
            <pc:sldMk cId="751543467" sldId="256"/>
            <ac:picMk id="29" creationId="{D4769E90-3E56-B790-B5C5-42D99D15A8C9}"/>
          </ac:picMkLst>
        </pc:picChg>
        <pc:picChg chg="mod">
          <ac:chgData name="Kaileen Cain" userId="21167d2d-fdf2-4320-ae3a-272888c89590" providerId="ADAL" clId="{E0DD52DD-E2B2-43F5-80C4-16ED33D8FBF1}" dt="2024-04-30T14:06:27.759" v="1225" actId="1076"/>
          <ac:picMkLst>
            <pc:docMk/>
            <pc:sldMk cId="751543467" sldId="256"/>
            <ac:picMk id="30" creationId="{1F8D768B-6A81-27C6-0343-C758004C61A8}"/>
          </ac:picMkLst>
        </pc:picChg>
        <pc:picChg chg="mod">
          <ac:chgData name="Kaileen Cain" userId="21167d2d-fdf2-4320-ae3a-272888c89590" providerId="ADAL" clId="{E0DD52DD-E2B2-43F5-80C4-16ED33D8FBF1}" dt="2024-04-30T14:06:06.969" v="1221" actId="1076"/>
          <ac:picMkLst>
            <pc:docMk/>
            <pc:sldMk cId="751543467" sldId="256"/>
            <ac:picMk id="32" creationId="{CF521649-BFF6-8A9A-1AD5-2F0F0AB39A15}"/>
          </ac:picMkLst>
        </pc:picChg>
        <pc:picChg chg="mod">
          <ac:chgData name="Kaileen Cain" userId="21167d2d-fdf2-4320-ae3a-272888c89590" providerId="ADAL" clId="{E0DD52DD-E2B2-43F5-80C4-16ED33D8FBF1}" dt="2024-04-30T14:06:17.713" v="1223" actId="1076"/>
          <ac:picMkLst>
            <pc:docMk/>
            <pc:sldMk cId="751543467" sldId="256"/>
            <ac:picMk id="34" creationId="{90F1D9FA-C3AF-7C28-B557-31F6EA286A6A}"/>
          </ac:picMkLst>
        </pc:picChg>
        <pc:picChg chg="mod">
          <ac:chgData name="Kaileen Cain" userId="21167d2d-fdf2-4320-ae3a-272888c89590" providerId="ADAL" clId="{E0DD52DD-E2B2-43F5-80C4-16ED33D8FBF1}" dt="2024-04-30T17:21:51.319" v="1277" actId="1076"/>
          <ac:picMkLst>
            <pc:docMk/>
            <pc:sldMk cId="751543467" sldId="256"/>
            <ac:picMk id="36" creationId="{46969F2B-982E-9BA2-4FDB-B54482E5236D}"/>
          </ac:picMkLst>
        </pc:picChg>
      </pc:sldChg>
      <pc:sldChg chg="modSp del mod">
        <pc:chgData name="Kaileen Cain" userId="21167d2d-fdf2-4320-ae3a-272888c89590" providerId="ADAL" clId="{E0DD52DD-E2B2-43F5-80C4-16ED33D8FBF1}" dt="2024-04-30T13:52:36.172" v="1158" actId="2696"/>
        <pc:sldMkLst>
          <pc:docMk/>
          <pc:sldMk cId="529454923" sldId="2144327851"/>
        </pc:sldMkLst>
        <pc:spChg chg="mod">
          <ac:chgData name="Kaileen Cain" userId="21167d2d-fdf2-4320-ae3a-272888c89590" providerId="ADAL" clId="{E0DD52DD-E2B2-43F5-80C4-16ED33D8FBF1}" dt="2024-04-26T14:30:42.032" v="1" actId="20577"/>
          <ac:spMkLst>
            <pc:docMk/>
            <pc:sldMk cId="529454923" sldId="2144327851"/>
            <ac:spMk id="33" creationId="{DAA100E9-D923-E752-062B-42D37D8BA6CE}"/>
          </ac:spMkLst>
        </pc:spChg>
      </pc:sldChg>
      <pc:sldChg chg="addSp delSp modSp mod">
        <pc:chgData name="Kaileen Cain" userId="21167d2d-fdf2-4320-ae3a-272888c89590" providerId="ADAL" clId="{E0DD52DD-E2B2-43F5-80C4-16ED33D8FBF1}" dt="2024-04-30T14:15:36.792" v="1262"/>
        <pc:sldMkLst>
          <pc:docMk/>
          <pc:sldMk cId="4144483836" sldId="2144327898"/>
        </pc:sldMkLst>
        <pc:spChg chg="add del">
          <ac:chgData name="Kaileen Cain" userId="21167d2d-fdf2-4320-ae3a-272888c89590" providerId="ADAL" clId="{E0DD52DD-E2B2-43F5-80C4-16ED33D8FBF1}" dt="2024-04-30T13:53:24.928" v="1163" actId="22"/>
          <ac:spMkLst>
            <pc:docMk/>
            <pc:sldMk cId="4144483836" sldId="2144327898"/>
            <ac:spMk id="5" creationId="{DCED4D39-5851-EFAA-57C1-8CECC81300EC}"/>
          </ac:spMkLst>
        </pc:spChg>
        <pc:spChg chg="del">
          <ac:chgData name="Kaileen Cain" userId="21167d2d-fdf2-4320-ae3a-272888c89590" providerId="ADAL" clId="{E0DD52DD-E2B2-43F5-80C4-16ED33D8FBF1}" dt="2024-04-30T14:04:12.260" v="1200" actId="478"/>
          <ac:spMkLst>
            <pc:docMk/>
            <pc:sldMk cId="4144483836" sldId="2144327898"/>
            <ac:spMk id="6" creationId="{E86B1F66-4E88-63AB-3AB9-36A03388A3E8}"/>
          </ac:spMkLst>
        </pc:spChg>
        <pc:spChg chg="del">
          <ac:chgData name="Kaileen Cain" userId="21167d2d-fdf2-4320-ae3a-272888c89590" providerId="ADAL" clId="{E0DD52DD-E2B2-43F5-80C4-16ED33D8FBF1}" dt="2024-04-30T14:04:12.260" v="1200" actId="478"/>
          <ac:spMkLst>
            <pc:docMk/>
            <pc:sldMk cId="4144483836" sldId="2144327898"/>
            <ac:spMk id="7" creationId="{EEBA175B-524D-4FFF-76E3-E20563AA856D}"/>
          </ac:spMkLst>
        </pc:spChg>
        <pc:spChg chg="add mod">
          <ac:chgData name="Kaileen Cain" userId="21167d2d-fdf2-4320-ae3a-272888c89590" providerId="ADAL" clId="{E0DD52DD-E2B2-43F5-80C4-16ED33D8FBF1}" dt="2024-04-30T14:07:20.046" v="1252" actId="1036"/>
          <ac:spMkLst>
            <pc:docMk/>
            <pc:sldMk cId="4144483836" sldId="2144327898"/>
            <ac:spMk id="10" creationId="{A410595D-AA6D-ED11-D1DB-269608708626}"/>
          </ac:spMkLst>
        </pc:spChg>
        <pc:spChg chg="del">
          <ac:chgData name="Kaileen Cain" userId="21167d2d-fdf2-4320-ae3a-272888c89590" providerId="ADAL" clId="{E0DD52DD-E2B2-43F5-80C4-16ED33D8FBF1}" dt="2024-04-30T13:53:47.102" v="1168" actId="478"/>
          <ac:spMkLst>
            <pc:docMk/>
            <pc:sldMk cId="4144483836" sldId="2144327898"/>
            <ac:spMk id="15" creationId="{E258FA30-4374-58BE-E87D-BB924C92FEEE}"/>
          </ac:spMkLst>
        </pc:spChg>
        <pc:picChg chg="del">
          <ac:chgData name="Kaileen Cain" userId="21167d2d-fdf2-4320-ae3a-272888c89590" providerId="ADAL" clId="{E0DD52DD-E2B2-43F5-80C4-16ED33D8FBF1}" dt="2024-04-30T14:04:12.260" v="1200" actId="478"/>
          <ac:picMkLst>
            <pc:docMk/>
            <pc:sldMk cId="4144483836" sldId="2144327898"/>
            <ac:picMk id="3" creationId="{C113EF4F-93AE-E7D2-54AA-7AA46444826E}"/>
          </ac:picMkLst>
        </pc:picChg>
        <pc:picChg chg="add mod">
          <ac:chgData name="Kaileen Cain" userId="21167d2d-fdf2-4320-ae3a-272888c89590" providerId="ADAL" clId="{E0DD52DD-E2B2-43F5-80C4-16ED33D8FBF1}" dt="2024-04-30T14:15:36.792" v="1262"/>
          <ac:picMkLst>
            <pc:docMk/>
            <pc:sldMk cId="4144483836" sldId="2144327898"/>
            <ac:picMk id="3" creationId="{C9201524-4232-5F6E-BDB8-FEA4CBC238FA}"/>
          </ac:picMkLst>
        </pc:picChg>
        <pc:picChg chg="add del mod">
          <ac:chgData name="Kaileen Cain" userId="21167d2d-fdf2-4320-ae3a-272888c89590" providerId="ADAL" clId="{E0DD52DD-E2B2-43F5-80C4-16ED33D8FBF1}" dt="2024-04-30T14:06:57.105" v="1227" actId="478"/>
          <ac:picMkLst>
            <pc:docMk/>
            <pc:sldMk cId="4144483836" sldId="2144327898"/>
            <ac:picMk id="8" creationId="{1DDFA51C-66E7-028B-608D-E001CADC74F3}"/>
          </ac:picMkLst>
        </pc:picChg>
        <pc:picChg chg="add mod">
          <ac:chgData name="Kaileen Cain" userId="21167d2d-fdf2-4320-ae3a-272888c89590" providerId="ADAL" clId="{E0DD52DD-E2B2-43F5-80C4-16ED33D8FBF1}" dt="2024-04-30T14:08:21.320" v="1255" actId="12788"/>
          <ac:picMkLst>
            <pc:docMk/>
            <pc:sldMk cId="4144483836" sldId="2144327898"/>
            <ac:picMk id="11" creationId="{106AAAFE-9B7C-34C8-BC35-DB0817DE0634}"/>
          </ac:picMkLst>
        </pc:picChg>
        <pc:picChg chg="del">
          <ac:chgData name="Kaileen Cain" userId="21167d2d-fdf2-4320-ae3a-272888c89590" providerId="ADAL" clId="{E0DD52DD-E2B2-43F5-80C4-16ED33D8FBF1}" dt="2024-04-30T13:53:47.102" v="1168" actId="478"/>
          <ac:picMkLst>
            <pc:docMk/>
            <pc:sldMk cId="4144483836" sldId="2144327898"/>
            <ac:picMk id="17" creationId="{D26EADE9-D12F-2EC3-8630-045699D1BCA3}"/>
          </ac:picMkLst>
        </pc:picChg>
        <pc:picChg chg="add">
          <ac:chgData name="Kaileen Cain" userId="21167d2d-fdf2-4320-ae3a-272888c89590" providerId="ADAL" clId="{E0DD52DD-E2B2-43F5-80C4-16ED33D8FBF1}" dt="2024-04-30T13:53:17.452" v="1159"/>
          <ac:picMkLst>
            <pc:docMk/>
            <pc:sldMk cId="4144483836" sldId="2144327898"/>
            <ac:picMk id="1026" creationId="{84E5F42B-414D-2CD7-6CB2-114C24294B6B}"/>
          </ac:picMkLst>
        </pc:picChg>
        <pc:picChg chg="add">
          <ac:chgData name="Kaileen Cain" userId="21167d2d-fdf2-4320-ae3a-272888c89590" providerId="ADAL" clId="{E0DD52DD-E2B2-43F5-80C4-16ED33D8FBF1}" dt="2024-04-30T13:53:21.021" v="1160"/>
          <ac:picMkLst>
            <pc:docMk/>
            <pc:sldMk cId="4144483836" sldId="2144327898"/>
            <ac:picMk id="1028" creationId="{50056D8F-B73C-424F-D56F-43AFD850B060}"/>
          </ac:picMkLst>
        </pc:picChg>
      </pc:sldChg>
      <pc:sldChg chg="addSp delSp modSp mod modCm">
        <pc:chgData name="Kaileen Cain" userId="21167d2d-fdf2-4320-ae3a-272888c89590" providerId="ADAL" clId="{E0DD52DD-E2B2-43F5-80C4-16ED33D8FBF1}" dt="2024-04-30T17:22:16.949" v="1294" actId="1035"/>
        <pc:sldMkLst>
          <pc:docMk/>
          <pc:sldMk cId="970339058" sldId="2146846657"/>
        </pc:sldMkLst>
        <pc:spChg chg="del mod">
          <ac:chgData name="Kaileen Cain" userId="21167d2d-fdf2-4320-ae3a-272888c89590" providerId="ADAL" clId="{E0DD52DD-E2B2-43F5-80C4-16ED33D8FBF1}" dt="2024-04-30T13:53:34.973" v="1165" actId="478"/>
          <ac:spMkLst>
            <pc:docMk/>
            <pc:sldMk cId="970339058" sldId="2146846657"/>
            <ac:spMk id="5" creationId="{DB095163-437C-52C4-BC06-F45B6B7AD58D}"/>
          </ac:spMkLst>
        </pc:spChg>
        <pc:spChg chg="del">
          <ac:chgData name="Kaileen Cain" userId="21167d2d-fdf2-4320-ae3a-272888c89590" providerId="ADAL" clId="{E0DD52DD-E2B2-43F5-80C4-16ED33D8FBF1}" dt="2024-04-30T14:04:06.312" v="1199" actId="478"/>
          <ac:spMkLst>
            <pc:docMk/>
            <pc:sldMk cId="970339058" sldId="2146846657"/>
            <ac:spMk id="12" creationId="{4B3CB700-9A81-E6E8-DA30-852FCEBA59DF}"/>
          </ac:spMkLst>
        </pc:spChg>
        <pc:spChg chg="del">
          <ac:chgData name="Kaileen Cain" userId="21167d2d-fdf2-4320-ae3a-272888c89590" providerId="ADAL" clId="{E0DD52DD-E2B2-43F5-80C4-16ED33D8FBF1}" dt="2024-04-30T14:04:06.312" v="1199" actId="478"/>
          <ac:spMkLst>
            <pc:docMk/>
            <pc:sldMk cId="970339058" sldId="2146846657"/>
            <ac:spMk id="13" creationId="{038E748D-5BC4-D92C-0011-7DD04947D12D}"/>
          </ac:spMkLst>
        </pc:spChg>
        <pc:spChg chg="mod">
          <ac:chgData name="Kaileen Cain" userId="21167d2d-fdf2-4320-ae3a-272888c89590" providerId="ADAL" clId="{E0DD52DD-E2B2-43F5-80C4-16ED33D8FBF1}" dt="2024-04-30T14:03:30.643" v="1196" actId="1035"/>
          <ac:spMkLst>
            <pc:docMk/>
            <pc:sldMk cId="970339058" sldId="2146846657"/>
            <ac:spMk id="15" creationId="{1B20FD1F-9FE0-3C91-19ED-0CE8D03FCB10}"/>
          </ac:spMkLst>
        </pc:spChg>
        <pc:spChg chg="mod">
          <ac:chgData name="Kaileen Cain" userId="21167d2d-fdf2-4320-ae3a-272888c89590" providerId="ADAL" clId="{E0DD52DD-E2B2-43F5-80C4-16ED33D8FBF1}" dt="2024-04-30T14:04:37.602" v="1202" actId="14100"/>
          <ac:spMkLst>
            <pc:docMk/>
            <pc:sldMk cId="970339058" sldId="2146846657"/>
            <ac:spMk id="16" creationId="{F1A1DF9B-812B-5126-BCD9-1923E81B6A2C}"/>
          </ac:spMkLst>
        </pc:spChg>
        <pc:spChg chg="add mod">
          <ac:chgData name="Kaileen Cain" userId="21167d2d-fdf2-4320-ae3a-272888c89590" providerId="ADAL" clId="{E0DD52DD-E2B2-43F5-80C4-16ED33D8FBF1}" dt="2024-04-30T14:07:11.285" v="1244" actId="1036"/>
          <ac:spMkLst>
            <pc:docMk/>
            <pc:sldMk cId="970339058" sldId="2146846657"/>
            <ac:spMk id="22" creationId="{1B47D79F-15D0-56B0-C22C-60CB2B979F0C}"/>
          </ac:spMkLst>
        </pc:spChg>
        <pc:picChg chg="mod">
          <ac:chgData name="Kaileen Cain" userId="21167d2d-fdf2-4320-ae3a-272888c89590" providerId="ADAL" clId="{E0DD52DD-E2B2-43F5-80C4-16ED33D8FBF1}" dt="2024-04-30T14:03:30.643" v="1196" actId="1035"/>
          <ac:picMkLst>
            <pc:docMk/>
            <pc:sldMk cId="970339058" sldId="2146846657"/>
            <ac:picMk id="2" creationId="{8B43F37D-6713-BE4B-B35D-A83B556AF491}"/>
          </ac:picMkLst>
        </pc:picChg>
        <pc:picChg chg="mod">
          <ac:chgData name="Kaileen Cain" userId="21167d2d-fdf2-4320-ae3a-272888c89590" providerId="ADAL" clId="{E0DD52DD-E2B2-43F5-80C4-16ED33D8FBF1}" dt="2024-04-30T14:03:30.643" v="1196" actId="1035"/>
          <ac:picMkLst>
            <pc:docMk/>
            <pc:sldMk cId="970339058" sldId="2146846657"/>
            <ac:picMk id="3" creationId="{58B10CC4-A195-6688-B497-EFC7DF24D2ED}"/>
          </ac:picMkLst>
        </pc:picChg>
        <pc:picChg chg="add del mod">
          <ac:chgData name="Kaileen Cain" userId="21167d2d-fdf2-4320-ae3a-272888c89590" providerId="ADAL" clId="{E0DD52DD-E2B2-43F5-80C4-16ED33D8FBF1}" dt="2024-04-30T14:03:09.382" v="1189" actId="478"/>
          <ac:picMkLst>
            <pc:docMk/>
            <pc:sldMk cId="970339058" sldId="2146846657"/>
            <ac:picMk id="4" creationId="{107847AF-0DBC-2804-D7B5-82108460D620}"/>
          </ac:picMkLst>
        </pc:picChg>
        <pc:picChg chg="add mod">
          <ac:chgData name="Kaileen Cain" userId="21167d2d-fdf2-4320-ae3a-272888c89590" providerId="ADAL" clId="{E0DD52DD-E2B2-43F5-80C4-16ED33D8FBF1}" dt="2024-04-30T14:15:35.381" v="1261"/>
          <ac:picMkLst>
            <pc:docMk/>
            <pc:sldMk cId="970339058" sldId="2146846657"/>
            <ac:picMk id="4" creationId="{E15E09EF-2533-D7D9-4153-679610B4950F}"/>
          </ac:picMkLst>
        </pc:picChg>
        <pc:picChg chg="mod">
          <ac:chgData name="Kaileen Cain" userId="21167d2d-fdf2-4320-ae3a-272888c89590" providerId="ADAL" clId="{E0DD52DD-E2B2-43F5-80C4-16ED33D8FBF1}" dt="2024-04-30T14:03:30.643" v="1196" actId="1035"/>
          <ac:picMkLst>
            <pc:docMk/>
            <pc:sldMk cId="970339058" sldId="2146846657"/>
            <ac:picMk id="6" creationId="{29DF57FB-1DD9-0F4B-F35C-2F9B0DC36307}"/>
          </ac:picMkLst>
        </pc:picChg>
        <pc:picChg chg="del">
          <ac:chgData name="Kaileen Cain" userId="21167d2d-fdf2-4320-ae3a-272888c89590" providerId="ADAL" clId="{E0DD52DD-E2B2-43F5-80C4-16ED33D8FBF1}" dt="2024-04-30T13:53:37.338" v="1166" actId="478"/>
          <ac:picMkLst>
            <pc:docMk/>
            <pc:sldMk cId="970339058" sldId="2146846657"/>
            <ac:picMk id="7" creationId="{C5B24AEF-84B2-EA76-58D6-40E57412F336}"/>
          </ac:picMkLst>
        </pc:picChg>
        <pc:picChg chg="mod">
          <ac:chgData name="Kaileen Cain" userId="21167d2d-fdf2-4320-ae3a-272888c89590" providerId="ADAL" clId="{E0DD52DD-E2B2-43F5-80C4-16ED33D8FBF1}" dt="2024-04-30T14:03:30.643" v="1196" actId="1035"/>
          <ac:picMkLst>
            <pc:docMk/>
            <pc:sldMk cId="970339058" sldId="2146846657"/>
            <ac:picMk id="8" creationId="{38435DD2-7361-2233-AFE6-0E98B07F6B73}"/>
          </ac:picMkLst>
        </pc:picChg>
        <pc:picChg chg="mod">
          <ac:chgData name="Kaileen Cain" userId="21167d2d-fdf2-4320-ae3a-272888c89590" providerId="ADAL" clId="{E0DD52DD-E2B2-43F5-80C4-16ED33D8FBF1}" dt="2024-04-30T17:22:08.190" v="1281" actId="1076"/>
          <ac:picMkLst>
            <pc:docMk/>
            <pc:sldMk cId="970339058" sldId="2146846657"/>
            <ac:picMk id="9" creationId="{7DD7880E-2945-E662-BF5F-3265A1DA405E}"/>
          </ac:picMkLst>
        </pc:picChg>
        <pc:picChg chg="mod">
          <ac:chgData name="Kaileen Cain" userId="21167d2d-fdf2-4320-ae3a-272888c89590" providerId="ADAL" clId="{E0DD52DD-E2B2-43F5-80C4-16ED33D8FBF1}" dt="2024-04-30T14:03:30.643" v="1196" actId="1035"/>
          <ac:picMkLst>
            <pc:docMk/>
            <pc:sldMk cId="970339058" sldId="2146846657"/>
            <ac:picMk id="10" creationId="{59562767-1BEE-EFB0-E6D6-9B22B1522A75}"/>
          </ac:picMkLst>
        </pc:picChg>
        <pc:picChg chg="del">
          <ac:chgData name="Kaileen Cain" userId="21167d2d-fdf2-4320-ae3a-272888c89590" providerId="ADAL" clId="{E0DD52DD-E2B2-43F5-80C4-16ED33D8FBF1}" dt="2024-04-30T14:04:06.312" v="1199" actId="478"/>
          <ac:picMkLst>
            <pc:docMk/>
            <pc:sldMk cId="970339058" sldId="2146846657"/>
            <ac:picMk id="11" creationId="{17A6966B-025E-C304-B795-A6D3E65CA8D8}"/>
          </ac:picMkLst>
        </pc:picChg>
        <pc:picChg chg="mod">
          <ac:chgData name="Kaileen Cain" userId="21167d2d-fdf2-4320-ae3a-272888c89590" providerId="ADAL" clId="{E0DD52DD-E2B2-43F5-80C4-16ED33D8FBF1}" dt="2024-04-30T14:03:30.643" v="1196" actId="1035"/>
          <ac:picMkLst>
            <pc:docMk/>
            <pc:sldMk cId="970339058" sldId="2146846657"/>
            <ac:picMk id="14" creationId="{C7E912DA-2488-14FD-2009-8EA1D729553B}"/>
          </ac:picMkLst>
        </pc:picChg>
        <pc:picChg chg="add mod">
          <ac:chgData name="Kaileen Cain" userId="21167d2d-fdf2-4320-ae3a-272888c89590" providerId="ADAL" clId="{E0DD52DD-E2B2-43F5-80C4-16ED33D8FBF1}" dt="2024-04-30T14:07:40.204" v="1254" actId="12788"/>
          <ac:picMkLst>
            <pc:docMk/>
            <pc:sldMk cId="970339058" sldId="2146846657"/>
            <ac:picMk id="17" creationId="{EBE902B8-D69E-227C-6372-ABBF649FF4F5}"/>
          </ac:picMkLst>
        </pc:picChg>
        <pc:picChg chg="mod">
          <ac:chgData name="Kaileen Cain" userId="21167d2d-fdf2-4320-ae3a-272888c89590" providerId="ADAL" clId="{E0DD52DD-E2B2-43F5-80C4-16ED33D8FBF1}" dt="2024-04-30T14:03:30.643" v="1196" actId="1035"/>
          <ac:picMkLst>
            <pc:docMk/>
            <pc:sldMk cId="970339058" sldId="2146846657"/>
            <ac:picMk id="18" creationId="{D96CA995-A553-1BF3-78E7-FF1EA96A5997}"/>
          </ac:picMkLst>
        </pc:picChg>
        <pc:picChg chg="mod">
          <ac:chgData name="Kaileen Cain" userId="21167d2d-fdf2-4320-ae3a-272888c89590" providerId="ADAL" clId="{E0DD52DD-E2B2-43F5-80C4-16ED33D8FBF1}" dt="2024-04-30T14:03:30.643" v="1196" actId="1035"/>
          <ac:picMkLst>
            <pc:docMk/>
            <pc:sldMk cId="970339058" sldId="2146846657"/>
            <ac:picMk id="19" creationId="{B9A5B834-E6E3-C959-1EA6-EC2DA20310CD}"/>
          </ac:picMkLst>
        </pc:picChg>
        <pc:picChg chg="mod">
          <ac:chgData name="Kaileen Cain" userId="21167d2d-fdf2-4320-ae3a-272888c89590" providerId="ADAL" clId="{E0DD52DD-E2B2-43F5-80C4-16ED33D8FBF1}" dt="2024-04-30T17:22:16.949" v="1294" actId="1035"/>
          <ac:picMkLst>
            <pc:docMk/>
            <pc:sldMk cId="970339058" sldId="2146846657"/>
            <ac:picMk id="20" creationId="{35E3FE90-24DD-C582-B836-E2BD7C4E5F95}"/>
          </ac:picMkLst>
        </pc:picChg>
        <pc:picChg chg="mod">
          <ac:chgData name="Kaileen Cain" userId="21167d2d-fdf2-4320-ae3a-272888c89590" providerId="ADAL" clId="{E0DD52DD-E2B2-43F5-80C4-16ED33D8FBF1}" dt="2024-04-30T14:03:30.643" v="1196" actId="1035"/>
          <ac:picMkLst>
            <pc:docMk/>
            <pc:sldMk cId="970339058" sldId="2146846657"/>
            <ac:picMk id="21" creationId="{6B5F075E-CCD5-5B74-7DF6-5F821EBF317D}"/>
          </ac:picMkLst>
        </pc:picChg>
        <pc:picChg chg="mod">
          <ac:chgData name="Kaileen Cain" userId="21167d2d-fdf2-4320-ae3a-272888c89590" providerId="ADAL" clId="{E0DD52DD-E2B2-43F5-80C4-16ED33D8FBF1}" dt="2024-04-30T14:03:30.643" v="1196" actId="1035"/>
          <ac:picMkLst>
            <pc:docMk/>
            <pc:sldMk cId="970339058" sldId="2146846657"/>
            <ac:picMk id="23" creationId="{C3EE12A3-39D4-4A13-FBE0-3E501EE156E3}"/>
          </ac:picMkLst>
        </pc:picChg>
        <pc:picChg chg="mod">
          <ac:chgData name="Kaileen Cain" userId="21167d2d-fdf2-4320-ae3a-272888c89590" providerId="ADAL" clId="{E0DD52DD-E2B2-43F5-80C4-16ED33D8FBF1}" dt="2024-04-30T14:03:30.643" v="1196" actId="1035"/>
          <ac:picMkLst>
            <pc:docMk/>
            <pc:sldMk cId="970339058" sldId="2146846657"/>
            <ac:picMk id="24" creationId="{0EC86B8E-710C-810C-12C4-217EA1D2794F}"/>
          </ac:picMkLst>
        </pc:picChg>
        <pc:picChg chg="mod">
          <ac:chgData name="Kaileen Cain" userId="21167d2d-fdf2-4320-ae3a-272888c89590" providerId="ADAL" clId="{E0DD52DD-E2B2-43F5-80C4-16ED33D8FBF1}" dt="2024-04-30T14:04:51.802" v="1204" actId="1076"/>
          <ac:picMkLst>
            <pc:docMk/>
            <pc:sldMk cId="970339058" sldId="2146846657"/>
            <ac:picMk id="25" creationId="{F4C4A916-C99A-A2D4-6BA8-78F184C2E65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ileen Cain" userId="21167d2d-fdf2-4320-ae3a-272888c89590" providerId="ADAL" clId="{E0DD52DD-E2B2-43F5-80C4-16ED33D8FBF1}" dt="2024-04-26T18:03:37.410" v="1113" actId="20577"/>
              <pc2:cmMkLst xmlns:pc2="http://schemas.microsoft.com/office/powerpoint/2019/9/main/command">
                <pc:docMk/>
                <pc:sldMk cId="970339058" sldId="2146846657"/>
                <pc2:cmMk id="{073E78E4-B511-48A6-A2DA-34CB3FD084D5}"/>
              </pc2:cmMkLst>
              <pc226:cmRplyChg chg="add">
                <pc226:chgData name="Kaileen Cain" userId="21167d2d-fdf2-4320-ae3a-272888c89590" providerId="ADAL" clId="{E0DD52DD-E2B2-43F5-80C4-16ED33D8FBF1}" dt="2024-04-26T17:47:58.144" v="1054"/>
                <pc2:cmRplyMkLst xmlns:pc2="http://schemas.microsoft.com/office/powerpoint/2019/9/main/command">
                  <pc:docMk/>
                  <pc:sldMk cId="970339058" sldId="2146846657"/>
                  <pc2:cmMk id="{073E78E4-B511-48A6-A2DA-34CB3FD084D5}"/>
                  <pc2:cmRplyMk id="{F7B16D2E-5CDE-4F76-A0CE-A9F5FAA36B8B}"/>
                </pc2:cmRplyMkLst>
              </pc226:cmRplyChg>
            </pc226:cmChg>
            <pc226:cmChg xmlns:pc226="http://schemas.microsoft.com/office/powerpoint/2022/06/main/command" chg="">
              <pc226:chgData name="Kaileen Cain" userId="21167d2d-fdf2-4320-ae3a-272888c89590" providerId="ADAL" clId="{E0DD52DD-E2B2-43F5-80C4-16ED33D8FBF1}" dt="2024-04-26T17:48:03.087" v="1055"/>
              <pc2:cmMkLst xmlns:pc2="http://schemas.microsoft.com/office/powerpoint/2019/9/main/command">
                <pc:docMk/>
                <pc:sldMk cId="970339058" sldId="2146846657"/>
                <pc2:cmMk id="{798F8BEC-35B4-4121-8671-A60CCCE3CD0D}"/>
              </pc2:cmMkLst>
              <pc226:cmRplyChg chg="add">
                <pc226:chgData name="Kaileen Cain" userId="21167d2d-fdf2-4320-ae3a-272888c89590" providerId="ADAL" clId="{E0DD52DD-E2B2-43F5-80C4-16ED33D8FBF1}" dt="2024-04-26T17:48:03.087" v="1055"/>
                <pc2:cmRplyMkLst xmlns:pc2="http://schemas.microsoft.com/office/powerpoint/2019/9/main/command">
                  <pc:docMk/>
                  <pc:sldMk cId="970339058" sldId="2146846657"/>
                  <pc2:cmMk id="{798F8BEC-35B4-4121-8671-A60CCCE3CD0D}"/>
                  <pc2:cmRplyMk id="{F55B3A5C-5B5B-4DCB-9A80-3294C0375AD2}"/>
                </pc2:cmRplyMkLst>
              </pc226:cmRplyChg>
            </pc226:cmChg>
          </p:ext>
        </pc:extLst>
      </pc:sldChg>
      <pc:sldChg chg="addSp modSp add mod setBg">
        <pc:chgData name="Kaileen Cain" userId="21167d2d-fdf2-4320-ae3a-272888c89590" providerId="ADAL" clId="{E0DD52DD-E2B2-43F5-80C4-16ED33D8FBF1}" dt="2024-04-30T16:20:51.017" v="1273" actId="20577"/>
        <pc:sldMkLst>
          <pc:docMk/>
          <pc:sldMk cId="1416608181" sldId="2146846658"/>
        </pc:sldMkLst>
        <pc:spChg chg="add mod">
          <ac:chgData name="Kaileen Cain" userId="21167d2d-fdf2-4320-ae3a-272888c89590" providerId="ADAL" clId="{E0DD52DD-E2B2-43F5-80C4-16ED33D8FBF1}" dt="2024-04-30T13:52:30.163" v="1157" actId="14100"/>
          <ac:spMkLst>
            <pc:docMk/>
            <pc:sldMk cId="1416608181" sldId="2146846658"/>
            <ac:spMk id="3" creationId="{F624852E-58A4-FB2C-EC98-208555285EEA}"/>
          </ac:spMkLst>
        </pc:spChg>
        <pc:spChg chg="mod">
          <ac:chgData name="Kaileen Cain" userId="21167d2d-fdf2-4320-ae3a-272888c89590" providerId="ADAL" clId="{E0DD52DD-E2B2-43F5-80C4-16ED33D8FBF1}" dt="2024-04-30T16:20:51.017" v="1273" actId="20577"/>
          <ac:spMkLst>
            <pc:docMk/>
            <pc:sldMk cId="1416608181" sldId="2146846658"/>
            <ac:spMk id="19" creationId="{C5FE7699-1339-F000-30C2-B87A6FB18D27}"/>
          </ac:spMkLst>
        </pc:spChg>
      </pc:sldChg>
    </pc:docChg>
  </pc:docChgLst>
  <pc:docChgLst>
    <pc:chgData name="Jason Wiese" userId="4bff8d5b-7de6-4655-b397-69b0afc81113" providerId="ADAL" clId="{2FC96084-B00F-4900-A62C-6A2D415990CA}"/>
    <pc:docChg chg="custSel modSld">
      <pc:chgData name="Jason Wiese" userId="4bff8d5b-7de6-4655-b397-69b0afc81113" providerId="ADAL" clId="{2FC96084-B00F-4900-A62C-6A2D415990CA}" dt="2024-04-30T16:36:41.063" v="46" actId="115"/>
      <pc:docMkLst>
        <pc:docMk/>
      </pc:docMkLst>
      <pc:sldChg chg="delSp modSp mod">
        <pc:chgData name="Jason Wiese" userId="4bff8d5b-7de6-4655-b397-69b0afc81113" providerId="ADAL" clId="{2FC96084-B00F-4900-A62C-6A2D415990CA}" dt="2024-04-26T18:06:17.416" v="25" actId="1076"/>
        <pc:sldMkLst>
          <pc:docMk/>
          <pc:sldMk cId="4144483836" sldId="2144327898"/>
        </pc:sldMkLst>
        <pc:spChg chg="mod">
          <ac:chgData name="Jason Wiese" userId="4bff8d5b-7de6-4655-b397-69b0afc81113" providerId="ADAL" clId="{2FC96084-B00F-4900-A62C-6A2D415990CA}" dt="2024-04-26T18:06:17.416" v="25" actId="1076"/>
          <ac:spMkLst>
            <pc:docMk/>
            <pc:sldMk cId="4144483836" sldId="2144327898"/>
            <ac:spMk id="16" creationId="{C7A950BA-1723-DDAA-681A-1B3CDB3D5091}"/>
          </ac:spMkLst>
        </pc:spChg>
        <pc:picChg chg="mod">
          <ac:chgData name="Jason Wiese" userId="4bff8d5b-7de6-4655-b397-69b0afc81113" providerId="ADAL" clId="{2FC96084-B00F-4900-A62C-6A2D415990CA}" dt="2024-04-26T18:04:33.572" v="24" actId="1035"/>
          <ac:picMkLst>
            <pc:docMk/>
            <pc:sldMk cId="4144483836" sldId="2144327898"/>
            <ac:picMk id="14" creationId="{EBAC833C-6718-54BB-A13A-5B52C1874401}"/>
          </ac:picMkLst>
        </pc:picChg>
        <pc:picChg chg="del">
          <ac:chgData name="Jason Wiese" userId="4bff8d5b-7de6-4655-b397-69b0afc81113" providerId="ADAL" clId="{2FC96084-B00F-4900-A62C-6A2D415990CA}" dt="2024-04-26T18:04:18.508" v="15" actId="478"/>
          <ac:picMkLst>
            <pc:docMk/>
            <pc:sldMk cId="4144483836" sldId="2144327898"/>
            <ac:picMk id="18" creationId="{0A689E5C-F649-0D86-2292-3D77CF6D291D}"/>
          </ac:picMkLst>
        </pc:picChg>
        <pc:picChg chg="del">
          <ac:chgData name="Jason Wiese" userId="4bff8d5b-7de6-4655-b397-69b0afc81113" providerId="ADAL" clId="{2FC96084-B00F-4900-A62C-6A2D415990CA}" dt="2024-04-26T18:04:18.508" v="15" actId="478"/>
          <ac:picMkLst>
            <pc:docMk/>
            <pc:sldMk cId="4144483836" sldId="2144327898"/>
            <ac:picMk id="23" creationId="{868C4B53-5C6A-59CC-0ADD-61EDCC5B9CBE}"/>
          </ac:picMkLst>
        </pc:picChg>
        <pc:picChg chg="del">
          <ac:chgData name="Jason Wiese" userId="4bff8d5b-7de6-4655-b397-69b0afc81113" providerId="ADAL" clId="{2FC96084-B00F-4900-A62C-6A2D415990CA}" dt="2024-04-26T18:04:18.508" v="15" actId="478"/>
          <ac:picMkLst>
            <pc:docMk/>
            <pc:sldMk cId="4144483836" sldId="2144327898"/>
            <ac:picMk id="24" creationId="{A34146D6-5ABD-FA9B-191B-2861116EF33A}"/>
          </ac:picMkLst>
        </pc:picChg>
      </pc:sldChg>
      <pc:sldChg chg="modSp mod addCm delCm">
        <pc:chgData name="Jason Wiese" userId="4bff8d5b-7de6-4655-b397-69b0afc81113" providerId="ADAL" clId="{2FC96084-B00F-4900-A62C-6A2D415990CA}" dt="2024-04-26T18:03:59.305" v="14"/>
        <pc:sldMkLst>
          <pc:docMk/>
          <pc:sldMk cId="970339058" sldId="2146846657"/>
        </pc:sldMkLst>
        <pc:spChg chg="mod">
          <ac:chgData name="Jason Wiese" userId="4bff8d5b-7de6-4655-b397-69b0afc81113" providerId="ADAL" clId="{2FC96084-B00F-4900-A62C-6A2D415990CA}" dt="2024-04-26T06:29:38.103" v="9" actId="403"/>
          <ac:spMkLst>
            <pc:docMk/>
            <pc:sldMk cId="970339058" sldId="2146846657"/>
            <ac:spMk id="15" creationId="{1B20FD1F-9FE0-3C91-19ED-0CE8D03FCB10}"/>
          </ac:spMkLst>
        </pc:spChg>
        <pc:picChg chg="mod">
          <ac:chgData name="Jason Wiese" userId="4bff8d5b-7de6-4655-b397-69b0afc81113" providerId="ADAL" clId="{2FC96084-B00F-4900-A62C-6A2D415990CA}" dt="2024-04-26T06:30:42.644" v="11" actId="1076"/>
          <ac:picMkLst>
            <pc:docMk/>
            <pc:sldMk cId="970339058" sldId="2146846657"/>
            <ac:picMk id="9" creationId="{7DD7880E-2945-E662-BF5F-3265A1DA405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Jason Wiese" userId="4bff8d5b-7de6-4655-b397-69b0afc81113" providerId="ADAL" clId="{2FC96084-B00F-4900-A62C-6A2D415990CA}" dt="2024-04-26T18:03:57.557" v="13"/>
              <pc2:cmMkLst xmlns:pc2="http://schemas.microsoft.com/office/powerpoint/2019/9/main/command">
                <pc:docMk/>
                <pc:sldMk cId="970339058" sldId="2146846657"/>
                <pc2:cmMk id="{073E78E4-B511-48A6-A2DA-34CB3FD084D5}"/>
              </pc2:cmMkLst>
            </pc226:cmChg>
            <pc226:cmChg xmlns:pc226="http://schemas.microsoft.com/office/powerpoint/2022/06/main/command" chg="add del">
              <pc226:chgData name="Jason Wiese" userId="4bff8d5b-7de6-4655-b397-69b0afc81113" providerId="ADAL" clId="{2FC96084-B00F-4900-A62C-6A2D415990CA}" dt="2024-04-26T18:03:59.305" v="14"/>
              <pc2:cmMkLst xmlns:pc2="http://schemas.microsoft.com/office/powerpoint/2019/9/main/command">
                <pc:docMk/>
                <pc:sldMk cId="970339058" sldId="2146846657"/>
                <pc2:cmMk id="{798F8BEC-35B4-4121-8671-A60CCCE3CD0D}"/>
              </pc2:cmMkLst>
            </pc226:cmChg>
          </p:ext>
        </pc:extLst>
      </pc:sldChg>
      <pc:sldChg chg="modSp mod">
        <pc:chgData name="Jason Wiese" userId="4bff8d5b-7de6-4655-b397-69b0afc81113" providerId="ADAL" clId="{2FC96084-B00F-4900-A62C-6A2D415990CA}" dt="2024-04-30T16:36:41.063" v="46" actId="115"/>
        <pc:sldMkLst>
          <pc:docMk/>
          <pc:sldMk cId="1416608181" sldId="2146846658"/>
        </pc:sldMkLst>
        <pc:spChg chg="mod">
          <ac:chgData name="Jason Wiese" userId="4bff8d5b-7de6-4655-b397-69b0afc81113" providerId="ADAL" clId="{2FC96084-B00F-4900-A62C-6A2D415990CA}" dt="2024-04-30T16:36:41.063" v="46" actId="115"/>
          <ac:spMkLst>
            <pc:docMk/>
            <pc:sldMk cId="1416608181" sldId="2146846658"/>
            <ac:spMk id="3" creationId="{F624852E-58A4-FB2C-EC98-208555285EEA}"/>
          </ac:spMkLst>
        </pc:spChg>
        <pc:spChg chg="mod">
          <ac:chgData name="Jason Wiese" userId="4bff8d5b-7de6-4655-b397-69b0afc81113" providerId="ADAL" clId="{2FC96084-B00F-4900-A62C-6A2D415990CA}" dt="2024-04-30T16:36:24.396" v="43" actId="1076"/>
          <ac:spMkLst>
            <pc:docMk/>
            <pc:sldMk cId="1416608181" sldId="2146846658"/>
            <ac:spMk id="19" creationId="{C5FE7699-1339-F000-30C2-B87A6FB18D27}"/>
          </ac:spMkLst>
        </pc:spChg>
      </pc:sldChg>
    </pc:docChg>
  </pc:docChgLst>
  <pc:docChgLst>
    <pc:chgData name="Kaileen Cain" userId="21167d2d-fdf2-4320-ae3a-272888c89590" providerId="ADAL" clId="{DAA645FA-828D-463D-9FF9-5E085B6E1A5B}"/>
    <pc:docChg chg="modSld">
      <pc:chgData name="Kaileen Cain" userId="21167d2d-fdf2-4320-ae3a-272888c89590" providerId="ADAL" clId="{DAA645FA-828D-463D-9FF9-5E085B6E1A5B}" dt="2024-05-17T17:16:23.119" v="10" actId="1076"/>
      <pc:docMkLst>
        <pc:docMk/>
      </pc:docMkLst>
      <pc:sldChg chg="modSp mod">
        <pc:chgData name="Kaileen Cain" userId="21167d2d-fdf2-4320-ae3a-272888c89590" providerId="ADAL" clId="{DAA645FA-828D-463D-9FF9-5E085B6E1A5B}" dt="2024-05-17T17:16:23.119" v="10" actId="1076"/>
        <pc:sldMkLst>
          <pc:docMk/>
          <pc:sldMk cId="751543467" sldId="256"/>
        </pc:sldMkLst>
        <pc:spChg chg="mod">
          <ac:chgData name="Kaileen Cain" userId="21167d2d-fdf2-4320-ae3a-272888c89590" providerId="ADAL" clId="{DAA645FA-828D-463D-9FF9-5E085B6E1A5B}" dt="2024-05-17T17:11:47.623" v="8" actId="34135"/>
          <ac:spMkLst>
            <pc:docMk/>
            <pc:sldMk cId="751543467" sldId="256"/>
            <ac:spMk id="15" creationId="{1B20FD1F-9FE0-3C91-19ED-0CE8D03FCB10}"/>
          </ac:spMkLst>
        </pc:spChg>
        <pc:picChg chg="mod">
          <ac:chgData name="Kaileen Cain" userId="21167d2d-fdf2-4320-ae3a-272888c89590" providerId="ADAL" clId="{DAA645FA-828D-463D-9FF9-5E085B6E1A5B}" dt="2024-05-17T17:11:23.261" v="4" actId="1076"/>
          <ac:picMkLst>
            <pc:docMk/>
            <pc:sldMk cId="751543467" sldId="256"/>
            <ac:picMk id="18" creationId="{418AAE25-A44C-BCD1-6B34-699C08982A5A}"/>
          </ac:picMkLst>
        </pc:picChg>
        <pc:picChg chg="mod">
          <ac:chgData name="Kaileen Cain" userId="21167d2d-fdf2-4320-ae3a-272888c89590" providerId="ADAL" clId="{DAA645FA-828D-463D-9FF9-5E085B6E1A5B}" dt="2024-05-17T17:11:35.404" v="7" actId="1076"/>
          <ac:picMkLst>
            <pc:docMk/>
            <pc:sldMk cId="751543467" sldId="256"/>
            <ac:picMk id="21" creationId="{521D7638-2FE1-1F72-5FFD-48DC4E547ED3}"/>
          </ac:picMkLst>
        </pc:picChg>
        <pc:picChg chg="mod">
          <ac:chgData name="Kaileen Cain" userId="21167d2d-fdf2-4320-ae3a-272888c89590" providerId="ADAL" clId="{DAA645FA-828D-463D-9FF9-5E085B6E1A5B}" dt="2024-05-17T17:16:23.119" v="10" actId="1076"/>
          <ac:picMkLst>
            <pc:docMk/>
            <pc:sldMk cId="751543467" sldId="256"/>
            <ac:picMk id="29" creationId="{D4769E90-3E56-B790-B5C5-42D99D15A8C9}"/>
          </ac:picMkLst>
        </pc:picChg>
        <pc:picChg chg="mod">
          <ac:chgData name="Kaileen Cain" userId="21167d2d-fdf2-4320-ae3a-272888c89590" providerId="ADAL" clId="{DAA645FA-828D-463D-9FF9-5E085B6E1A5B}" dt="2024-05-17T17:11:30.722" v="6" actId="1076"/>
          <ac:picMkLst>
            <pc:docMk/>
            <pc:sldMk cId="751543467" sldId="256"/>
            <ac:picMk id="32" creationId="{CF521649-BFF6-8A9A-1AD5-2F0F0AB39A15}"/>
          </ac:picMkLst>
        </pc:picChg>
      </pc:sldChg>
    </pc:docChg>
  </pc:docChgLst>
  <pc:docChgLst>
    <pc:chgData name="Karolina Guillen" userId="c1c08796-a0be-47c6-af52-5d31fd96ec50" providerId="ADAL" clId="{55363836-D7A1-4386-ACD4-DBBF5C7F38E9}"/>
    <pc:docChg chg="modSld">
      <pc:chgData name="Karolina Guillen" userId="c1c08796-a0be-47c6-af52-5d31fd96ec50" providerId="ADAL" clId="{55363836-D7A1-4386-ACD4-DBBF5C7F38E9}" dt="2024-05-01T14:47:22.284" v="15" actId="14100"/>
      <pc:docMkLst>
        <pc:docMk/>
      </pc:docMkLst>
      <pc:sldChg chg="modSp mod">
        <pc:chgData name="Karolina Guillen" userId="c1c08796-a0be-47c6-af52-5d31fd96ec50" providerId="ADAL" clId="{55363836-D7A1-4386-ACD4-DBBF5C7F38E9}" dt="2024-05-01T14:47:13.382" v="14" actId="34135"/>
        <pc:sldMkLst>
          <pc:docMk/>
          <pc:sldMk cId="751543467" sldId="256"/>
        </pc:sldMkLst>
        <pc:picChg chg="mod">
          <ac:chgData name="Karolina Guillen" userId="c1c08796-a0be-47c6-af52-5d31fd96ec50" providerId="ADAL" clId="{55363836-D7A1-4386-ACD4-DBBF5C7F38E9}" dt="2024-05-01T14:46:50.023" v="5" actId="34135"/>
          <ac:picMkLst>
            <pc:docMk/>
            <pc:sldMk cId="751543467" sldId="256"/>
            <ac:picMk id="18" creationId="{418AAE25-A44C-BCD1-6B34-699C08982A5A}"/>
          </ac:picMkLst>
        </pc:picChg>
        <pc:picChg chg="mod">
          <ac:chgData name="Karolina Guillen" userId="c1c08796-a0be-47c6-af52-5d31fd96ec50" providerId="ADAL" clId="{55363836-D7A1-4386-ACD4-DBBF5C7F38E9}" dt="2024-05-01T14:47:13.382" v="14" actId="34135"/>
          <ac:picMkLst>
            <pc:docMk/>
            <pc:sldMk cId="751543467" sldId="256"/>
            <ac:picMk id="21" creationId="{521D7638-2FE1-1F72-5FFD-48DC4E547ED3}"/>
          </ac:picMkLst>
        </pc:picChg>
        <pc:picChg chg="mod">
          <ac:chgData name="Karolina Guillen" userId="c1c08796-a0be-47c6-af52-5d31fd96ec50" providerId="ADAL" clId="{55363836-D7A1-4386-ACD4-DBBF5C7F38E9}" dt="2024-05-01T14:46:50.023" v="5" actId="34135"/>
          <ac:picMkLst>
            <pc:docMk/>
            <pc:sldMk cId="751543467" sldId="256"/>
            <ac:picMk id="32" creationId="{CF521649-BFF6-8A9A-1AD5-2F0F0AB39A15}"/>
          </ac:picMkLst>
        </pc:picChg>
        <pc:picChg chg="mod">
          <ac:chgData name="Karolina Guillen" userId="c1c08796-a0be-47c6-af52-5d31fd96ec50" providerId="ADAL" clId="{55363836-D7A1-4386-ACD4-DBBF5C7F38E9}" dt="2024-05-01T14:47:03.960" v="8" actId="34135"/>
          <ac:picMkLst>
            <pc:docMk/>
            <pc:sldMk cId="751543467" sldId="256"/>
            <ac:picMk id="36" creationId="{46969F2B-982E-9BA2-4FDB-B54482E5236D}"/>
          </ac:picMkLst>
        </pc:picChg>
      </pc:sldChg>
      <pc:sldChg chg="modSp mod">
        <pc:chgData name="Karolina Guillen" userId="c1c08796-a0be-47c6-af52-5d31fd96ec50" providerId="ADAL" clId="{55363836-D7A1-4386-ACD4-DBBF5C7F38E9}" dt="2024-05-01T14:47:22.284" v="15" actId="14100"/>
        <pc:sldMkLst>
          <pc:docMk/>
          <pc:sldMk cId="970339058" sldId="2146846657"/>
        </pc:sldMkLst>
        <pc:picChg chg="mod">
          <ac:chgData name="Karolina Guillen" userId="c1c08796-a0be-47c6-af52-5d31fd96ec50" providerId="ADAL" clId="{55363836-D7A1-4386-ACD4-DBBF5C7F38E9}" dt="2024-05-01T14:47:22.284" v="15" actId="14100"/>
          <ac:picMkLst>
            <pc:docMk/>
            <pc:sldMk cId="970339058" sldId="2146846657"/>
            <ac:picMk id="14" creationId="{C7E912DA-2488-14FD-2009-8EA1D729553B}"/>
          </ac:picMkLst>
        </pc:picChg>
      </pc:sldChg>
    </pc:docChg>
  </pc:docChgLst>
  <pc:docChgLst>
    <pc:chgData name="Leah Montner Dixon" userId="d5b2ae9e-9213-4442-b7df-4db8cbe51e5d" providerId="ADAL" clId="{96C3318B-1B68-4530-89B0-16C027FE6BA6}"/>
    <pc:docChg chg="undo redo custSel modSld">
      <pc:chgData name="Leah Montner Dixon" userId="d5b2ae9e-9213-4442-b7df-4db8cbe51e5d" providerId="ADAL" clId="{96C3318B-1B68-4530-89B0-16C027FE6BA6}" dt="2024-05-15T13:33:12.168" v="411"/>
      <pc:docMkLst>
        <pc:docMk/>
      </pc:docMkLst>
      <pc:sldChg chg="addSp delSp modSp mod">
        <pc:chgData name="Leah Montner Dixon" userId="d5b2ae9e-9213-4442-b7df-4db8cbe51e5d" providerId="ADAL" clId="{96C3318B-1B68-4530-89B0-16C027FE6BA6}" dt="2024-05-01T20:45:11.870" v="409" actId="20577"/>
        <pc:sldMkLst>
          <pc:docMk/>
          <pc:sldMk cId="751543467" sldId="256"/>
        </pc:sldMkLst>
        <pc:spChg chg="add mod">
          <ac:chgData name="Leah Montner Dixon" userId="d5b2ae9e-9213-4442-b7df-4db8cbe51e5d" providerId="ADAL" clId="{96C3318B-1B68-4530-89B0-16C027FE6BA6}" dt="2024-04-25T15:09:39.748" v="65"/>
          <ac:spMkLst>
            <pc:docMk/>
            <pc:sldMk cId="751543467" sldId="256"/>
            <ac:spMk id="2" creationId="{7B547A2C-4A89-7A46-9EE6-DC2B1F9B1828}"/>
          </ac:spMkLst>
        </pc:spChg>
        <pc:spChg chg="mod">
          <ac:chgData name="Leah Montner Dixon" userId="d5b2ae9e-9213-4442-b7df-4db8cbe51e5d" providerId="ADAL" clId="{96C3318B-1B68-4530-89B0-16C027FE6BA6}" dt="2024-04-25T15:12:03.792" v="246" actId="1036"/>
          <ac:spMkLst>
            <pc:docMk/>
            <pc:sldMk cId="751543467" sldId="256"/>
            <ac:spMk id="4" creationId="{9817F69B-14CA-7922-5FDF-81A4EC9267D7}"/>
          </ac:spMkLst>
        </pc:spChg>
        <pc:spChg chg="add mod">
          <ac:chgData name="Leah Montner Dixon" userId="d5b2ae9e-9213-4442-b7df-4db8cbe51e5d" providerId="ADAL" clId="{96C3318B-1B68-4530-89B0-16C027FE6BA6}" dt="2024-04-25T15:09:49.848" v="81"/>
          <ac:spMkLst>
            <pc:docMk/>
            <pc:sldMk cId="751543467" sldId="256"/>
            <ac:spMk id="7" creationId="{DB000952-5486-C457-59C4-0D3FAB0F4E6E}"/>
          </ac:spMkLst>
        </pc:spChg>
        <pc:spChg chg="mod">
          <ac:chgData name="Leah Montner Dixon" userId="d5b2ae9e-9213-4442-b7df-4db8cbe51e5d" providerId="ADAL" clId="{96C3318B-1B68-4530-89B0-16C027FE6BA6}" dt="2024-05-01T20:45:11.870" v="409" actId="20577"/>
          <ac:spMkLst>
            <pc:docMk/>
            <pc:sldMk cId="751543467" sldId="256"/>
            <ac:spMk id="15" creationId="{1B20FD1F-9FE0-3C91-19ED-0CE8D03FCB10}"/>
          </ac:spMkLst>
        </pc:spChg>
        <pc:spChg chg="mod">
          <ac:chgData name="Leah Montner Dixon" userId="d5b2ae9e-9213-4442-b7df-4db8cbe51e5d" providerId="ADAL" clId="{96C3318B-1B68-4530-89B0-16C027FE6BA6}" dt="2024-05-01T20:37:31.429" v="376" actId="34136"/>
          <ac:spMkLst>
            <pc:docMk/>
            <pc:sldMk cId="751543467" sldId="256"/>
            <ac:spMk id="16" creationId="{F1A1DF9B-812B-5126-BCD9-1923E81B6A2C}"/>
          </ac:spMkLst>
        </pc:spChg>
        <pc:picChg chg="add mod">
          <ac:chgData name="Leah Montner Dixon" userId="d5b2ae9e-9213-4442-b7df-4db8cbe51e5d" providerId="ADAL" clId="{96C3318B-1B68-4530-89B0-16C027FE6BA6}" dt="2024-04-25T15:09:39.748" v="65"/>
          <ac:picMkLst>
            <pc:docMk/>
            <pc:sldMk cId="751543467" sldId="256"/>
            <ac:picMk id="3" creationId="{2DE820A6-2789-A492-0569-CC2FC4C42206}"/>
          </ac:picMkLst>
        </pc:picChg>
        <pc:picChg chg="add mod">
          <ac:chgData name="Leah Montner Dixon" userId="d5b2ae9e-9213-4442-b7df-4db8cbe51e5d" providerId="ADAL" clId="{96C3318B-1B68-4530-89B0-16C027FE6BA6}" dt="2024-04-25T15:09:39.748" v="65"/>
          <ac:picMkLst>
            <pc:docMk/>
            <pc:sldMk cId="751543467" sldId="256"/>
            <ac:picMk id="5" creationId="{96132EFE-3DB6-009F-7696-C3C99BF17EA6}"/>
          </ac:picMkLst>
        </pc:picChg>
        <pc:picChg chg="add mod">
          <ac:chgData name="Leah Montner Dixon" userId="d5b2ae9e-9213-4442-b7df-4db8cbe51e5d" providerId="ADAL" clId="{96C3318B-1B68-4530-89B0-16C027FE6BA6}" dt="2024-04-25T15:09:39.748" v="65"/>
          <ac:picMkLst>
            <pc:docMk/>
            <pc:sldMk cId="751543467" sldId="256"/>
            <ac:picMk id="6" creationId="{55C3686E-2CD6-C094-1AE5-E39F1E6310A5}"/>
          </ac:picMkLst>
        </pc:picChg>
        <pc:picChg chg="add mod">
          <ac:chgData name="Leah Montner Dixon" userId="d5b2ae9e-9213-4442-b7df-4db8cbe51e5d" providerId="ADAL" clId="{96C3318B-1B68-4530-89B0-16C027FE6BA6}" dt="2024-04-25T15:09:49.848" v="81"/>
          <ac:picMkLst>
            <pc:docMk/>
            <pc:sldMk cId="751543467" sldId="256"/>
            <ac:picMk id="8" creationId="{0F522A3F-F7F5-82E8-23A3-8DDD32982158}"/>
          </ac:picMkLst>
        </pc:picChg>
        <pc:picChg chg="add mod">
          <ac:chgData name="Leah Montner Dixon" userId="d5b2ae9e-9213-4442-b7df-4db8cbe51e5d" providerId="ADAL" clId="{96C3318B-1B68-4530-89B0-16C027FE6BA6}" dt="2024-04-25T15:09:49.848" v="81"/>
          <ac:picMkLst>
            <pc:docMk/>
            <pc:sldMk cId="751543467" sldId="256"/>
            <ac:picMk id="9" creationId="{02D3FC06-8838-8AC2-B5C4-991D0C99F71F}"/>
          </ac:picMkLst>
        </pc:picChg>
        <pc:picChg chg="add mod">
          <ac:chgData name="Leah Montner Dixon" userId="d5b2ae9e-9213-4442-b7df-4db8cbe51e5d" providerId="ADAL" clId="{96C3318B-1B68-4530-89B0-16C027FE6BA6}" dt="2024-04-25T15:09:49.848" v="81"/>
          <ac:picMkLst>
            <pc:docMk/>
            <pc:sldMk cId="751543467" sldId="256"/>
            <ac:picMk id="10" creationId="{77C81C76-AF6C-414D-7095-1EF90534E4FC}"/>
          </ac:picMkLst>
        </pc:picChg>
        <pc:picChg chg="add del mod">
          <ac:chgData name="Leah Montner Dixon" userId="d5b2ae9e-9213-4442-b7df-4db8cbe51e5d" providerId="ADAL" clId="{96C3318B-1B68-4530-89B0-16C027FE6BA6}" dt="2024-04-25T15:10:23.609" v="94" actId="478"/>
          <ac:picMkLst>
            <pc:docMk/>
            <pc:sldMk cId="751543467" sldId="256"/>
            <ac:picMk id="14" creationId="{83CD591D-CEC9-236B-52F2-E859244DF7B9}"/>
          </ac:picMkLst>
        </pc:picChg>
        <pc:picChg chg="mod">
          <ac:chgData name="Leah Montner Dixon" userId="d5b2ae9e-9213-4442-b7df-4db8cbe51e5d" providerId="ADAL" clId="{96C3318B-1B68-4530-89B0-16C027FE6BA6}" dt="2024-04-25T15:09:48.377" v="80" actId="1035"/>
          <ac:picMkLst>
            <pc:docMk/>
            <pc:sldMk cId="751543467" sldId="256"/>
            <ac:picMk id="17" creationId="{9AA06D6F-CF52-3771-C724-FF04E4E3716B}"/>
          </ac:picMkLst>
        </pc:picChg>
        <pc:picChg chg="mod">
          <ac:chgData name="Leah Montner Dixon" userId="d5b2ae9e-9213-4442-b7df-4db8cbe51e5d" providerId="ADAL" clId="{96C3318B-1B68-4530-89B0-16C027FE6BA6}" dt="2024-04-25T15:09:48.377" v="80" actId="1035"/>
          <ac:picMkLst>
            <pc:docMk/>
            <pc:sldMk cId="751543467" sldId="256"/>
            <ac:picMk id="18" creationId="{418AAE25-A44C-BCD1-6B34-699C08982A5A}"/>
          </ac:picMkLst>
        </pc:picChg>
        <pc:picChg chg="add del mod">
          <ac:chgData name="Leah Montner Dixon" userId="d5b2ae9e-9213-4442-b7df-4db8cbe51e5d" providerId="ADAL" clId="{96C3318B-1B68-4530-89B0-16C027FE6BA6}" dt="2024-04-25T15:10:23.609" v="94" actId="478"/>
          <ac:picMkLst>
            <pc:docMk/>
            <pc:sldMk cId="751543467" sldId="256"/>
            <ac:picMk id="19" creationId="{7E07BC5C-8B7E-63A6-DD2B-00BE23827DBD}"/>
          </ac:picMkLst>
        </pc:picChg>
        <pc:picChg chg="add mod">
          <ac:chgData name="Leah Montner Dixon" userId="d5b2ae9e-9213-4442-b7df-4db8cbe51e5d" providerId="ADAL" clId="{96C3318B-1B68-4530-89B0-16C027FE6BA6}" dt="2024-04-25T15:12:06.671" v="247" actId="14100"/>
          <ac:picMkLst>
            <pc:docMk/>
            <pc:sldMk cId="751543467" sldId="256"/>
            <ac:picMk id="20" creationId="{3E9F4A3A-2D6B-78D1-83F4-A75119B8C815}"/>
          </ac:picMkLst>
        </pc:picChg>
        <pc:picChg chg="mod">
          <ac:chgData name="Leah Montner Dixon" userId="d5b2ae9e-9213-4442-b7df-4db8cbe51e5d" providerId="ADAL" clId="{96C3318B-1B68-4530-89B0-16C027FE6BA6}" dt="2024-04-25T15:09:48.377" v="80" actId="1035"/>
          <ac:picMkLst>
            <pc:docMk/>
            <pc:sldMk cId="751543467" sldId="256"/>
            <ac:picMk id="21" creationId="{521D7638-2FE1-1F72-5FFD-48DC4E547ED3}"/>
          </ac:picMkLst>
        </pc:picChg>
        <pc:picChg chg="mod">
          <ac:chgData name="Leah Montner Dixon" userId="d5b2ae9e-9213-4442-b7df-4db8cbe51e5d" providerId="ADAL" clId="{96C3318B-1B68-4530-89B0-16C027FE6BA6}" dt="2024-04-25T15:09:48.377" v="80" actId="1035"/>
          <ac:picMkLst>
            <pc:docMk/>
            <pc:sldMk cId="751543467" sldId="256"/>
            <ac:picMk id="23" creationId="{D1E8BB9D-EDF7-0326-8AAD-3620CD4792FA}"/>
          </ac:picMkLst>
        </pc:picChg>
        <pc:picChg chg="mod">
          <ac:chgData name="Leah Montner Dixon" userId="d5b2ae9e-9213-4442-b7df-4db8cbe51e5d" providerId="ADAL" clId="{96C3318B-1B68-4530-89B0-16C027FE6BA6}" dt="2024-04-25T15:22:52.351" v="336" actId="1035"/>
          <ac:picMkLst>
            <pc:docMk/>
            <pc:sldMk cId="751543467" sldId="256"/>
            <ac:picMk id="25" creationId="{D2DCA93B-941B-5D98-3EB5-D05F2726E316}"/>
          </ac:picMkLst>
        </pc:picChg>
        <pc:picChg chg="mod">
          <ac:chgData name="Leah Montner Dixon" userId="d5b2ae9e-9213-4442-b7df-4db8cbe51e5d" providerId="ADAL" clId="{96C3318B-1B68-4530-89B0-16C027FE6BA6}" dt="2024-04-25T15:09:48.377" v="80" actId="1035"/>
          <ac:picMkLst>
            <pc:docMk/>
            <pc:sldMk cId="751543467" sldId="256"/>
            <ac:picMk id="27" creationId="{CAD26FD9-05F4-92E9-D5A8-DC256A499A41}"/>
          </ac:picMkLst>
        </pc:picChg>
        <pc:picChg chg="mod">
          <ac:chgData name="Leah Montner Dixon" userId="d5b2ae9e-9213-4442-b7df-4db8cbe51e5d" providerId="ADAL" clId="{96C3318B-1B68-4530-89B0-16C027FE6BA6}" dt="2024-04-25T15:09:48.377" v="80" actId="1035"/>
          <ac:picMkLst>
            <pc:docMk/>
            <pc:sldMk cId="751543467" sldId="256"/>
            <ac:picMk id="29" creationId="{D4769E90-3E56-B790-B5C5-42D99D15A8C9}"/>
          </ac:picMkLst>
        </pc:picChg>
        <pc:picChg chg="mod">
          <ac:chgData name="Leah Montner Dixon" userId="d5b2ae9e-9213-4442-b7df-4db8cbe51e5d" providerId="ADAL" clId="{96C3318B-1B68-4530-89B0-16C027FE6BA6}" dt="2024-04-25T15:09:48.377" v="80" actId="1035"/>
          <ac:picMkLst>
            <pc:docMk/>
            <pc:sldMk cId="751543467" sldId="256"/>
            <ac:picMk id="30" creationId="{1F8D768B-6A81-27C6-0343-C758004C61A8}"/>
          </ac:picMkLst>
        </pc:picChg>
        <pc:picChg chg="mod">
          <ac:chgData name="Leah Montner Dixon" userId="d5b2ae9e-9213-4442-b7df-4db8cbe51e5d" providerId="ADAL" clId="{96C3318B-1B68-4530-89B0-16C027FE6BA6}" dt="2024-04-25T15:09:48.377" v="80" actId="1035"/>
          <ac:picMkLst>
            <pc:docMk/>
            <pc:sldMk cId="751543467" sldId="256"/>
            <ac:picMk id="32" creationId="{CF521649-BFF6-8A9A-1AD5-2F0F0AB39A15}"/>
          </ac:picMkLst>
        </pc:picChg>
        <pc:picChg chg="mod">
          <ac:chgData name="Leah Montner Dixon" userId="d5b2ae9e-9213-4442-b7df-4db8cbe51e5d" providerId="ADAL" clId="{96C3318B-1B68-4530-89B0-16C027FE6BA6}" dt="2024-04-25T15:09:48.377" v="80" actId="1035"/>
          <ac:picMkLst>
            <pc:docMk/>
            <pc:sldMk cId="751543467" sldId="256"/>
            <ac:picMk id="34" creationId="{90F1D9FA-C3AF-7C28-B557-31F6EA286A6A}"/>
          </ac:picMkLst>
        </pc:picChg>
        <pc:picChg chg="mod">
          <ac:chgData name="Leah Montner Dixon" userId="d5b2ae9e-9213-4442-b7df-4db8cbe51e5d" providerId="ADAL" clId="{96C3318B-1B68-4530-89B0-16C027FE6BA6}" dt="2024-04-25T15:09:48.377" v="80" actId="1035"/>
          <ac:picMkLst>
            <pc:docMk/>
            <pc:sldMk cId="751543467" sldId="256"/>
            <ac:picMk id="36" creationId="{46969F2B-982E-9BA2-4FDB-B54482E5236D}"/>
          </ac:picMkLst>
        </pc:picChg>
      </pc:sldChg>
      <pc:sldChg chg="addSp delSp modSp mod addCm delCm">
        <pc:chgData name="Leah Montner Dixon" userId="d5b2ae9e-9213-4442-b7df-4db8cbe51e5d" providerId="ADAL" clId="{96C3318B-1B68-4530-89B0-16C027FE6BA6}" dt="2024-05-15T13:33:12.168" v="411"/>
        <pc:sldMkLst>
          <pc:docMk/>
          <pc:sldMk cId="4144483836" sldId="2144327898"/>
        </pc:sldMkLst>
        <pc:spChg chg="mod">
          <ac:chgData name="Leah Montner Dixon" userId="d5b2ae9e-9213-4442-b7df-4db8cbe51e5d" providerId="ADAL" clId="{96C3318B-1B68-4530-89B0-16C027FE6BA6}" dt="2024-04-25T15:21:33.294" v="323" actId="403"/>
          <ac:spMkLst>
            <pc:docMk/>
            <pc:sldMk cId="4144483836" sldId="2144327898"/>
            <ac:spMk id="9" creationId="{D6A21996-7580-C452-0585-89C1DE2202C0}"/>
          </ac:spMkLst>
        </pc:spChg>
        <pc:spChg chg="del">
          <ac:chgData name="Leah Montner Dixon" userId="d5b2ae9e-9213-4442-b7df-4db8cbe51e5d" providerId="ADAL" clId="{96C3318B-1B68-4530-89B0-16C027FE6BA6}" dt="2024-04-25T15:18:41.248" v="259" actId="478"/>
          <ac:spMkLst>
            <pc:docMk/>
            <pc:sldMk cId="4144483836" sldId="2144327898"/>
            <ac:spMk id="12" creationId="{CE3A75E8-5C7A-730D-D804-16F8BAD2E52C}"/>
          </ac:spMkLst>
        </pc:spChg>
        <pc:spChg chg="add mod">
          <ac:chgData name="Leah Montner Dixon" userId="d5b2ae9e-9213-4442-b7df-4db8cbe51e5d" providerId="ADAL" clId="{96C3318B-1B68-4530-89B0-16C027FE6BA6}" dt="2024-04-25T15:19:39.642" v="276"/>
          <ac:spMkLst>
            <pc:docMk/>
            <pc:sldMk cId="4144483836" sldId="2144327898"/>
            <ac:spMk id="15" creationId="{E258FA30-4374-58BE-E87D-BB924C92FEEE}"/>
          </ac:spMkLst>
        </pc:spChg>
        <pc:spChg chg="mod">
          <ac:chgData name="Leah Montner Dixon" userId="d5b2ae9e-9213-4442-b7df-4db8cbe51e5d" providerId="ADAL" clId="{96C3318B-1B68-4530-89B0-16C027FE6BA6}" dt="2024-04-25T15:21:38.765" v="327" actId="1036"/>
          <ac:spMkLst>
            <pc:docMk/>
            <pc:sldMk cId="4144483836" sldId="2144327898"/>
            <ac:spMk id="16" creationId="{C7A950BA-1723-DDAA-681A-1B3CDB3D5091}"/>
          </ac:spMkLst>
        </pc:spChg>
        <pc:grpChg chg="add del mod">
          <ac:chgData name="Leah Montner Dixon" userId="d5b2ae9e-9213-4442-b7df-4db8cbe51e5d" providerId="ADAL" clId="{96C3318B-1B68-4530-89B0-16C027FE6BA6}" dt="2024-04-25T15:21:26.095" v="310" actId="165"/>
          <ac:grpSpMkLst>
            <pc:docMk/>
            <pc:sldMk cId="4144483836" sldId="2144327898"/>
            <ac:grpSpMk id="26" creationId="{A9B44858-6100-C17F-0747-902FF8CF207D}"/>
          </ac:grpSpMkLst>
        </pc:grpChg>
        <pc:picChg chg="add del">
          <ac:chgData name="Leah Montner Dixon" userId="d5b2ae9e-9213-4442-b7df-4db8cbe51e5d" providerId="ADAL" clId="{96C3318B-1B68-4530-89B0-16C027FE6BA6}" dt="2024-04-25T15:19:44.135" v="277" actId="478"/>
          <ac:picMkLst>
            <pc:docMk/>
            <pc:sldMk cId="4144483836" sldId="2144327898"/>
            <ac:picMk id="4" creationId="{22A946C5-A47E-AD15-97B0-2E9DA61A3CCD}"/>
          </ac:picMkLst>
        </pc:picChg>
        <pc:picChg chg="del">
          <ac:chgData name="Leah Montner Dixon" userId="d5b2ae9e-9213-4442-b7df-4db8cbe51e5d" providerId="ADAL" clId="{96C3318B-1B68-4530-89B0-16C027FE6BA6}" dt="2024-04-25T15:19:28.217" v="274" actId="478"/>
          <ac:picMkLst>
            <pc:docMk/>
            <pc:sldMk cId="4144483836" sldId="2144327898"/>
            <ac:picMk id="5" creationId="{D2791CD7-9678-BDA5-0397-402BB4810C79}"/>
          </ac:picMkLst>
        </pc:picChg>
        <pc:picChg chg="add del">
          <ac:chgData name="Leah Montner Dixon" userId="d5b2ae9e-9213-4442-b7df-4db8cbe51e5d" providerId="ADAL" clId="{96C3318B-1B68-4530-89B0-16C027FE6BA6}" dt="2024-04-25T15:19:44.135" v="277" actId="478"/>
          <ac:picMkLst>
            <pc:docMk/>
            <pc:sldMk cId="4144483836" sldId="2144327898"/>
            <ac:picMk id="8" creationId="{5B9859F7-600F-0C0E-D4FA-67E3B529C9F0}"/>
          </ac:picMkLst>
        </pc:picChg>
        <pc:picChg chg="del">
          <ac:chgData name="Leah Montner Dixon" userId="d5b2ae9e-9213-4442-b7df-4db8cbe51e5d" providerId="ADAL" clId="{96C3318B-1B68-4530-89B0-16C027FE6BA6}" dt="2024-04-25T15:19:30.094" v="275" actId="478"/>
          <ac:picMkLst>
            <pc:docMk/>
            <pc:sldMk cId="4144483836" sldId="2144327898"/>
            <ac:picMk id="10" creationId="{38B43E84-5DA6-D8FA-D798-8D23D2E1AFB2}"/>
          </ac:picMkLst>
        </pc:picChg>
        <pc:picChg chg="add del">
          <ac:chgData name="Leah Montner Dixon" userId="d5b2ae9e-9213-4442-b7df-4db8cbe51e5d" providerId="ADAL" clId="{96C3318B-1B68-4530-89B0-16C027FE6BA6}" dt="2024-04-25T15:19:44.135" v="277" actId="478"/>
          <ac:picMkLst>
            <pc:docMk/>
            <pc:sldMk cId="4144483836" sldId="2144327898"/>
            <ac:picMk id="11" creationId="{F8B254F5-10CF-3B95-2D25-2B1B3D2E4644}"/>
          </ac:picMkLst>
        </pc:picChg>
        <pc:picChg chg="add del">
          <ac:chgData name="Leah Montner Dixon" userId="d5b2ae9e-9213-4442-b7df-4db8cbe51e5d" providerId="ADAL" clId="{96C3318B-1B68-4530-89B0-16C027FE6BA6}" dt="2024-04-25T15:19:44.135" v="277" actId="478"/>
          <ac:picMkLst>
            <pc:docMk/>
            <pc:sldMk cId="4144483836" sldId="2144327898"/>
            <ac:picMk id="13" creationId="{5436DCF7-77F8-10D0-102C-9F8F022EA446}"/>
          </ac:picMkLst>
        </pc:picChg>
        <pc:picChg chg="add mod topLvl">
          <ac:chgData name="Leah Montner Dixon" userId="d5b2ae9e-9213-4442-b7df-4db8cbe51e5d" providerId="ADAL" clId="{96C3318B-1B68-4530-89B0-16C027FE6BA6}" dt="2024-05-15T13:33:12.168" v="411"/>
          <ac:picMkLst>
            <pc:docMk/>
            <pc:sldMk cId="4144483836" sldId="2144327898"/>
            <ac:picMk id="14" creationId="{EBAC833C-6718-54BB-A13A-5B52C1874401}"/>
          </ac:picMkLst>
        </pc:picChg>
        <pc:picChg chg="add mod">
          <ac:chgData name="Leah Montner Dixon" userId="d5b2ae9e-9213-4442-b7df-4db8cbe51e5d" providerId="ADAL" clId="{96C3318B-1B68-4530-89B0-16C027FE6BA6}" dt="2024-04-25T15:19:39.642" v="276"/>
          <ac:picMkLst>
            <pc:docMk/>
            <pc:sldMk cId="4144483836" sldId="2144327898"/>
            <ac:picMk id="17" creationId="{D26EADE9-D12F-2EC3-8630-045699D1BCA3}"/>
          </ac:picMkLst>
        </pc:picChg>
        <pc:picChg chg="add mod topLvl">
          <ac:chgData name="Leah Montner Dixon" userId="d5b2ae9e-9213-4442-b7df-4db8cbe51e5d" providerId="ADAL" clId="{96C3318B-1B68-4530-89B0-16C027FE6BA6}" dt="2024-04-25T15:21:26.095" v="310" actId="165"/>
          <ac:picMkLst>
            <pc:docMk/>
            <pc:sldMk cId="4144483836" sldId="2144327898"/>
            <ac:picMk id="18" creationId="{0A689E5C-F649-0D86-2292-3D77CF6D291D}"/>
          </ac:picMkLst>
        </pc:picChg>
        <pc:picChg chg="add del mod">
          <ac:chgData name="Leah Montner Dixon" userId="d5b2ae9e-9213-4442-b7df-4db8cbe51e5d" providerId="ADAL" clId="{96C3318B-1B68-4530-89B0-16C027FE6BA6}" dt="2024-04-25T15:20:47.136" v="294" actId="478"/>
          <ac:picMkLst>
            <pc:docMk/>
            <pc:sldMk cId="4144483836" sldId="2144327898"/>
            <ac:picMk id="19" creationId="{B607B094-30B6-40F7-A449-B2BFF5E49231}"/>
          </ac:picMkLst>
        </pc:picChg>
        <pc:picChg chg="add del mod">
          <ac:chgData name="Leah Montner Dixon" userId="d5b2ae9e-9213-4442-b7df-4db8cbe51e5d" providerId="ADAL" clId="{96C3318B-1B68-4530-89B0-16C027FE6BA6}" dt="2024-04-25T15:20:51.771" v="295" actId="478"/>
          <ac:picMkLst>
            <pc:docMk/>
            <pc:sldMk cId="4144483836" sldId="2144327898"/>
            <ac:picMk id="20" creationId="{A8AB8393-15CA-8A83-58F1-F91B51162745}"/>
          </ac:picMkLst>
        </pc:picChg>
        <pc:picChg chg="add del">
          <ac:chgData name="Leah Montner Dixon" userId="d5b2ae9e-9213-4442-b7df-4db8cbe51e5d" providerId="ADAL" clId="{96C3318B-1B68-4530-89B0-16C027FE6BA6}" dt="2024-04-25T15:19:44.135" v="277" actId="478"/>
          <ac:picMkLst>
            <pc:docMk/>
            <pc:sldMk cId="4144483836" sldId="2144327898"/>
            <ac:picMk id="21" creationId="{EC8DFF11-268D-4B14-EF34-02B35F1FABDC}"/>
          </ac:picMkLst>
        </pc:picChg>
        <pc:picChg chg="add del">
          <ac:chgData name="Leah Montner Dixon" userId="d5b2ae9e-9213-4442-b7df-4db8cbe51e5d" providerId="ADAL" clId="{96C3318B-1B68-4530-89B0-16C027FE6BA6}" dt="2024-04-25T15:19:45.989" v="278" actId="478"/>
          <ac:picMkLst>
            <pc:docMk/>
            <pc:sldMk cId="4144483836" sldId="2144327898"/>
            <ac:picMk id="22" creationId="{24DE24D2-E2D8-ED21-436B-7CABA03BF832}"/>
          </ac:picMkLst>
        </pc:picChg>
        <pc:picChg chg="add mod topLvl">
          <ac:chgData name="Leah Montner Dixon" userId="d5b2ae9e-9213-4442-b7df-4db8cbe51e5d" providerId="ADAL" clId="{96C3318B-1B68-4530-89B0-16C027FE6BA6}" dt="2024-04-25T15:21:26.095" v="310" actId="165"/>
          <ac:picMkLst>
            <pc:docMk/>
            <pc:sldMk cId="4144483836" sldId="2144327898"/>
            <ac:picMk id="23" creationId="{868C4B53-5C6A-59CC-0ADD-61EDCC5B9CBE}"/>
          </ac:picMkLst>
        </pc:picChg>
        <pc:picChg chg="add mod topLvl">
          <ac:chgData name="Leah Montner Dixon" userId="d5b2ae9e-9213-4442-b7df-4db8cbe51e5d" providerId="ADAL" clId="{96C3318B-1B68-4530-89B0-16C027FE6BA6}" dt="2024-04-25T15:21:26.095" v="310" actId="165"/>
          <ac:picMkLst>
            <pc:docMk/>
            <pc:sldMk cId="4144483836" sldId="2144327898"/>
            <ac:picMk id="24" creationId="{A34146D6-5ABD-FA9B-191B-2861116EF33A}"/>
          </ac:picMkLst>
        </pc:picChg>
        <pc:picChg chg="add del mod">
          <ac:chgData name="Leah Montner Dixon" userId="d5b2ae9e-9213-4442-b7df-4db8cbe51e5d" providerId="ADAL" clId="{96C3318B-1B68-4530-89B0-16C027FE6BA6}" dt="2024-04-25T15:20:47.136" v="294" actId="478"/>
          <ac:picMkLst>
            <pc:docMk/>
            <pc:sldMk cId="4144483836" sldId="2144327898"/>
            <ac:picMk id="25" creationId="{3244E239-E6CD-8E50-ADE3-7C1EF54F521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Leah Montner Dixon" userId="d5b2ae9e-9213-4442-b7df-4db8cbe51e5d" providerId="ADAL" clId="{96C3318B-1B68-4530-89B0-16C027FE6BA6}" dt="2024-05-15T13:32:46.372" v="410"/>
              <pc2:cmMkLst xmlns:pc2="http://schemas.microsoft.com/office/powerpoint/2019/9/main/command">
                <pc:docMk/>
                <pc:sldMk cId="4144483836" sldId="2144327898"/>
                <pc2:cmMk id="{BEDCCD8F-1B3C-4688-B941-10559F5DB823}"/>
              </pc2:cmMkLst>
            </pc226:cmChg>
          </p:ext>
        </pc:extLst>
      </pc:sldChg>
      <pc:sldChg chg="addSp delSp modSp mod">
        <pc:chgData name="Leah Montner Dixon" userId="d5b2ae9e-9213-4442-b7df-4db8cbe51e5d" providerId="ADAL" clId="{96C3318B-1B68-4530-89B0-16C027FE6BA6}" dt="2024-05-01T20:43:29.531" v="399" actId="20577"/>
        <pc:sldMkLst>
          <pc:docMk/>
          <pc:sldMk cId="970339058" sldId="2146846657"/>
        </pc:sldMkLst>
        <pc:spChg chg="del">
          <ac:chgData name="Leah Montner Dixon" userId="d5b2ae9e-9213-4442-b7df-4db8cbe51e5d" providerId="ADAL" clId="{96C3318B-1B68-4530-89B0-16C027FE6BA6}" dt="2024-04-25T15:12:16.875" v="248" actId="478"/>
          <ac:spMkLst>
            <pc:docMk/>
            <pc:sldMk cId="970339058" sldId="2146846657"/>
            <ac:spMk id="4" creationId="{9817F69B-14CA-7922-5FDF-81A4EC9267D7}"/>
          </ac:spMkLst>
        </pc:spChg>
        <pc:spChg chg="add mod">
          <ac:chgData name="Leah Montner Dixon" userId="d5b2ae9e-9213-4442-b7df-4db8cbe51e5d" providerId="ADAL" clId="{96C3318B-1B68-4530-89B0-16C027FE6BA6}" dt="2024-04-25T15:12:17.145" v="249"/>
          <ac:spMkLst>
            <pc:docMk/>
            <pc:sldMk cId="970339058" sldId="2146846657"/>
            <ac:spMk id="5" creationId="{DB095163-437C-52C4-BC06-F45B6B7AD58D}"/>
          </ac:spMkLst>
        </pc:spChg>
        <pc:spChg chg="mod">
          <ac:chgData name="Leah Montner Dixon" userId="d5b2ae9e-9213-4442-b7df-4db8cbe51e5d" providerId="ADAL" clId="{96C3318B-1B68-4530-89B0-16C027FE6BA6}" dt="2024-05-01T20:43:29.531" v="399" actId="20577"/>
          <ac:spMkLst>
            <pc:docMk/>
            <pc:sldMk cId="970339058" sldId="2146846657"/>
            <ac:spMk id="15" creationId="{1B20FD1F-9FE0-3C91-19ED-0CE8D03FCB10}"/>
          </ac:spMkLst>
        </pc:spChg>
        <pc:spChg chg="mod">
          <ac:chgData name="Leah Montner Dixon" userId="d5b2ae9e-9213-4442-b7df-4db8cbe51e5d" providerId="ADAL" clId="{96C3318B-1B68-4530-89B0-16C027FE6BA6}" dt="2024-04-25T15:12:31.605" v="258" actId="1035"/>
          <ac:spMkLst>
            <pc:docMk/>
            <pc:sldMk cId="970339058" sldId="2146846657"/>
            <ac:spMk id="16" creationId="{F1A1DF9B-812B-5126-BCD9-1923E81B6A2C}"/>
          </ac:spMkLst>
        </pc:spChg>
        <pc:picChg chg="mod">
          <ac:chgData name="Leah Montner Dixon" userId="d5b2ae9e-9213-4442-b7df-4db8cbe51e5d" providerId="ADAL" clId="{96C3318B-1B68-4530-89B0-16C027FE6BA6}" dt="2024-04-25T15:12:31.605" v="258" actId="1035"/>
          <ac:picMkLst>
            <pc:docMk/>
            <pc:sldMk cId="970339058" sldId="2146846657"/>
            <ac:picMk id="2" creationId="{8B43F37D-6713-BE4B-B35D-A83B556AF491}"/>
          </ac:picMkLst>
        </pc:picChg>
        <pc:picChg chg="mod">
          <ac:chgData name="Leah Montner Dixon" userId="d5b2ae9e-9213-4442-b7df-4db8cbe51e5d" providerId="ADAL" clId="{96C3318B-1B68-4530-89B0-16C027FE6BA6}" dt="2024-04-25T15:12:31.605" v="258" actId="1035"/>
          <ac:picMkLst>
            <pc:docMk/>
            <pc:sldMk cId="970339058" sldId="2146846657"/>
            <ac:picMk id="3" creationId="{58B10CC4-A195-6688-B497-EFC7DF24D2ED}"/>
          </ac:picMkLst>
        </pc:picChg>
        <pc:picChg chg="mod">
          <ac:chgData name="Leah Montner Dixon" userId="d5b2ae9e-9213-4442-b7df-4db8cbe51e5d" providerId="ADAL" clId="{96C3318B-1B68-4530-89B0-16C027FE6BA6}" dt="2024-04-25T15:12:31.605" v="258" actId="1035"/>
          <ac:picMkLst>
            <pc:docMk/>
            <pc:sldMk cId="970339058" sldId="2146846657"/>
            <ac:picMk id="6" creationId="{29DF57FB-1DD9-0F4B-F35C-2F9B0DC36307}"/>
          </ac:picMkLst>
        </pc:picChg>
        <pc:picChg chg="add mod">
          <ac:chgData name="Leah Montner Dixon" userId="d5b2ae9e-9213-4442-b7df-4db8cbe51e5d" providerId="ADAL" clId="{96C3318B-1B68-4530-89B0-16C027FE6BA6}" dt="2024-04-25T15:12:17.145" v="249"/>
          <ac:picMkLst>
            <pc:docMk/>
            <pc:sldMk cId="970339058" sldId="2146846657"/>
            <ac:picMk id="7" creationId="{C5B24AEF-84B2-EA76-58D6-40E57412F336}"/>
          </ac:picMkLst>
        </pc:picChg>
        <pc:picChg chg="mod">
          <ac:chgData name="Leah Montner Dixon" userId="d5b2ae9e-9213-4442-b7df-4db8cbe51e5d" providerId="ADAL" clId="{96C3318B-1B68-4530-89B0-16C027FE6BA6}" dt="2024-04-25T15:12:31.605" v="258" actId="1035"/>
          <ac:picMkLst>
            <pc:docMk/>
            <pc:sldMk cId="970339058" sldId="2146846657"/>
            <ac:picMk id="8" creationId="{38435DD2-7361-2233-AFE6-0E98B07F6B73}"/>
          </ac:picMkLst>
        </pc:picChg>
        <pc:picChg chg="mod">
          <ac:chgData name="Leah Montner Dixon" userId="d5b2ae9e-9213-4442-b7df-4db8cbe51e5d" providerId="ADAL" clId="{96C3318B-1B68-4530-89B0-16C027FE6BA6}" dt="2024-04-25T15:12:31.605" v="258" actId="1035"/>
          <ac:picMkLst>
            <pc:docMk/>
            <pc:sldMk cId="970339058" sldId="2146846657"/>
            <ac:picMk id="9" creationId="{7DD7880E-2945-E662-BF5F-3265A1DA405E}"/>
          </ac:picMkLst>
        </pc:picChg>
        <pc:picChg chg="mod">
          <ac:chgData name="Leah Montner Dixon" userId="d5b2ae9e-9213-4442-b7df-4db8cbe51e5d" providerId="ADAL" clId="{96C3318B-1B68-4530-89B0-16C027FE6BA6}" dt="2024-04-25T15:12:31.605" v="258" actId="1035"/>
          <ac:picMkLst>
            <pc:docMk/>
            <pc:sldMk cId="970339058" sldId="2146846657"/>
            <ac:picMk id="14" creationId="{C7E912DA-2488-14FD-2009-8EA1D729553B}"/>
          </ac:picMkLst>
        </pc:picChg>
        <pc:picChg chg="mod">
          <ac:chgData name="Leah Montner Dixon" userId="d5b2ae9e-9213-4442-b7df-4db8cbe51e5d" providerId="ADAL" clId="{96C3318B-1B68-4530-89B0-16C027FE6BA6}" dt="2024-04-25T15:12:31.605" v="258" actId="1035"/>
          <ac:picMkLst>
            <pc:docMk/>
            <pc:sldMk cId="970339058" sldId="2146846657"/>
            <ac:picMk id="18" creationId="{D96CA995-A553-1BF3-78E7-FF1EA96A5997}"/>
          </ac:picMkLst>
        </pc:picChg>
        <pc:picChg chg="mod">
          <ac:chgData name="Leah Montner Dixon" userId="d5b2ae9e-9213-4442-b7df-4db8cbe51e5d" providerId="ADAL" clId="{96C3318B-1B68-4530-89B0-16C027FE6BA6}" dt="2024-04-25T15:12:31.605" v="258" actId="1035"/>
          <ac:picMkLst>
            <pc:docMk/>
            <pc:sldMk cId="970339058" sldId="2146846657"/>
            <ac:picMk id="19" creationId="{B9A5B834-E6E3-C959-1EA6-EC2DA20310CD}"/>
          </ac:picMkLst>
        </pc:picChg>
        <pc:picChg chg="mod">
          <ac:chgData name="Leah Montner Dixon" userId="d5b2ae9e-9213-4442-b7df-4db8cbe51e5d" providerId="ADAL" clId="{96C3318B-1B68-4530-89B0-16C027FE6BA6}" dt="2024-04-25T15:12:31.605" v="258" actId="1035"/>
          <ac:picMkLst>
            <pc:docMk/>
            <pc:sldMk cId="970339058" sldId="2146846657"/>
            <ac:picMk id="20" creationId="{35E3FE90-24DD-C582-B836-E2BD7C4E5F95}"/>
          </ac:picMkLst>
        </pc:picChg>
        <pc:picChg chg="mod">
          <ac:chgData name="Leah Montner Dixon" userId="d5b2ae9e-9213-4442-b7df-4db8cbe51e5d" providerId="ADAL" clId="{96C3318B-1B68-4530-89B0-16C027FE6BA6}" dt="2024-04-25T15:12:31.605" v="258" actId="1035"/>
          <ac:picMkLst>
            <pc:docMk/>
            <pc:sldMk cId="970339058" sldId="2146846657"/>
            <ac:picMk id="21" creationId="{6B5F075E-CCD5-5B74-7DF6-5F821EBF317D}"/>
          </ac:picMkLst>
        </pc:picChg>
        <pc:picChg chg="mod">
          <ac:chgData name="Leah Montner Dixon" userId="d5b2ae9e-9213-4442-b7df-4db8cbe51e5d" providerId="ADAL" clId="{96C3318B-1B68-4530-89B0-16C027FE6BA6}" dt="2024-04-25T15:12:31.605" v="258" actId="1035"/>
          <ac:picMkLst>
            <pc:docMk/>
            <pc:sldMk cId="970339058" sldId="2146846657"/>
            <ac:picMk id="23" creationId="{C3EE12A3-39D4-4A13-FBE0-3E501EE156E3}"/>
          </ac:picMkLst>
        </pc:picChg>
        <pc:picChg chg="mod">
          <ac:chgData name="Leah Montner Dixon" userId="d5b2ae9e-9213-4442-b7df-4db8cbe51e5d" providerId="ADAL" clId="{96C3318B-1B68-4530-89B0-16C027FE6BA6}" dt="2024-04-25T15:12:31.605" v="258" actId="1035"/>
          <ac:picMkLst>
            <pc:docMk/>
            <pc:sldMk cId="970339058" sldId="2146846657"/>
            <ac:picMk id="24" creationId="{0EC86B8E-710C-810C-12C4-217EA1D2794F}"/>
          </ac:picMkLst>
        </pc:picChg>
        <pc:picChg chg="mod">
          <ac:chgData name="Leah Montner Dixon" userId="d5b2ae9e-9213-4442-b7df-4db8cbe51e5d" providerId="ADAL" clId="{96C3318B-1B68-4530-89B0-16C027FE6BA6}" dt="2024-04-25T15:12:31.605" v="258" actId="1035"/>
          <ac:picMkLst>
            <pc:docMk/>
            <pc:sldMk cId="970339058" sldId="2146846657"/>
            <ac:picMk id="25" creationId="{F4C4A916-C99A-A2D4-6BA8-78F184C2E654}"/>
          </ac:picMkLst>
        </pc:picChg>
      </pc:sldChg>
    </pc:docChg>
  </pc:docChgLst>
  <pc:docChgLst>
    <pc:chgData name="Reed Kiely" userId="768be38e-2fb5-40ce-925d-bd8e9d9e3c31" providerId="ADAL" clId="{239F2FDD-C651-49F5-B245-E867FE5D582F}"/>
    <pc:docChg chg="modSld">
      <pc:chgData name="Reed Kiely" userId="768be38e-2fb5-40ce-925d-bd8e9d9e3c31" providerId="ADAL" clId="{239F2FDD-C651-49F5-B245-E867FE5D582F}" dt="2024-05-01T15:10:14.288" v="1" actId="20577"/>
      <pc:docMkLst>
        <pc:docMk/>
      </pc:docMkLst>
      <pc:sldChg chg="modSp mod">
        <pc:chgData name="Reed Kiely" userId="768be38e-2fb5-40ce-925d-bd8e9d9e3c31" providerId="ADAL" clId="{239F2FDD-C651-49F5-B245-E867FE5D582F}" dt="2024-05-01T15:10:14.288" v="1" actId="20577"/>
        <pc:sldMkLst>
          <pc:docMk/>
          <pc:sldMk cId="751543467" sldId="256"/>
        </pc:sldMkLst>
        <pc:spChg chg="mod">
          <ac:chgData name="Reed Kiely" userId="768be38e-2fb5-40ce-925d-bd8e9d9e3c31" providerId="ADAL" clId="{239F2FDD-C651-49F5-B245-E867FE5D582F}" dt="2024-05-01T15:10:14.288" v="1" actId="20577"/>
          <ac:spMkLst>
            <pc:docMk/>
            <pc:sldMk cId="751543467" sldId="256"/>
            <ac:spMk id="15" creationId="{1B20FD1F-9FE0-3C91-19ED-0CE8D03FCB1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D6AF1-921C-406E-B57A-DFCA7F711F26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D772D-3A5E-486A-959A-8F920F14B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71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B7532-E3C5-4766-9EA0-76E396AC7B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21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8F2AC-0710-C63D-36FD-313EB8535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216674-9B14-BB2E-F671-C7B2B85EF1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11322D-1B72-6938-56F6-9BC598E949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C78CB-E9DB-EB19-CC89-F333A9589A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66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B7532-E3C5-4766-9EA0-76E396AC7B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66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90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763F-5BCF-44DA-8533-E3DFF3977E97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30CF-D3F7-42FE-92A7-E6BFB1040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44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763F-5BCF-44DA-8533-E3DFF3977E97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30CF-D3F7-42FE-92A7-E6BFB1040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99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763F-5BCF-44DA-8533-E3DFF3977E97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30CF-D3F7-42FE-92A7-E6BFB1040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26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021C-2C6B-4BD8-B38F-8A7CA8C2063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0899-1265-43BC-A588-25A052B4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43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021C-2C6B-4BD8-B38F-8A7CA8C2063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0899-1265-43BC-A588-25A052B4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82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021C-2C6B-4BD8-B38F-8A7CA8C2063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0899-1265-43BC-A588-25A052B4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95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021C-2C6B-4BD8-B38F-8A7CA8C2063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0899-1265-43BC-A588-25A052B4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73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021C-2C6B-4BD8-B38F-8A7CA8C2063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0899-1265-43BC-A588-25A052B4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55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021C-2C6B-4BD8-B38F-8A7CA8C2063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0899-1265-43BC-A588-25A052B4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39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021C-2C6B-4BD8-B38F-8A7CA8C2063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0899-1265-43BC-A588-25A052B4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91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021C-2C6B-4BD8-B38F-8A7CA8C2063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0899-1265-43BC-A588-25A052B4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5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763F-5BCF-44DA-8533-E3DFF3977E97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30CF-D3F7-42FE-92A7-E6BFB1040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93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021C-2C6B-4BD8-B38F-8A7CA8C2063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0899-1265-43BC-A588-25A052B4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76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021C-2C6B-4BD8-B38F-8A7CA8C2063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0899-1265-43BC-A588-25A052B4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03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021C-2C6B-4BD8-B38F-8A7CA8C2063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0899-1265-43BC-A588-25A052B4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3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763F-5BCF-44DA-8533-E3DFF3977E97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30CF-D3F7-42FE-92A7-E6BFB1040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0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763F-5BCF-44DA-8533-E3DFF3977E97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30CF-D3F7-42FE-92A7-E6BFB1040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7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763F-5BCF-44DA-8533-E3DFF3977E97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30CF-D3F7-42FE-92A7-E6BFB1040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1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763F-5BCF-44DA-8533-E3DFF3977E97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30CF-D3F7-42FE-92A7-E6BFB1040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763F-5BCF-44DA-8533-E3DFF3977E97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30CF-D3F7-42FE-92A7-E6BFB1040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25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763F-5BCF-44DA-8533-E3DFF3977E97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30CF-D3F7-42FE-92A7-E6BFB1040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8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763F-5BCF-44DA-8533-E3DFF3977E97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30CF-D3F7-42FE-92A7-E6BFB1040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8F763F-5BCF-44DA-8533-E3DFF3977E97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2730CF-D3F7-42FE-92A7-E6BFB1040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0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3021C-2C6B-4BD8-B38F-8A7CA8C2063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70899-1265-43BC-A588-25A052B4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6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8.png"/><Relationship Id="rId17" Type="http://schemas.openxmlformats.org/officeDocument/2006/relationships/image" Target="../media/image16.png"/><Relationship Id="rId2" Type="http://schemas.openxmlformats.org/officeDocument/2006/relationships/image" Target="../media/image5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1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thevab.com/insight/glossaries-help-you-prepare-2023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hyperlink" Target="https://thevab.com/insight/laugh-cry-share-buy" TargetMode="External"/><Relationship Id="rId4" Type="http://schemas.openxmlformats.org/officeDocument/2006/relationships/hyperlink" Target="https://thevab.com/" TargetMode="Externa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1CF40D5-12A6-CDD4-1E90-489F14C45E27}"/>
              </a:ext>
            </a:extLst>
          </p:cNvPr>
          <p:cNvSpPr/>
          <p:nvPr/>
        </p:nvSpPr>
        <p:spPr>
          <a:xfrm>
            <a:off x="0" y="0"/>
            <a:ext cx="7772400" cy="158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08DF24-672B-23D5-A6A3-842442E3E1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63"/>
          <a:stretch/>
        </p:blipFill>
        <p:spPr bwMode="auto">
          <a:xfrm>
            <a:off x="365483" y="176845"/>
            <a:ext cx="4195110" cy="1262707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D5C641-335B-82A4-A096-675D94E2A2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09"/>
          <a:stretch/>
        </p:blipFill>
        <p:spPr>
          <a:xfrm rot="5400000">
            <a:off x="-226624" y="2050143"/>
            <a:ext cx="10058400" cy="59581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5FE7699-1339-F000-30C2-B87A6FB18D27}"/>
              </a:ext>
            </a:extLst>
          </p:cNvPr>
          <p:cNvSpPr txBox="1"/>
          <p:nvPr/>
        </p:nvSpPr>
        <p:spPr>
          <a:xfrm>
            <a:off x="261056" y="2195027"/>
            <a:ext cx="4832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Helvetica" pitchFamily="2" charset="0"/>
              </a:rPr>
              <a:t>Gen Z Slang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FC10217-8AEB-4821-04E4-47C6ACB7C179}"/>
              </a:ext>
            </a:extLst>
          </p:cNvPr>
          <p:cNvCxnSpPr>
            <a:cxnSpLocks/>
          </p:cNvCxnSpPr>
          <p:nvPr/>
        </p:nvCxnSpPr>
        <p:spPr>
          <a:xfrm>
            <a:off x="440899" y="3262855"/>
            <a:ext cx="2839390" cy="0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B98534D5-FDA6-B9E9-25CB-0B54CE6F9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655" y="186383"/>
            <a:ext cx="2225124" cy="577273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BF68128B-D2B9-8957-5A50-59B2706BB2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3137" y="808199"/>
            <a:ext cx="1795642" cy="625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24852E-58A4-FB2C-EC98-208555285EEA}"/>
              </a:ext>
            </a:extLst>
          </p:cNvPr>
          <p:cNvSpPr txBox="1"/>
          <p:nvPr/>
        </p:nvSpPr>
        <p:spPr>
          <a:xfrm>
            <a:off x="264672" y="3401052"/>
            <a:ext cx="3621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>
                <a:solidFill>
                  <a:schemeClr val="bg1"/>
                </a:solidFill>
                <a:latin typeface="Helvetica" pitchFamily="2" charset="0"/>
              </a:rPr>
              <a:t>101 terms and definitions</a:t>
            </a:r>
            <a:r>
              <a:rPr lang="en-US" sz="2000" b="1">
                <a:solidFill>
                  <a:schemeClr val="bg1"/>
                </a:solidFill>
                <a:latin typeface="Helvetica" pitchFamily="2" charset="0"/>
              </a:rPr>
              <a:t> that slay the day</a:t>
            </a:r>
          </a:p>
        </p:txBody>
      </p:sp>
    </p:spTree>
    <p:extLst>
      <p:ext uri="{BB962C8B-B14F-4D97-AF65-F5344CB8AC3E}">
        <p14:creationId xmlns:p14="http://schemas.microsoft.com/office/powerpoint/2010/main" val="1416608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1A1DF9B-812B-5126-BCD9-1923E81B6A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004" y="1269986"/>
            <a:ext cx="7564393" cy="8229600"/>
          </a:xfrm>
          <a:prstGeom prst="rect">
            <a:avLst/>
          </a:prstGeom>
          <a:solidFill>
            <a:srgbClr val="E2E8F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B3CB700-9A81-E6E8-DA30-852FCEBA59DF}"/>
              </a:ext>
            </a:extLst>
          </p:cNvPr>
          <p:cNvSpPr txBox="1">
            <a:spLocks/>
          </p:cNvSpPr>
          <p:nvPr/>
        </p:nvSpPr>
        <p:spPr>
          <a:xfrm>
            <a:off x="81003" y="9784342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20FD1F-9FE0-3C91-19ED-0CE8D03FCB1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0654" y="1281173"/>
            <a:ext cx="7527742" cy="822960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Addy: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Address</a:t>
            </a: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(drop the addy for tonight!)</a:t>
            </a:r>
          </a:p>
          <a:p>
            <a:endParaRPr lang="en-US" sz="40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AF: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 F**k (I’m mad </a:t>
            </a:r>
            <a:r>
              <a:rPr lang="en-US" sz="1100" err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af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right now!)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Amirite: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 I right? (this song slaps, amirite?)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Mood: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Something that is extremely relatable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Ate: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Used to praise someone who successfully did something (that performance ate)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Basic: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Someone who likes and prefers mainstream products, music, fashion and trends 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BBG: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Baby girl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Bed Rotting: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form of self care where one stays in bed for an extended period doing passive activities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Beige Flag: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quality in someone that isn’t the best, but isn’t bad enough to be considered a red flag</a:t>
            </a:r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Bet: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“Okay” “</a:t>
            </a:r>
            <a:r>
              <a:rPr lang="en-US" sz="1100" err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Gotchu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”</a:t>
            </a:r>
          </a:p>
          <a:p>
            <a:endParaRPr lang="en-US" sz="40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BFFR: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 F**king For Real</a:t>
            </a:r>
            <a:endParaRPr lang="en-US" sz="11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BFFS: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Best Friends Forever</a:t>
            </a:r>
          </a:p>
          <a:p>
            <a:endParaRPr lang="en-US" sz="40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Big Yikes: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It’s like yikes…. but so much worse </a:t>
            </a:r>
          </a:p>
          <a:p>
            <a:endParaRPr lang="en-US" sz="40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err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Boujee</a:t>
            </a: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Someone who is living a luxurious yet humble lifestyle 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Bruh: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Short for brother, can also be used to express surprise</a:t>
            </a:r>
          </a:p>
          <a:p>
            <a:endParaRPr lang="en-US" sz="40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err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Bussin</a:t>
            </a: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Really good 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Camp: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Used to describe something that is over the top and unique</a:t>
            </a:r>
          </a:p>
          <a:p>
            <a:endParaRPr lang="en-US" sz="50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Cancelled: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stop support of something or someone because of their unethical actions </a:t>
            </a:r>
            <a:endParaRPr lang="en-US" sz="11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marR="0" lvl="0" indent="-41911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Cannon </a:t>
            </a: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vent: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An event that shapes and defines who a person is 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Cap: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Not the truth, a lie 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Cash: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Something that is awesome or cool</a:t>
            </a:r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Catch feels: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Develop feelings for someone, a crush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Caught in 4k: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Someone who is caught doing something</a:t>
            </a:r>
          </a:p>
          <a:p>
            <a:endParaRPr lang="en-US" sz="40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CEO: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Used when someone is seen as a leader or boss of a social group of place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Cringe: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Embarrassing and awkward 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Dank: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Excellent</a:t>
            </a:r>
          </a:p>
          <a:p>
            <a:endParaRPr lang="en-US" sz="40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Dead: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response to something that is funny, like ‘I’m Weak’ (I’m dead that’s so funny)</a:t>
            </a:r>
            <a:endParaRPr lang="en-US" sz="11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err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Delulu</a:t>
            </a: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Delusional 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Dip: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leave (</a:t>
            </a:r>
            <a:r>
              <a:rPr lang="en-US" sz="1100" err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imma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Dip)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DL: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Down Low, under the radar (keep it on the DL)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Drag: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boring experience (today was a drag) or to roast someone (omg she just got dragged)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Dub: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Win</a:t>
            </a:r>
          </a:p>
          <a:p>
            <a:endParaRPr lang="en-US" sz="40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Dupe: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more affordable version of a luxury or more expensive item (I just bought a Gucci dupe!)</a:t>
            </a:r>
            <a:endParaRPr lang="en-US" sz="11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Eras: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stage of life that you are in (I'm in my fitness era!)</a:t>
            </a:r>
          </a:p>
          <a:p>
            <a:endParaRPr lang="en-US" sz="40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Extra AF: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Something / someone that is over the top or is simply doing too much</a:t>
            </a:r>
          </a:p>
          <a:p>
            <a:endParaRPr lang="en-US" sz="40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Fav: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Favorite </a:t>
            </a:r>
          </a:p>
          <a:p>
            <a:endParaRPr lang="en-US" sz="40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err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Finna</a:t>
            </a: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Getting ready to do something 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Fire: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Outstanding (that outfit is FIRE!)</a:t>
            </a:r>
            <a:endParaRPr lang="en-US" sz="11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FBI Search: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Taking the time to search up someone online, usually on social media 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Feels / In My Feelings: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Something that is emotionally moving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err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Flavortown</a:t>
            </a: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Guy </a:t>
            </a:r>
            <a:r>
              <a:rPr lang="en-US" sz="1100" err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Fierri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slang term, it is a state of mind where food and fun meet in harmony</a:t>
            </a:r>
          </a:p>
          <a:p>
            <a:endParaRPr lang="en-US" sz="40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Flex: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show off</a:t>
            </a:r>
            <a:endParaRPr lang="en-US" sz="11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 the Plot: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Gen Z’s take on “YOLO” (you only live once)</a:t>
            </a:r>
            <a:endParaRPr lang="en-US" sz="11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FRFR: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 Real For Real, to emphasize the truth in a statement 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err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Fugly</a:t>
            </a: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F**king ugly 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FYP: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 You Page on TikTok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FOMO: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Fear Of Missing Out</a:t>
            </a:r>
            <a:endParaRPr lang="en-US" sz="11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Gassing: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Encouraging or hyping someone up</a:t>
            </a:r>
            <a:endParaRPr lang="en-US" sz="11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Its Giving: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describe something or someone in a dramatic fashion (Its giving rich and famous)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Ghost: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cut someone off without any reasoning or explanation </a:t>
            </a:r>
            <a:endParaRPr lang="en-US" sz="5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Glow Up: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Someone who improved their appearance</a:t>
            </a:r>
            <a:endParaRPr lang="en-US" sz="11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Granola: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Someone who loves the outdoors</a:t>
            </a:r>
          </a:p>
        </p:txBody>
      </p:sp>
      <p:pic>
        <p:nvPicPr>
          <p:cNvPr id="17" name="Picture 16" descr="A yellow sign with pink hearts and a blue line&#10;&#10;Description automatically generated">
            <a:extLst>
              <a:ext uri="{FF2B5EF4-FFF2-40B4-BE49-F238E27FC236}">
                <a16:creationId xmlns:a16="http://schemas.microsoft.com/office/drawing/2014/main" id="{9AA06D6F-CF52-3771-C724-FF04E4E371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117" y="3935611"/>
            <a:ext cx="772509" cy="772509"/>
          </a:xfrm>
          <a:prstGeom prst="rect">
            <a:avLst/>
          </a:prstGeom>
        </p:spPr>
      </p:pic>
      <p:pic>
        <p:nvPicPr>
          <p:cNvPr id="18" name="Picture 17" descr="A blue and white sign with a yellow badge&#10;&#10;Description automatically generated">
            <a:extLst>
              <a:ext uri="{FF2B5EF4-FFF2-40B4-BE49-F238E27FC236}">
                <a16:creationId xmlns:a16="http://schemas.microsoft.com/office/drawing/2014/main" id="{418AAE25-A44C-BCD1-6B34-699C08982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259" y="4824456"/>
            <a:ext cx="409487" cy="409487"/>
          </a:xfrm>
          <a:prstGeom prst="rect">
            <a:avLst/>
          </a:prstGeom>
        </p:spPr>
      </p:pic>
      <p:pic>
        <p:nvPicPr>
          <p:cNvPr id="21" name="Picture 20" descr="A group of yellow stars&#10;&#10;Description automatically generated">
            <a:extLst>
              <a:ext uri="{FF2B5EF4-FFF2-40B4-BE49-F238E27FC236}">
                <a16:creationId xmlns:a16="http://schemas.microsoft.com/office/drawing/2014/main" id="{521D7638-2FE1-1F72-5FFD-48DC4E547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32" y="2298413"/>
            <a:ext cx="337043" cy="337043"/>
          </a:xfrm>
          <a:prstGeom prst="rect">
            <a:avLst/>
          </a:prstGeom>
        </p:spPr>
      </p:pic>
      <p:pic>
        <p:nvPicPr>
          <p:cNvPr id="23" name="Picture 22" descr="A pink bow with blue outline&#10;&#10;Description automatically generated">
            <a:extLst>
              <a:ext uri="{FF2B5EF4-FFF2-40B4-BE49-F238E27FC236}">
                <a16:creationId xmlns:a16="http://schemas.microsoft.com/office/drawing/2014/main" id="{D1E8BB9D-EDF7-0326-8AAD-3620CD4792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042" y="2813848"/>
            <a:ext cx="472500" cy="472500"/>
          </a:xfrm>
          <a:prstGeom prst="rect">
            <a:avLst/>
          </a:prstGeom>
        </p:spPr>
      </p:pic>
      <p:pic>
        <p:nvPicPr>
          <p:cNvPr id="27" name="Picture 26" descr="A yellow face with pink tongue sticking out&#10;&#10;Description automatically generated">
            <a:extLst>
              <a:ext uri="{FF2B5EF4-FFF2-40B4-BE49-F238E27FC236}">
                <a16:creationId xmlns:a16="http://schemas.microsoft.com/office/drawing/2014/main" id="{CAD26FD9-05F4-92E9-D5A8-DC256A499A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495" y="1336899"/>
            <a:ext cx="337044" cy="337044"/>
          </a:xfrm>
          <a:prstGeom prst="rect">
            <a:avLst/>
          </a:prstGeom>
        </p:spPr>
      </p:pic>
      <p:pic>
        <p:nvPicPr>
          <p:cNvPr id="29" name="Picture 28" descr="A hand with two fingers up&#10;&#10;Description automatically generated">
            <a:extLst>
              <a:ext uri="{FF2B5EF4-FFF2-40B4-BE49-F238E27FC236}">
                <a16:creationId xmlns:a16="http://schemas.microsoft.com/office/drawing/2014/main" id="{D4769E90-3E56-B790-B5C5-42D99D15A8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2" y="1302873"/>
            <a:ext cx="469595" cy="469595"/>
          </a:xfrm>
          <a:prstGeom prst="rect">
            <a:avLst/>
          </a:prstGeom>
        </p:spPr>
      </p:pic>
      <p:pic>
        <p:nvPicPr>
          <p:cNvPr id="30" name="Picture 29" descr="A group of yellow stars&#10;&#10;Description automatically generated">
            <a:extLst>
              <a:ext uri="{FF2B5EF4-FFF2-40B4-BE49-F238E27FC236}">
                <a16:creationId xmlns:a16="http://schemas.microsoft.com/office/drawing/2014/main" id="{1F8D768B-6A81-27C6-0343-C758004C61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1623" y="7057021"/>
            <a:ext cx="462965" cy="462965"/>
          </a:xfrm>
          <a:prstGeom prst="rect">
            <a:avLst/>
          </a:prstGeom>
        </p:spPr>
      </p:pic>
      <p:pic>
        <p:nvPicPr>
          <p:cNvPr id="32" name="Picture 31" descr="A red and yellow fire&#10;&#10;Description automatically generated">
            <a:extLst>
              <a:ext uri="{FF2B5EF4-FFF2-40B4-BE49-F238E27FC236}">
                <a16:creationId xmlns:a16="http://schemas.microsoft.com/office/drawing/2014/main" id="{CF521649-BFF6-8A9A-1AD5-2F0F0AB39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773" y="3989740"/>
            <a:ext cx="409486" cy="409486"/>
          </a:xfrm>
          <a:prstGeom prst="rect">
            <a:avLst/>
          </a:prstGeom>
        </p:spPr>
      </p:pic>
      <p:pic>
        <p:nvPicPr>
          <p:cNvPr id="34" name="Picture 33" descr="A purple and black sign&#10;&#10;Description automatically generated">
            <a:extLst>
              <a:ext uri="{FF2B5EF4-FFF2-40B4-BE49-F238E27FC236}">
                <a16:creationId xmlns:a16="http://schemas.microsoft.com/office/drawing/2014/main" id="{90F1D9FA-C3AF-7C28-B557-31F6EA286A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690" y="6773258"/>
            <a:ext cx="746728" cy="746728"/>
          </a:xfrm>
          <a:prstGeom prst="rect">
            <a:avLst/>
          </a:prstGeom>
        </p:spPr>
      </p:pic>
      <p:pic>
        <p:nvPicPr>
          <p:cNvPr id="36" name="Picture 35" descr="A yellow star with blue outline&#10;&#10;Description automatically generated">
            <a:extLst>
              <a:ext uri="{FF2B5EF4-FFF2-40B4-BE49-F238E27FC236}">
                <a16:creationId xmlns:a16="http://schemas.microsoft.com/office/drawing/2014/main" id="{46969F2B-982E-9BA2-4FDB-B54482E523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99" y="8618381"/>
            <a:ext cx="462965" cy="4629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E22736-8F66-6054-DF0C-DA6812AF09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819" y="18525"/>
            <a:ext cx="7402763" cy="118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777E71-C24D-CF45-87F5-A770B19ACC54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 bright="70000" contrast="-70000"/>
          </a:blip>
          <a:stretch>
            <a:fillRect/>
          </a:stretch>
        </p:blipFill>
        <p:spPr>
          <a:xfrm>
            <a:off x="6041879" y="567070"/>
            <a:ext cx="1381602" cy="5932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6A8616-EB42-1043-FB9F-048FCD7495F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0" y="9708293"/>
            <a:ext cx="7772400" cy="35010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3B9FB97-B272-D946-90E7-D4A76152912D}"/>
              </a:ext>
            </a:extLst>
          </p:cNvPr>
          <p:cNvSpPr txBox="1">
            <a:spLocks/>
          </p:cNvSpPr>
          <p:nvPr/>
        </p:nvSpPr>
        <p:spPr>
          <a:xfrm>
            <a:off x="81003" y="9784342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29A1C0-4D21-CD02-BD1F-695968751A2D}"/>
              </a:ext>
            </a:extLst>
          </p:cNvPr>
          <p:cNvSpPr/>
          <p:nvPr/>
        </p:nvSpPr>
        <p:spPr>
          <a:xfrm>
            <a:off x="887490" y="9775499"/>
            <a:ext cx="59974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751543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1A1DF9B-812B-5126-BCD9-1923E81B6A2C}"/>
              </a:ext>
            </a:extLst>
          </p:cNvPr>
          <p:cNvSpPr/>
          <p:nvPr/>
        </p:nvSpPr>
        <p:spPr>
          <a:xfrm>
            <a:off x="104004" y="1266494"/>
            <a:ext cx="7564393" cy="8231047"/>
          </a:xfrm>
          <a:prstGeom prst="rect">
            <a:avLst/>
          </a:prstGeom>
          <a:solidFill>
            <a:srgbClr val="E2E8F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20FD1F-9FE0-3C91-19ED-0CE8D03FCB10}"/>
              </a:ext>
            </a:extLst>
          </p:cNvPr>
          <p:cNvSpPr txBox="1">
            <a:spLocks/>
          </p:cNvSpPr>
          <p:nvPr/>
        </p:nvSpPr>
        <p:spPr>
          <a:xfrm>
            <a:off x="99590" y="1293530"/>
            <a:ext cx="7564393" cy="823104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Heated: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Angry</a:t>
            </a:r>
            <a:endParaRPr lang="en-US" sz="11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Here for This: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When you like or enjoy something</a:t>
            </a:r>
            <a:endParaRPr lang="en-US" sz="11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High-Key: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Used in replace of ‘very’ ‘really’ ‘a lot’ and ‘much’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Hits Different: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Something that has a profound impact on you 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Hit Up: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ask for something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Hot Take: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 opinion that goes against the popular belief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Hype: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Exciting or cool</a:t>
            </a:r>
            <a:endParaRPr lang="en-US" sz="11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Ick: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When you get a sudden dislike for something or someone </a:t>
            </a:r>
            <a:endParaRPr lang="en-US" sz="11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IRL: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real Life </a:t>
            </a:r>
            <a:endParaRPr lang="en-US" sz="11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5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IYKYK: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If You Know… You Know</a:t>
            </a:r>
            <a:endParaRPr lang="en-US" sz="11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 or Taking an L: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LOSER! or Taking a Loss </a:t>
            </a:r>
            <a:endParaRPr lang="en-US" sz="11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Left No Crumbs: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When you do something perfectly</a:t>
            </a:r>
            <a:endParaRPr lang="en-US" sz="11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LFG: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LETS F**KING GOOOO!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LOL: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Laugh Out Loud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Locked In: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Committed to doing something </a:t>
            </a:r>
            <a:endParaRPr lang="en-US" sz="11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Mad Hyped: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Really excited / pumped 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Main Character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A type of energy someone gives off, thinking they are the main character in their own story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Memes and </a:t>
            </a:r>
            <a:r>
              <a:rPr lang="en-US" sz="1100" b="1" err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Memz</a:t>
            </a: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Memes and memories, doing something for a good joke or a fun memory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Mid: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Not great but not horrible (food was mid)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Mr. Worldwide: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Gen Z icon, singer-songwriter Pitbull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NGL: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Not </a:t>
            </a:r>
            <a:r>
              <a:rPr lang="en-US" sz="1100" err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gonna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lie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 Cap: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Not a lie, the truth 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Okay Boomer: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response to older people who are out of touch with modern culture and beliefs </a:t>
            </a:r>
            <a:endParaRPr lang="en-US" sz="11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(period):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Said at the end of a statement to signify the end of the discussion, mic drop moment</a:t>
            </a:r>
            <a:endParaRPr lang="en-US" sz="50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Pressed: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Mad or annoyed at something </a:t>
            </a:r>
          </a:p>
          <a:p>
            <a:endParaRPr lang="en-US" sz="40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Put on Blast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Publicly calling out someone’s attitudes, behavior, opinions 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Receipts: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Proof and evidence used to call out someone</a:t>
            </a:r>
            <a:endParaRPr lang="en-US" sz="11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Rent-Free: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Obsessively thinking about someone or something when its usually irrelevant or not important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err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Rizz</a:t>
            </a: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Charisma </a:t>
            </a:r>
            <a:endParaRPr lang="en-US" sz="11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Salty: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Someone who is bitter or irritated </a:t>
            </a:r>
            <a:endParaRPr lang="en-US" sz="11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Say Less: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Agreement or acknowledgement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Sending Me: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Expressing humor or joy (this joke is SENDING ME!)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Ship: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From the word ‘relationship’ used when you want two people to be together 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Sis: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biological sister or a close friend 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Simp: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Someone who shows excessive sympathy or attention to a person where the feelings aren’t reciprocated 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Shook: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Shocked / surprised 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Slaps: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Excellent or amazing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Slay: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describe someone who impressed you or did something amazing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Stan: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Fans who are highly engaged and supportive of someone</a:t>
            </a:r>
          </a:p>
          <a:p>
            <a:endParaRPr lang="en-US" sz="40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Stand on Business: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stand by the boundaries and standards you set for yourself. Don’t talk the talk walk the walk</a:t>
            </a:r>
            <a:endParaRPr lang="en-US" sz="11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Sus: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Suspicious </a:t>
            </a:r>
            <a:endParaRPr lang="en-US" sz="50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Tea: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hot gossip, someone that someone might not know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Touch Grass: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When someone is online for so long, they need to log off and go outside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Trash: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Not good, horrible 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Understood the Assignment: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Someone who is giving 100% in whatever they are doing 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Vanilla: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Someone who has ordinary and basic characteristics 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Vibe Check: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general atmosphere of a group of people or a room. Can be good or bad vibes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Vibing / Vibes: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have positive feelings about something 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I’m Weak: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express humor without laughing </a:t>
            </a:r>
          </a:p>
        </p:txBody>
      </p:sp>
      <p:pic>
        <p:nvPicPr>
          <p:cNvPr id="2" name="Picture 1" descr="A cartoon of a hand with long nails&#10;&#10;Description automatically generated">
            <a:extLst>
              <a:ext uri="{FF2B5EF4-FFF2-40B4-BE49-F238E27FC236}">
                <a16:creationId xmlns:a16="http://schemas.microsoft.com/office/drawing/2014/main" id="{8B43F37D-6713-BE4B-B35D-A83B556AF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796" y="3240643"/>
            <a:ext cx="387073" cy="387073"/>
          </a:xfrm>
          <a:prstGeom prst="rect">
            <a:avLst/>
          </a:prstGeom>
        </p:spPr>
      </p:pic>
      <p:pic>
        <p:nvPicPr>
          <p:cNvPr id="23" name="Picture 22" descr="A purple square with black text&#10;&#10;Description automatically generated">
            <a:extLst>
              <a:ext uri="{FF2B5EF4-FFF2-40B4-BE49-F238E27FC236}">
                <a16:creationId xmlns:a16="http://schemas.microsoft.com/office/drawing/2014/main" id="{C3EE12A3-39D4-4A13-FBE0-3E501EE15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009" y="6388005"/>
            <a:ext cx="318104" cy="318104"/>
          </a:xfrm>
          <a:prstGeom prst="rect">
            <a:avLst/>
          </a:prstGeom>
        </p:spPr>
      </p:pic>
      <p:pic>
        <p:nvPicPr>
          <p:cNvPr id="3" name="Picture 2" descr="A blue and pink hat with a red circle&#10;&#10;Description automatically generated">
            <a:extLst>
              <a:ext uri="{FF2B5EF4-FFF2-40B4-BE49-F238E27FC236}">
                <a16:creationId xmlns:a16="http://schemas.microsoft.com/office/drawing/2014/main" id="{58B10CC4-A195-6688-B497-EFC7DF24D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326" y="7265006"/>
            <a:ext cx="439199" cy="439199"/>
          </a:xfrm>
          <a:prstGeom prst="rect">
            <a:avLst/>
          </a:prstGeom>
        </p:spPr>
      </p:pic>
      <p:pic>
        <p:nvPicPr>
          <p:cNvPr id="19" name="Picture 18" descr="A hands making a heart shape&#10;&#10;Description automatically generated">
            <a:extLst>
              <a:ext uri="{FF2B5EF4-FFF2-40B4-BE49-F238E27FC236}">
                <a16:creationId xmlns:a16="http://schemas.microsoft.com/office/drawing/2014/main" id="{B9A5B834-E6E3-C959-1EA6-EC2DA20310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1517" y="3986174"/>
            <a:ext cx="439199" cy="439199"/>
          </a:xfrm>
          <a:prstGeom prst="rect">
            <a:avLst/>
          </a:prstGeom>
        </p:spPr>
      </p:pic>
      <p:pic>
        <p:nvPicPr>
          <p:cNvPr id="8" name="Picture 7" descr="A yellow cup with a tea bag on it&#10;&#10;Description automatically generated">
            <a:extLst>
              <a:ext uri="{FF2B5EF4-FFF2-40B4-BE49-F238E27FC236}">
                <a16:creationId xmlns:a16="http://schemas.microsoft.com/office/drawing/2014/main" id="{38435DD2-7361-2233-AFE6-0E98B07F6B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0821" y="5859465"/>
            <a:ext cx="362788" cy="362788"/>
          </a:xfrm>
          <a:prstGeom prst="rect">
            <a:avLst/>
          </a:prstGeom>
        </p:spPr>
      </p:pic>
      <p:pic>
        <p:nvPicPr>
          <p:cNvPr id="25" name="Picture 24" descr="A purple and orange text&#10;&#10;Description automatically generated">
            <a:extLst>
              <a:ext uri="{FF2B5EF4-FFF2-40B4-BE49-F238E27FC236}">
                <a16:creationId xmlns:a16="http://schemas.microsoft.com/office/drawing/2014/main" id="{F4C4A916-C99A-A2D4-6BA8-78F184C2E6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3179" y="8987088"/>
            <a:ext cx="387073" cy="387073"/>
          </a:xfrm>
          <a:prstGeom prst="rect">
            <a:avLst/>
          </a:prstGeom>
        </p:spPr>
      </p:pic>
      <p:pic>
        <p:nvPicPr>
          <p:cNvPr id="6" name="Picture 5" descr="A pink emoji with a blue sign over it&#10;&#10;Description automatically generated">
            <a:extLst>
              <a:ext uri="{FF2B5EF4-FFF2-40B4-BE49-F238E27FC236}">
                <a16:creationId xmlns:a16="http://schemas.microsoft.com/office/drawing/2014/main" id="{29DF57FB-1DD9-0F4B-F35C-2F9B0DC363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64" y="8494835"/>
            <a:ext cx="318104" cy="318104"/>
          </a:xfrm>
          <a:prstGeom prst="rect">
            <a:avLst/>
          </a:prstGeom>
        </p:spPr>
      </p:pic>
      <p:pic>
        <p:nvPicPr>
          <p:cNvPr id="9" name="Picture 8" descr="A hand pouring salt into a pan&#10;&#10;Description automatically generated">
            <a:extLst>
              <a:ext uri="{FF2B5EF4-FFF2-40B4-BE49-F238E27FC236}">
                <a16:creationId xmlns:a16="http://schemas.microsoft.com/office/drawing/2014/main" id="{7DD7880E-2945-E662-BF5F-3265A1DA40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217" y="2036424"/>
            <a:ext cx="507695" cy="507695"/>
          </a:xfrm>
          <a:prstGeom prst="rect">
            <a:avLst/>
          </a:prstGeom>
        </p:spPr>
      </p:pic>
      <p:pic>
        <p:nvPicPr>
          <p:cNvPr id="14" name="Picture 13" descr="A yellow face with stars on it&#10;&#10;Description automatically generated">
            <a:extLst>
              <a:ext uri="{FF2B5EF4-FFF2-40B4-BE49-F238E27FC236}">
                <a16:creationId xmlns:a16="http://schemas.microsoft.com/office/drawing/2014/main" id="{C7E912DA-2488-14FD-2009-8EA1D72955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69" y="3047107"/>
            <a:ext cx="387073" cy="387073"/>
          </a:xfrm>
          <a:prstGeom prst="rect">
            <a:avLst/>
          </a:prstGeom>
        </p:spPr>
      </p:pic>
      <p:pic>
        <p:nvPicPr>
          <p:cNvPr id="18" name="Picture 17" descr="A group of yellow stars&#10;&#10;Description automatically generated">
            <a:extLst>
              <a:ext uri="{FF2B5EF4-FFF2-40B4-BE49-F238E27FC236}">
                <a16:creationId xmlns:a16="http://schemas.microsoft.com/office/drawing/2014/main" id="{D96CA995-A553-1BF3-78E7-FF1EA96A59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27242" y="2371714"/>
            <a:ext cx="337043" cy="337043"/>
          </a:xfrm>
          <a:prstGeom prst="rect">
            <a:avLst/>
          </a:prstGeom>
        </p:spPr>
      </p:pic>
      <p:pic>
        <p:nvPicPr>
          <p:cNvPr id="20" name="Picture 19" descr="A group of yellow stars&#10;&#10;Description automatically generated">
            <a:extLst>
              <a:ext uri="{FF2B5EF4-FFF2-40B4-BE49-F238E27FC236}">
                <a16:creationId xmlns:a16="http://schemas.microsoft.com/office/drawing/2014/main" id="{35E3FE90-24DD-C582-B836-E2BD7C4E5F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77124" y="1786014"/>
            <a:ext cx="337043" cy="337043"/>
          </a:xfrm>
          <a:prstGeom prst="rect">
            <a:avLst/>
          </a:prstGeom>
        </p:spPr>
      </p:pic>
      <p:pic>
        <p:nvPicPr>
          <p:cNvPr id="21" name="Picture 20" descr="A group of yellow stars&#10;&#10;Description automatically generated">
            <a:extLst>
              <a:ext uri="{FF2B5EF4-FFF2-40B4-BE49-F238E27FC236}">
                <a16:creationId xmlns:a16="http://schemas.microsoft.com/office/drawing/2014/main" id="{6B5F075E-CCD5-5B74-7DF6-5F821EBF31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85524" y="5236876"/>
            <a:ext cx="337043" cy="337043"/>
          </a:xfrm>
          <a:prstGeom prst="rect">
            <a:avLst/>
          </a:prstGeom>
        </p:spPr>
      </p:pic>
      <p:pic>
        <p:nvPicPr>
          <p:cNvPr id="24" name="Picture 23" descr="A blue trash can with a lid&#10;&#10;Description automatically generated">
            <a:extLst>
              <a:ext uri="{FF2B5EF4-FFF2-40B4-BE49-F238E27FC236}">
                <a16:creationId xmlns:a16="http://schemas.microsoft.com/office/drawing/2014/main" id="{0EC86B8E-710C-810C-12C4-217EA1D2794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517" y="6886696"/>
            <a:ext cx="387073" cy="387073"/>
          </a:xfrm>
          <a:prstGeom prst="rect">
            <a:avLst/>
          </a:prstGeom>
        </p:spPr>
      </p:pic>
      <p:pic>
        <p:nvPicPr>
          <p:cNvPr id="10" name="Picture 9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59562767-1BEE-EFB0-E6D6-9B22B1522A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748" y="3792637"/>
            <a:ext cx="387073" cy="3870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E902B8-D69E-227C-6372-ABBF649FF4F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819" y="18525"/>
            <a:ext cx="7402763" cy="118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5E09EF-2533-D7D9-4153-679610B4950F}"/>
              </a:ext>
            </a:extLst>
          </p:cNvPr>
          <p:cNvPicPr>
            <a:picLocks noChangeAspect="1"/>
          </p:cNvPicPr>
          <p:nvPr/>
        </p:nvPicPr>
        <p:blipFill>
          <a:blip r:embed="rId16">
            <a:lum bright="70000" contrast="-70000"/>
          </a:blip>
          <a:stretch>
            <a:fillRect/>
          </a:stretch>
        </p:blipFill>
        <p:spPr>
          <a:xfrm>
            <a:off x="6041879" y="567070"/>
            <a:ext cx="1381602" cy="5932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F894815-6277-34C6-C110-EB9F069BE61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0" y="9708293"/>
            <a:ext cx="7772400" cy="350107"/>
          </a:xfrm>
          <a:prstGeom prst="rect">
            <a:avLst/>
          </a:prstGeom>
        </p:spPr>
      </p:pic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630E85ED-497B-E3E3-76C5-87ACAB639403}"/>
              </a:ext>
            </a:extLst>
          </p:cNvPr>
          <p:cNvSpPr txBox="1">
            <a:spLocks/>
          </p:cNvSpPr>
          <p:nvPr/>
        </p:nvSpPr>
        <p:spPr>
          <a:xfrm>
            <a:off x="81003" y="9784342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5D1550C-2A3D-EABA-647B-33D6061D8C79}"/>
              </a:ext>
            </a:extLst>
          </p:cNvPr>
          <p:cNvSpPr/>
          <p:nvPr/>
        </p:nvSpPr>
        <p:spPr>
          <a:xfrm>
            <a:off x="887490" y="9775499"/>
            <a:ext cx="59974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970339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EC9ED-8006-9EA0-B5CF-5AF58CCFB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DDC2B7-46C2-A8BF-2A4B-85EE78F7A911}"/>
              </a:ext>
            </a:extLst>
          </p:cNvPr>
          <p:cNvSpPr txBox="1"/>
          <p:nvPr/>
        </p:nvSpPr>
        <p:spPr>
          <a:xfrm>
            <a:off x="724285" y="6259149"/>
            <a:ext cx="6394570" cy="430887"/>
          </a:xfrm>
          <a:prstGeom prst="rect">
            <a:avLst/>
          </a:prstGeom>
          <a:solidFill>
            <a:srgbClr val="E2E8F0"/>
          </a:solidFill>
          <a:ln>
            <a:solidFill>
              <a:srgbClr val="1B146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Looking for industry terminology? VAB’s </a:t>
            </a:r>
            <a:r>
              <a:rPr kumimoji="0" lang="en-US" sz="1100" b="1" i="1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advertising glossaries</a:t>
            </a:r>
            <a:r>
              <a:rPr kumimoji="0" lang="en-US" sz="1100" b="1" i="1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sz="1100" b="1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cover topics like </a:t>
            </a:r>
            <a:r>
              <a:rPr kumimoji="0" lang="en-US" sz="1100" b="1" i="1" u="none" strike="noStrike" kern="1200" cap="none" spc="0" normalizeH="0" baseline="0" noProof="0">
                <a:ln>
                  <a:noFill/>
                </a:ln>
                <a:solidFill>
                  <a:srgbClr val="FF6E3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AI &amp; Machine Learning,</a:t>
            </a:r>
            <a:r>
              <a:rPr kumimoji="0" lang="en-US" sz="1100" b="1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11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Web3</a:t>
            </a:r>
            <a:r>
              <a:rPr kumimoji="0" lang="en-US" sz="1100" b="1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</a:t>
            </a:r>
            <a:r>
              <a:rPr kumimoji="0" lang="en-US" sz="1100" b="1" i="1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Audience-Based Buying</a:t>
            </a:r>
            <a:r>
              <a:rPr kumimoji="0" lang="en-US" sz="1100" b="1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</a:t>
            </a:r>
            <a:r>
              <a:rPr kumimoji="0" lang="en-US" sz="1100" b="1" i="1" u="none" strike="noStrike" kern="1200" cap="none" spc="0" normalizeH="0" baseline="0" noProof="0">
                <a:ln>
                  <a:noFill/>
                </a:ln>
                <a:solidFill>
                  <a:srgbClr val="A343FF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Video Measurement</a:t>
            </a:r>
            <a:r>
              <a:rPr kumimoji="0" lang="en-US" sz="1100" b="1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</a:t>
            </a:r>
            <a:r>
              <a:rPr kumimoji="0" lang="en-US" sz="1100" b="1" i="1" u="none" strike="noStrike" kern="1200" cap="none" spc="0" normalizeH="0" baseline="0" noProof="0">
                <a:ln>
                  <a:noFill/>
                </a:ln>
                <a:solidFill>
                  <a:srgbClr val="55AD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Streaming</a:t>
            </a:r>
            <a:r>
              <a:rPr kumimoji="0" lang="en-US" sz="1100" b="1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and </a:t>
            </a:r>
            <a:r>
              <a:rPr kumimoji="0" lang="en-US" sz="1100" b="1" i="1" u="none" strike="noStrike" kern="1200" cap="none" spc="0" normalizeH="0" baseline="0" noProof="0">
                <a:ln>
                  <a:noFill/>
                </a:ln>
                <a:solidFill>
                  <a:srgbClr val="FF6E3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Data</a:t>
            </a:r>
            <a:r>
              <a:rPr kumimoji="0" lang="en-US" sz="1100" b="1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C7A950BA-1723-DDAA-681A-1B3CDB3D5091}"/>
              </a:ext>
            </a:extLst>
          </p:cNvPr>
          <p:cNvSpPr txBox="1"/>
          <p:nvPr/>
        </p:nvSpPr>
        <p:spPr>
          <a:xfrm>
            <a:off x="2517775" y="1343371"/>
            <a:ext cx="2736850" cy="536354"/>
          </a:xfrm>
          <a:prstGeom prst="rect">
            <a:avLst/>
          </a:prstGeom>
          <a:solidFill>
            <a:srgbClr val="D0D8E0"/>
          </a:solidFill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Want to learn more?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the images below for the content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A21996-7580-C452-0585-89C1DE2202C0}"/>
              </a:ext>
            </a:extLst>
          </p:cNvPr>
          <p:cNvSpPr txBox="1"/>
          <p:nvPr/>
        </p:nvSpPr>
        <p:spPr>
          <a:xfrm>
            <a:off x="684899" y="7056303"/>
            <a:ext cx="6402602" cy="2334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 VAB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403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/>
                <a:ea typeface="Times New Roman" panose="02020603050405020304" pitchFamily="18" charset="0"/>
                <a:cs typeface="Times New Roman"/>
              </a:rPr>
              <a:t>VAB plays a dual role in the video advertising industry. We are leading the change to bring about a more innovative and transparent marketplace. We also provide the insights and thought leadership that enables marketers to develop business-driving marketing strategies.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403020202020204" pitchFamily="34" charset="0"/>
              <a:ea typeface="Times New Roman" panose="02020603050405020304" pitchFamily="18" charset="0"/>
              <a:cs typeface="Helvetica" panose="020B0403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Drawing on our marketing expertise, we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simplify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complexities in our industry and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discover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insights that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way marketers look at their media strategy.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403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committed to your business growth and proud to offer VAB members, brand marketers and agencies </a:t>
            </a: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complimentary access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our continuously-growing Insights library.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 immediate access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theVAB.com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403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4" name="Picture 13">
            <a:hlinkClick r:id="rId5"/>
            <a:extLst>
              <a:ext uri="{FF2B5EF4-FFF2-40B4-BE49-F238E27FC236}">
                <a16:creationId xmlns:a16="http://schemas.microsoft.com/office/drawing/2014/main" id="{EBAC833C-6718-54BB-A13A-5B52C18744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532" y="2197486"/>
            <a:ext cx="6402602" cy="3601466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6AAAFE-9B7C-34C8-BC35-DB0817DE06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819" y="18525"/>
            <a:ext cx="7402763" cy="118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201524-4232-5F6E-BDB8-FEA4CBC238FA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6041879" y="567070"/>
            <a:ext cx="1381602" cy="5932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0FB2DB-5E20-3E08-063E-B3080AD2157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0" y="9708293"/>
            <a:ext cx="7772400" cy="350107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0295AA6-A549-952E-4725-F7E4653922F6}"/>
              </a:ext>
            </a:extLst>
          </p:cNvPr>
          <p:cNvSpPr txBox="1">
            <a:spLocks/>
          </p:cNvSpPr>
          <p:nvPr/>
        </p:nvSpPr>
        <p:spPr>
          <a:xfrm>
            <a:off x="81003" y="9784342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103FB4-92D9-9A35-7F44-37AC63974486}"/>
              </a:ext>
            </a:extLst>
          </p:cNvPr>
          <p:cNvSpPr/>
          <p:nvPr/>
        </p:nvSpPr>
        <p:spPr>
          <a:xfrm>
            <a:off x="887490" y="9775499"/>
            <a:ext cx="59974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4144483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BCF5620D45EF4AA969D5E9CFDA206E" ma:contentTypeVersion="16" ma:contentTypeDescription="Create a new document." ma:contentTypeScope="" ma:versionID="83befa18ea6217e2c768b2795b1b34c7">
  <xsd:schema xmlns:xsd="http://www.w3.org/2001/XMLSchema" xmlns:xs="http://www.w3.org/2001/XMLSchema" xmlns:p="http://schemas.microsoft.com/office/2006/metadata/properties" xmlns:ns2="c3801c2d-3f2f-44a1-8478-554d1c91a4f5" xmlns:ns3="c00419b3-ff22-4e92-8e74-ef4894f6b0e1" targetNamespace="http://schemas.microsoft.com/office/2006/metadata/properties" ma:root="true" ma:fieldsID="b56e2d977db667e40a91ecafe6cea5bd" ns2:_="" ns3:_="">
    <xsd:import namespace="c3801c2d-3f2f-44a1-8478-554d1c91a4f5"/>
    <xsd:import namespace="c00419b3-ff22-4e92-8e74-ef4894f6b0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01c2d-3f2f-44a1-8478-554d1c91a4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0419b3-ff22-4e92-8e74-ef4894f6b0e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fc8375e-4cb2-4aea-979e-f36c13a134f3}" ma:internalName="TaxCatchAll" ma:showField="CatchAllData" ma:web="c00419b3-ff22-4e92-8e74-ef4894f6b0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0419b3-ff22-4e92-8e74-ef4894f6b0e1" xsi:nil="true"/>
    <lcf76f155ced4ddcb4097134ff3c332f xmlns="c3801c2d-3f2f-44a1-8478-554d1c91a4f5">
      <Terms xmlns="http://schemas.microsoft.com/office/infopath/2007/PartnerControls"/>
    </lcf76f155ced4ddcb4097134ff3c332f>
    <SharedWithUsers xmlns="c00419b3-ff22-4e92-8e74-ef4894f6b0e1">
      <UserInfo>
        <DisplayName>Jason Wiese</DisplayName>
        <AccountId>13</AccountId>
        <AccountType/>
      </UserInfo>
      <UserInfo>
        <DisplayName>Leah Montner Dixon</DisplayName>
        <AccountId>10</AccountId>
        <AccountType/>
      </UserInfo>
      <UserInfo>
        <DisplayName>Kaileen Cain</DisplayName>
        <AccountId>143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6B0C61E-68F3-46E1-A035-28C226559C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B084C9-3E11-4674-A495-F2C62A050542}">
  <ds:schemaRefs>
    <ds:schemaRef ds:uri="c00419b3-ff22-4e92-8e74-ef4894f6b0e1"/>
    <ds:schemaRef ds:uri="c3801c2d-3f2f-44a1-8478-554d1c91a4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7F24D8E-E458-4BB4-BC1D-CF5C62D0DA23}">
  <ds:schemaRefs>
    <ds:schemaRef ds:uri="9f6166fe-9f5b-43aa-b8a9-b4d7ad530bda"/>
    <ds:schemaRef ds:uri="a86b28e8-29a6-4ab8-af18-2a7f61acfad2"/>
    <ds:schemaRef ds:uri="c00419b3-ff22-4e92-8e74-ef4894f6b0e1"/>
    <ds:schemaRef ds:uri="c3801c2d-3f2f-44a1-8478-554d1c91a4f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4</Slides>
  <Notes>2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Kaileen Cain</dc:creator>
  <cp:revision>1</cp:revision>
  <dcterms:created xsi:type="dcterms:W3CDTF">2024-04-24T13:54:11Z</dcterms:created>
  <dcterms:modified xsi:type="dcterms:W3CDTF">2024-05-17T17:17:07Z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  <property fmtid="{D5CDD505-2E9C-101B-9397-08002B2CF9AE}" pid="3" name="MediaServiceImageTags">
    <vt:lpwstr/>
  </property>
</Properties>
</file>