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 id="2147483694" r:id="rId5"/>
    <p:sldMasterId id="2147483697" r:id="rId6"/>
    <p:sldMasterId id="2147483700" r:id="rId7"/>
    <p:sldMasterId id="2147483729" r:id="rId8"/>
    <p:sldMasterId id="2147483734" r:id="rId9"/>
    <p:sldMasterId id="2147483741" r:id="rId10"/>
    <p:sldMasterId id="2147483770" r:id="rId11"/>
    <p:sldMasterId id="2147483776" r:id="rId12"/>
    <p:sldMasterId id="2147483783" r:id="rId13"/>
    <p:sldMasterId id="2147483855" r:id="rId14"/>
    <p:sldMasterId id="2147483860" r:id="rId15"/>
    <p:sldMasterId id="2147483890" r:id="rId16"/>
    <p:sldMasterId id="2147483943" r:id="rId17"/>
    <p:sldMasterId id="2147483955" r:id="rId18"/>
    <p:sldMasterId id="2147483967" r:id="rId19"/>
  </p:sldMasterIdLst>
  <p:notesMasterIdLst>
    <p:notesMasterId r:id="rId33"/>
  </p:notesMasterIdLst>
  <p:handoutMasterIdLst>
    <p:handoutMasterId r:id="rId34"/>
  </p:handoutMasterIdLst>
  <p:sldIdLst>
    <p:sldId id="2146846447" r:id="rId20"/>
    <p:sldId id="2146846443" r:id="rId21"/>
    <p:sldId id="2144328235" r:id="rId22"/>
    <p:sldId id="2146846448" r:id="rId23"/>
    <p:sldId id="2146846290" r:id="rId24"/>
    <p:sldId id="2146846009" r:id="rId25"/>
    <p:sldId id="2144328394" r:id="rId26"/>
    <p:sldId id="2144328398" r:id="rId27"/>
    <p:sldId id="2146846444" r:id="rId28"/>
    <p:sldId id="2144328416" r:id="rId29"/>
    <p:sldId id="2146846121" r:id="rId30"/>
    <p:sldId id="2146846446" r:id="rId31"/>
    <p:sldId id="2146846275" r:id="rId32"/>
  </p:sldIdLst>
  <p:sldSz cx="12161838" cy="6858000"/>
  <p:notesSz cx="9296400" cy="7010400"/>
  <p:defaultTextStyle>
    <a:defPPr>
      <a:defRPr lang="en-US"/>
    </a:defPPr>
    <a:lvl1pPr marL="0" algn="l" defTabSz="585261" rtl="0" eaLnBrk="1" latinLnBrk="0" hangingPunct="1">
      <a:defRPr sz="2296" kern="1200">
        <a:solidFill>
          <a:schemeClr val="tx1"/>
        </a:solidFill>
        <a:latin typeface="+mn-lt"/>
        <a:ea typeface="+mn-ea"/>
        <a:cs typeface="+mn-cs"/>
      </a:defRPr>
    </a:lvl1pPr>
    <a:lvl2pPr marL="585261" algn="l" defTabSz="585261" rtl="0" eaLnBrk="1" latinLnBrk="0" hangingPunct="1">
      <a:defRPr sz="2296" kern="1200">
        <a:solidFill>
          <a:schemeClr val="tx1"/>
        </a:solidFill>
        <a:latin typeface="+mn-lt"/>
        <a:ea typeface="+mn-ea"/>
        <a:cs typeface="+mn-cs"/>
      </a:defRPr>
    </a:lvl2pPr>
    <a:lvl3pPr marL="1170522" algn="l" defTabSz="585261" rtl="0" eaLnBrk="1" latinLnBrk="0" hangingPunct="1">
      <a:defRPr sz="2296" kern="1200">
        <a:solidFill>
          <a:schemeClr val="tx1"/>
        </a:solidFill>
        <a:latin typeface="+mn-lt"/>
        <a:ea typeface="+mn-ea"/>
        <a:cs typeface="+mn-cs"/>
      </a:defRPr>
    </a:lvl3pPr>
    <a:lvl4pPr marL="1755783" algn="l" defTabSz="585261" rtl="0" eaLnBrk="1" latinLnBrk="0" hangingPunct="1">
      <a:defRPr sz="2296" kern="1200">
        <a:solidFill>
          <a:schemeClr val="tx1"/>
        </a:solidFill>
        <a:latin typeface="+mn-lt"/>
        <a:ea typeface="+mn-ea"/>
        <a:cs typeface="+mn-cs"/>
      </a:defRPr>
    </a:lvl4pPr>
    <a:lvl5pPr marL="2341044" algn="l" defTabSz="585261" rtl="0" eaLnBrk="1" latinLnBrk="0" hangingPunct="1">
      <a:defRPr sz="2296" kern="1200">
        <a:solidFill>
          <a:schemeClr val="tx1"/>
        </a:solidFill>
        <a:latin typeface="+mn-lt"/>
        <a:ea typeface="+mn-ea"/>
        <a:cs typeface="+mn-cs"/>
      </a:defRPr>
    </a:lvl5pPr>
    <a:lvl6pPr marL="2926305" algn="l" defTabSz="585261" rtl="0" eaLnBrk="1" latinLnBrk="0" hangingPunct="1">
      <a:defRPr sz="2296" kern="1200">
        <a:solidFill>
          <a:schemeClr val="tx1"/>
        </a:solidFill>
        <a:latin typeface="+mn-lt"/>
        <a:ea typeface="+mn-ea"/>
        <a:cs typeface="+mn-cs"/>
      </a:defRPr>
    </a:lvl6pPr>
    <a:lvl7pPr marL="3511566" algn="l" defTabSz="585261" rtl="0" eaLnBrk="1" latinLnBrk="0" hangingPunct="1">
      <a:defRPr sz="2296" kern="1200">
        <a:solidFill>
          <a:schemeClr val="tx1"/>
        </a:solidFill>
        <a:latin typeface="+mn-lt"/>
        <a:ea typeface="+mn-ea"/>
        <a:cs typeface="+mn-cs"/>
      </a:defRPr>
    </a:lvl7pPr>
    <a:lvl8pPr marL="4096828" algn="l" defTabSz="585261" rtl="0" eaLnBrk="1" latinLnBrk="0" hangingPunct="1">
      <a:defRPr sz="2296" kern="1200">
        <a:solidFill>
          <a:schemeClr val="tx1"/>
        </a:solidFill>
        <a:latin typeface="+mn-lt"/>
        <a:ea typeface="+mn-ea"/>
        <a:cs typeface="+mn-cs"/>
      </a:defRPr>
    </a:lvl8pPr>
    <a:lvl9pPr marL="4682089" algn="l" defTabSz="585261" rtl="0" eaLnBrk="1" latinLnBrk="0" hangingPunct="1">
      <a:defRPr sz="229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48789-DAFD-4389-7A87-B92CBB8A351A}" name="Reed Kiely" initials="RK" userId="S::reedk@thevab.com::768be38e-2fb5-40ce-925d-bd8e9d9e3c31" providerId="AD"/>
  <p188:author id="{40CDBCD8-5C78-F3A3-F41F-DA4694EE60DF}" name="Kaileen Cain" initials="KC" userId="S::KaileenC@thevab.com::21167d2d-fdf2-4320-ae3a-272888c89590" providerId="AD"/>
  <p188:author id="{21855EDF-F9CE-3B66-C6A5-06158391F461}" name="Leah Montner Dixon" initials="L"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1" clrIdx="0">
    <p:extLst>
      <p:ext uri="{19B8F6BF-5375-455C-9EA6-DF929625EA0E}">
        <p15:presenceInfo xmlns:p15="http://schemas.microsoft.com/office/powerpoint/2012/main" userId="S-1-5-21-196352387-3830531953-789369879-2120" providerId="AD"/>
      </p:ext>
    </p:extLst>
  </p:cmAuthor>
  <p:cmAuthor id="2" name="Karolina Guillen" initials="KG [2]" lastIdx="5" clrIdx="1">
    <p:extLst>
      <p:ext uri="{19B8F6BF-5375-455C-9EA6-DF929625EA0E}">
        <p15:presenceInfo xmlns:p15="http://schemas.microsoft.com/office/powerpoint/2012/main" userId="S::karolinaG@thevab.com::c1c08796-a0be-47c6-af52-5d31fd96ec50" providerId="AD"/>
      </p:ext>
    </p:extLst>
  </p:cmAuthor>
  <p:cmAuthor id="3" name="Kathy Grey" initials="KG" lastIdx="5" clrIdx="2">
    <p:extLst>
      <p:ext uri="{19B8F6BF-5375-455C-9EA6-DF929625EA0E}">
        <p15:presenceInfo xmlns:p15="http://schemas.microsoft.com/office/powerpoint/2012/main" userId="S::kathyg@thevab.com::22e59b4b-9f3d-435f-a82c-af8fffbcf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F2"/>
    <a:srgbClr val="1B1464"/>
    <a:srgbClr val="ED3C8D"/>
    <a:srgbClr val="002060"/>
    <a:srgbClr val="4EBEA4"/>
    <a:srgbClr val="FFFF00"/>
    <a:srgbClr val="FFE600"/>
    <a:srgbClr val="7ED2F6"/>
    <a:srgbClr val="FAB98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CC851-E536-4D38-9C8F-274BB14464B0}" v="1192" dt="2024-04-30T14:54:36.520"/>
    <p1510:client id="{3BEB8891-9C54-439F-8EF1-53EF99786F76}" v="406" dt="2024-05-01T01:41:48.269"/>
    <p1510:client id="{8B513A12-7A6B-4082-BF90-DAA9D7F95902}" v="1014" dt="2024-04-30T21:08:54.967"/>
    <p1510:client id="{9CBDC745-3E83-4713-9CAD-16079D02FD91}" v="251" dt="2024-04-30T14:57:11.604"/>
    <p1510:client id="{BAA17F0D-13B1-A463-94B3-6DCE9C750D02}" v="1" dt="2024-04-30T19:47:25.262"/>
    <p1510:client id="{F0770286-A41B-409D-B56B-21F37C232DA2}" v="1" dt="2024-04-30T15:54:45.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9" y="62"/>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tableStyles" Target="tableStyles.xml"/><Relationship Id="rId21" Type="http://schemas.openxmlformats.org/officeDocument/2006/relationships/slide" Target="slides/slide2.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slide" Target="slides/slide1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leen Cain" userId="21167d2d-fdf2-4320-ae3a-272888c89590" providerId="ADAL" clId="{30281AC8-01F9-43E7-924D-454F4613A804}"/>
    <pc:docChg chg="undo redo custSel addSld modSld">
      <pc:chgData name="Kaileen Cain" userId="21167d2d-fdf2-4320-ae3a-272888c89590" providerId="ADAL" clId="{30281AC8-01F9-43E7-924D-454F4613A804}" dt="2024-04-24T18:36:19.537" v="1292" actId="1035"/>
      <pc:docMkLst>
        <pc:docMk/>
      </pc:docMkLst>
      <pc:sldChg chg="addSp delSp modSp mod">
        <pc:chgData name="Kaileen Cain" userId="21167d2d-fdf2-4320-ae3a-272888c89590" providerId="ADAL" clId="{30281AC8-01F9-43E7-924D-454F4613A804}" dt="2024-04-24T17:52:39.885" v="652" actId="1037"/>
        <pc:sldMkLst>
          <pc:docMk/>
          <pc:sldMk cId="3118991152" sldId="2146846068"/>
        </pc:sldMkLst>
        <pc:spChg chg="mod">
          <ac:chgData name="Kaileen Cain" userId="21167d2d-fdf2-4320-ae3a-272888c89590" providerId="ADAL" clId="{30281AC8-01F9-43E7-924D-454F4613A804}" dt="2024-04-24T17:48:52.969" v="319" actId="1076"/>
          <ac:spMkLst>
            <pc:docMk/>
            <pc:sldMk cId="3118991152" sldId="2146846068"/>
            <ac:spMk id="2" creationId="{6CCF28CD-65BB-DBE3-ABDD-FD098A8E6627}"/>
          </ac:spMkLst>
        </pc:spChg>
        <pc:spChg chg="add mod">
          <ac:chgData name="Kaileen Cain" userId="21167d2d-fdf2-4320-ae3a-272888c89590" providerId="ADAL" clId="{30281AC8-01F9-43E7-924D-454F4613A804}" dt="2024-04-24T17:47:57.790" v="239" actId="1035"/>
          <ac:spMkLst>
            <pc:docMk/>
            <pc:sldMk cId="3118991152" sldId="2146846068"/>
            <ac:spMk id="30" creationId="{83162512-E68F-969B-15FA-E82518C82480}"/>
          </ac:spMkLst>
        </pc:spChg>
        <pc:spChg chg="add mod">
          <ac:chgData name="Kaileen Cain" userId="21167d2d-fdf2-4320-ae3a-272888c89590" providerId="ADAL" clId="{30281AC8-01F9-43E7-924D-454F4613A804}" dt="2024-04-24T17:48:05.378" v="248" actId="20577"/>
          <ac:spMkLst>
            <pc:docMk/>
            <pc:sldMk cId="3118991152" sldId="2146846068"/>
            <ac:spMk id="31" creationId="{414A790E-87F9-32CD-5B7D-0099BA54E60B}"/>
          </ac:spMkLst>
        </pc:spChg>
        <pc:spChg chg="add mod">
          <ac:chgData name="Kaileen Cain" userId="21167d2d-fdf2-4320-ae3a-272888c89590" providerId="ADAL" clId="{30281AC8-01F9-43E7-924D-454F4613A804}" dt="2024-04-24T17:48:10.867" v="259" actId="20577"/>
          <ac:spMkLst>
            <pc:docMk/>
            <pc:sldMk cId="3118991152" sldId="2146846068"/>
            <ac:spMk id="32" creationId="{A15E1E51-9577-9A1E-1F3A-B6840F1F2BE7}"/>
          </ac:spMkLst>
        </pc:spChg>
        <pc:spChg chg="add mod">
          <ac:chgData name="Kaileen Cain" userId="21167d2d-fdf2-4320-ae3a-272888c89590" providerId="ADAL" clId="{30281AC8-01F9-43E7-924D-454F4613A804}" dt="2024-04-24T17:48:15.162" v="268" actId="20577"/>
          <ac:spMkLst>
            <pc:docMk/>
            <pc:sldMk cId="3118991152" sldId="2146846068"/>
            <ac:spMk id="33" creationId="{2803CC27-811B-13A4-739F-C23B2195E936}"/>
          </ac:spMkLst>
        </pc:spChg>
        <pc:spChg chg="add mod">
          <ac:chgData name="Kaileen Cain" userId="21167d2d-fdf2-4320-ae3a-272888c89590" providerId="ADAL" clId="{30281AC8-01F9-43E7-924D-454F4613A804}" dt="2024-04-24T17:48:25.827" v="302" actId="20577"/>
          <ac:spMkLst>
            <pc:docMk/>
            <pc:sldMk cId="3118991152" sldId="2146846068"/>
            <ac:spMk id="34" creationId="{429672F5-476D-2F7B-61D5-DEED77837F31}"/>
          </ac:spMkLst>
        </pc:spChg>
        <pc:spChg chg="add mod">
          <ac:chgData name="Kaileen Cain" userId="21167d2d-fdf2-4320-ae3a-272888c89590" providerId="ADAL" clId="{30281AC8-01F9-43E7-924D-454F4613A804}" dt="2024-04-24T17:52:34.445" v="645" actId="1036"/>
          <ac:spMkLst>
            <pc:docMk/>
            <pc:sldMk cId="3118991152" sldId="2146846068"/>
            <ac:spMk id="35" creationId="{5BF65187-E0AA-F480-0432-D9B72462A79F}"/>
          </ac:spMkLst>
        </pc:spChg>
        <pc:spChg chg="add mod">
          <ac:chgData name="Kaileen Cain" userId="21167d2d-fdf2-4320-ae3a-272888c89590" providerId="ADAL" clId="{30281AC8-01F9-43E7-924D-454F4613A804}" dt="2024-04-24T17:52:34.445" v="645" actId="1036"/>
          <ac:spMkLst>
            <pc:docMk/>
            <pc:sldMk cId="3118991152" sldId="2146846068"/>
            <ac:spMk id="36" creationId="{9924FB4D-F4A3-34E9-8DFF-455F615C6EA9}"/>
          </ac:spMkLst>
        </pc:spChg>
        <pc:spChg chg="add mod">
          <ac:chgData name="Kaileen Cain" userId="21167d2d-fdf2-4320-ae3a-272888c89590" providerId="ADAL" clId="{30281AC8-01F9-43E7-924D-454F4613A804}" dt="2024-04-24T17:52:34.445" v="645" actId="1036"/>
          <ac:spMkLst>
            <pc:docMk/>
            <pc:sldMk cId="3118991152" sldId="2146846068"/>
            <ac:spMk id="37" creationId="{9BD0C7E4-A7A6-FCD7-A9F6-275BBC603EF2}"/>
          </ac:spMkLst>
        </pc:spChg>
        <pc:spChg chg="add mod">
          <ac:chgData name="Kaileen Cain" userId="21167d2d-fdf2-4320-ae3a-272888c89590" providerId="ADAL" clId="{30281AC8-01F9-43E7-924D-454F4613A804}" dt="2024-04-24T17:52:34.445" v="645" actId="1036"/>
          <ac:spMkLst>
            <pc:docMk/>
            <pc:sldMk cId="3118991152" sldId="2146846068"/>
            <ac:spMk id="38" creationId="{1705E055-B49D-F618-31AE-20E659DF2E55}"/>
          </ac:spMkLst>
        </pc:spChg>
        <pc:spChg chg="add mod">
          <ac:chgData name="Kaileen Cain" userId="21167d2d-fdf2-4320-ae3a-272888c89590" providerId="ADAL" clId="{30281AC8-01F9-43E7-924D-454F4613A804}" dt="2024-04-24T17:52:39.885" v="652" actId="1037"/>
          <ac:spMkLst>
            <pc:docMk/>
            <pc:sldMk cId="3118991152" sldId="2146846068"/>
            <ac:spMk id="39" creationId="{E2BE0E4D-9593-2736-FFA8-DD7F25B22385}"/>
          </ac:spMkLst>
        </pc:spChg>
        <pc:grpChg chg="add del mod">
          <ac:chgData name="Kaileen Cain" userId="21167d2d-fdf2-4320-ae3a-272888c89590" providerId="ADAL" clId="{30281AC8-01F9-43E7-924D-454F4613A804}" dt="2024-04-24T17:37:29.685" v="74" actId="165"/>
          <ac:grpSpMkLst>
            <pc:docMk/>
            <pc:sldMk cId="3118991152" sldId="2146846068"/>
            <ac:grpSpMk id="24" creationId="{0B8D2457-46EC-3FA3-EB2C-A59182C3244D}"/>
          </ac:grpSpMkLst>
        </pc:grpChg>
        <pc:grpChg chg="add del mod">
          <ac:chgData name="Kaileen Cain" userId="21167d2d-fdf2-4320-ae3a-272888c89590" providerId="ADAL" clId="{30281AC8-01F9-43E7-924D-454F4613A804}" dt="2024-04-24T17:38:47.325" v="90" actId="165"/>
          <ac:grpSpMkLst>
            <pc:docMk/>
            <pc:sldMk cId="3118991152" sldId="2146846068"/>
            <ac:grpSpMk id="25" creationId="{A272076A-3BE5-CE8A-FA61-6A50E07E70A5}"/>
          </ac:grpSpMkLst>
        </pc:grpChg>
        <pc:grpChg chg="add del mod">
          <ac:chgData name="Kaileen Cain" userId="21167d2d-fdf2-4320-ae3a-272888c89590" providerId="ADAL" clId="{30281AC8-01F9-43E7-924D-454F4613A804}" dt="2024-04-24T17:45:21.587" v="116" actId="165"/>
          <ac:grpSpMkLst>
            <pc:docMk/>
            <pc:sldMk cId="3118991152" sldId="2146846068"/>
            <ac:grpSpMk id="28" creationId="{3F026523-C350-E7AD-0CF6-7B4B29A8E41B}"/>
          </ac:grpSpMkLst>
        </pc:grpChg>
        <pc:grpChg chg="add del mod">
          <ac:chgData name="Kaileen Cain" userId="21167d2d-fdf2-4320-ae3a-272888c89590" providerId="ADAL" clId="{30281AC8-01F9-43E7-924D-454F4613A804}" dt="2024-04-24T17:46:22.650" v="131" actId="165"/>
          <ac:grpSpMkLst>
            <pc:docMk/>
            <pc:sldMk cId="3118991152" sldId="2146846068"/>
            <ac:grpSpMk id="29" creationId="{60FD079B-D4B5-842E-8891-1558EA3B513F}"/>
          </ac:grpSpMkLst>
        </pc:grpChg>
        <pc:picChg chg="add mod topLvl">
          <ac:chgData name="Kaileen Cain" userId="21167d2d-fdf2-4320-ae3a-272888c89590" providerId="ADAL" clId="{30281AC8-01F9-43E7-924D-454F4613A804}" dt="2024-04-24T17:52:24.793" v="643" actId="12789"/>
          <ac:picMkLst>
            <pc:docMk/>
            <pc:sldMk cId="3118991152" sldId="2146846068"/>
            <ac:picMk id="4" creationId="{0A1418DA-156E-8963-904A-4D9B2DE68B2B}"/>
          </ac:picMkLst>
        </pc:picChg>
        <pc:picChg chg="add mod topLvl">
          <ac:chgData name="Kaileen Cain" userId="21167d2d-fdf2-4320-ae3a-272888c89590" providerId="ADAL" clId="{30281AC8-01F9-43E7-924D-454F4613A804}" dt="2024-04-24T17:45:21.587" v="116" actId="165"/>
          <ac:picMkLst>
            <pc:docMk/>
            <pc:sldMk cId="3118991152" sldId="2146846068"/>
            <ac:picMk id="6" creationId="{2BCEFA5E-6848-725F-7765-3DA152B3CE54}"/>
          </ac:picMkLst>
        </pc:picChg>
        <pc:picChg chg="add mod topLvl">
          <ac:chgData name="Kaileen Cain" userId="21167d2d-fdf2-4320-ae3a-272888c89590" providerId="ADAL" clId="{30281AC8-01F9-43E7-924D-454F4613A804}" dt="2024-04-24T17:45:21.587" v="116" actId="165"/>
          <ac:picMkLst>
            <pc:docMk/>
            <pc:sldMk cId="3118991152" sldId="2146846068"/>
            <ac:picMk id="8" creationId="{497344A0-609A-3018-CE3D-97301E24818B}"/>
          </ac:picMkLst>
        </pc:picChg>
        <pc:picChg chg="add mod topLvl">
          <ac:chgData name="Kaileen Cain" userId="21167d2d-fdf2-4320-ae3a-272888c89590" providerId="ADAL" clId="{30281AC8-01F9-43E7-924D-454F4613A804}" dt="2024-04-24T17:45:21.587" v="116" actId="165"/>
          <ac:picMkLst>
            <pc:docMk/>
            <pc:sldMk cId="3118991152" sldId="2146846068"/>
            <ac:picMk id="10" creationId="{F2595D8A-D498-EC17-B040-15A818281F46}"/>
          </ac:picMkLst>
        </pc:picChg>
        <pc:picChg chg="add mod topLvl">
          <ac:chgData name="Kaileen Cain" userId="21167d2d-fdf2-4320-ae3a-272888c89590" providerId="ADAL" clId="{30281AC8-01F9-43E7-924D-454F4613A804}" dt="2024-04-24T17:45:21.587" v="116" actId="165"/>
          <ac:picMkLst>
            <pc:docMk/>
            <pc:sldMk cId="3118991152" sldId="2146846068"/>
            <ac:picMk id="15" creationId="{5727B2AF-4F14-9F66-9D9A-06F6957D241A}"/>
          </ac:picMkLst>
        </pc:picChg>
        <pc:picChg chg="add mod topLvl">
          <ac:chgData name="Kaileen Cain" userId="21167d2d-fdf2-4320-ae3a-272888c89590" providerId="ADAL" clId="{30281AC8-01F9-43E7-924D-454F4613A804}" dt="2024-04-24T17:45:21.587" v="116" actId="165"/>
          <ac:picMkLst>
            <pc:docMk/>
            <pc:sldMk cId="3118991152" sldId="2146846068"/>
            <ac:picMk id="17" creationId="{B4902944-723C-6607-E8DB-D84F746ED882}"/>
          </ac:picMkLst>
        </pc:picChg>
        <pc:picChg chg="add mod topLvl">
          <ac:chgData name="Kaileen Cain" userId="21167d2d-fdf2-4320-ae3a-272888c89590" providerId="ADAL" clId="{30281AC8-01F9-43E7-924D-454F4613A804}" dt="2024-04-24T17:52:24.793" v="643" actId="12789"/>
          <ac:picMkLst>
            <pc:docMk/>
            <pc:sldMk cId="3118991152" sldId="2146846068"/>
            <ac:picMk id="19" creationId="{A922A9EE-BCCA-7600-3696-BE8FA86F8655}"/>
          </ac:picMkLst>
        </pc:picChg>
        <pc:picChg chg="add mod topLvl">
          <ac:chgData name="Kaileen Cain" userId="21167d2d-fdf2-4320-ae3a-272888c89590" providerId="ADAL" clId="{30281AC8-01F9-43E7-924D-454F4613A804}" dt="2024-04-24T17:52:24.793" v="643" actId="12789"/>
          <ac:picMkLst>
            <pc:docMk/>
            <pc:sldMk cId="3118991152" sldId="2146846068"/>
            <ac:picMk id="21" creationId="{A0F03FE5-D0E2-F22C-4D59-48F0A0AD6206}"/>
          </ac:picMkLst>
        </pc:picChg>
        <pc:picChg chg="add mod topLvl">
          <ac:chgData name="Kaileen Cain" userId="21167d2d-fdf2-4320-ae3a-272888c89590" providerId="ADAL" clId="{30281AC8-01F9-43E7-924D-454F4613A804}" dt="2024-04-24T17:52:24.793" v="643" actId="12789"/>
          <ac:picMkLst>
            <pc:docMk/>
            <pc:sldMk cId="3118991152" sldId="2146846068"/>
            <ac:picMk id="23" creationId="{CD94CF10-2244-0F29-CF33-2F9F9210852D}"/>
          </ac:picMkLst>
        </pc:picChg>
        <pc:picChg chg="add mod topLvl">
          <ac:chgData name="Kaileen Cain" userId="21167d2d-fdf2-4320-ae3a-272888c89590" providerId="ADAL" clId="{30281AC8-01F9-43E7-924D-454F4613A804}" dt="2024-04-24T17:52:24.793" v="643" actId="12789"/>
          <ac:picMkLst>
            <pc:docMk/>
            <pc:sldMk cId="3118991152" sldId="2146846068"/>
            <ac:picMk id="27" creationId="{491E1E13-EE9E-A828-849F-2B53F6F1FC23}"/>
          </ac:picMkLst>
        </pc:picChg>
      </pc:sldChg>
      <pc:sldChg chg="addSp delSp modSp mod">
        <pc:chgData name="Kaileen Cain" userId="21167d2d-fdf2-4320-ae3a-272888c89590" providerId="ADAL" clId="{30281AC8-01F9-43E7-924D-454F4613A804}" dt="2024-04-24T18:36:19.537" v="1292" actId="1035"/>
        <pc:sldMkLst>
          <pc:docMk/>
          <pc:sldMk cId="3829424977" sldId="2146846442"/>
        </pc:sldMkLst>
        <pc:spChg chg="add mod">
          <ac:chgData name="Kaileen Cain" userId="21167d2d-fdf2-4320-ae3a-272888c89590" providerId="ADAL" clId="{30281AC8-01F9-43E7-924D-454F4613A804}" dt="2024-04-24T18:27:16.904" v="977" actId="1076"/>
          <ac:spMkLst>
            <pc:docMk/>
            <pc:sldMk cId="3829424977" sldId="2146846442"/>
            <ac:spMk id="33" creationId="{7B5D8A8B-F533-F22E-29AC-94D9881634C1}"/>
          </ac:spMkLst>
        </pc:spChg>
        <pc:spChg chg="add del mod">
          <ac:chgData name="Kaileen Cain" userId="21167d2d-fdf2-4320-ae3a-272888c89590" providerId="ADAL" clId="{30281AC8-01F9-43E7-924D-454F4613A804}" dt="2024-04-24T18:27:12.992" v="976" actId="478"/>
          <ac:spMkLst>
            <pc:docMk/>
            <pc:sldMk cId="3829424977" sldId="2146846442"/>
            <ac:spMk id="36" creationId="{0240C879-8783-C547-713A-89858A3C8ECD}"/>
          </ac:spMkLst>
        </pc:spChg>
        <pc:spChg chg="add del mod">
          <ac:chgData name="Kaileen Cain" userId="21167d2d-fdf2-4320-ae3a-272888c89590" providerId="ADAL" clId="{30281AC8-01F9-43E7-924D-454F4613A804}" dt="2024-04-24T18:32:29.154" v="990" actId="478"/>
          <ac:spMkLst>
            <pc:docMk/>
            <pc:sldMk cId="3829424977" sldId="2146846442"/>
            <ac:spMk id="39" creationId="{FAE42767-1FD2-3E88-418E-719CCAA71C0D}"/>
          </ac:spMkLst>
        </pc:spChg>
        <pc:spChg chg="add mod">
          <ac:chgData name="Kaileen Cain" userId="21167d2d-fdf2-4320-ae3a-272888c89590" providerId="ADAL" clId="{30281AC8-01F9-43E7-924D-454F4613A804}" dt="2024-04-24T18:35:17.957" v="1289" actId="20577"/>
          <ac:spMkLst>
            <pc:docMk/>
            <pc:sldMk cId="3829424977" sldId="2146846442"/>
            <ac:spMk id="40" creationId="{4AA30D87-9B90-33CE-5061-2D234070D604}"/>
          </ac:spMkLst>
        </pc:spChg>
        <pc:spChg chg="mod">
          <ac:chgData name="Kaileen Cain" userId="21167d2d-fdf2-4320-ae3a-272888c89590" providerId="ADAL" clId="{30281AC8-01F9-43E7-924D-454F4613A804}" dt="2024-04-24T18:36:07.406" v="1290" actId="14100"/>
          <ac:spMkLst>
            <pc:docMk/>
            <pc:sldMk cId="3829424977" sldId="2146846442"/>
            <ac:spMk id="70" creationId="{F777C562-83C3-CFDD-A8FB-7E791489374F}"/>
          </ac:spMkLst>
        </pc:spChg>
        <pc:spChg chg="del">
          <ac:chgData name="Kaileen Cain" userId="21167d2d-fdf2-4320-ae3a-272888c89590" providerId="ADAL" clId="{30281AC8-01F9-43E7-924D-454F4613A804}" dt="2024-04-24T18:21:10.565" v="657" actId="478"/>
          <ac:spMkLst>
            <pc:docMk/>
            <pc:sldMk cId="3829424977" sldId="2146846442"/>
            <ac:spMk id="103" creationId="{A4994ED3-A1D7-94CF-B81B-A0DB097AF148}"/>
          </ac:spMkLst>
        </pc:spChg>
        <pc:spChg chg="mod">
          <ac:chgData name="Kaileen Cain" userId="21167d2d-fdf2-4320-ae3a-272888c89590" providerId="ADAL" clId="{30281AC8-01F9-43E7-924D-454F4613A804}" dt="2024-04-24T18:21:07.969" v="656" actId="20577"/>
          <ac:spMkLst>
            <pc:docMk/>
            <pc:sldMk cId="3829424977" sldId="2146846442"/>
            <ac:spMk id="174" creationId="{D5111C60-61B5-4E2C-D0A0-1DE4991C0BE8}"/>
          </ac:spMkLst>
        </pc:spChg>
        <pc:grpChg chg="del">
          <ac:chgData name="Kaileen Cain" userId="21167d2d-fdf2-4320-ae3a-272888c89590" providerId="ADAL" clId="{30281AC8-01F9-43E7-924D-454F4613A804}" dt="2024-04-24T18:21:14.982" v="658" actId="478"/>
          <ac:grpSpMkLst>
            <pc:docMk/>
            <pc:sldMk cId="3829424977" sldId="2146846442"/>
            <ac:grpSpMk id="152" creationId="{26079CAA-0E12-8A99-F623-82809E505721}"/>
          </ac:grpSpMkLst>
        </pc:grpChg>
        <pc:grpChg chg="del">
          <ac:chgData name="Kaileen Cain" userId="21167d2d-fdf2-4320-ae3a-272888c89590" providerId="ADAL" clId="{30281AC8-01F9-43E7-924D-454F4613A804}" dt="2024-04-24T18:21:14.982" v="658" actId="478"/>
          <ac:grpSpMkLst>
            <pc:docMk/>
            <pc:sldMk cId="3829424977" sldId="2146846442"/>
            <ac:grpSpMk id="153" creationId="{F07B72B7-3479-E3B2-F1DA-6B63A4C75E59}"/>
          </ac:grpSpMkLst>
        </pc:grpChg>
        <pc:grpChg chg="del">
          <ac:chgData name="Kaileen Cain" userId="21167d2d-fdf2-4320-ae3a-272888c89590" providerId="ADAL" clId="{30281AC8-01F9-43E7-924D-454F4613A804}" dt="2024-04-24T18:21:14.982" v="658" actId="478"/>
          <ac:grpSpMkLst>
            <pc:docMk/>
            <pc:sldMk cId="3829424977" sldId="2146846442"/>
            <ac:grpSpMk id="158" creationId="{865267F1-19E8-0806-F843-6208F9B499E8}"/>
          </ac:grpSpMkLst>
        </pc:grpChg>
        <pc:grpChg chg="del">
          <ac:chgData name="Kaileen Cain" userId="21167d2d-fdf2-4320-ae3a-272888c89590" providerId="ADAL" clId="{30281AC8-01F9-43E7-924D-454F4613A804}" dt="2024-04-24T18:21:14.982" v="658" actId="478"/>
          <ac:grpSpMkLst>
            <pc:docMk/>
            <pc:sldMk cId="3829424977" sldId="2146846442"/>
            <ac:grpSpMk id="159" creationId="{37C92727-47B9-1AF9-46B5-C4FA1D86665F}"/>
          </ac:grpSpMkLst>
        </pc:grpChg>
        <pc:grpChg chg="del">
          <ac:chgData name="Kaileen Cain" userId="21167d2d-fdf2-4320-ae3a-272888c89590" providerId="ADAL" clId="{30281AC8-01F9-43E7-924D-454F4613A804}" dt="2024-04-24T18:21:14.982" v="658" actId="478"/>
          <ac:grpSpMkLst>
            <pc:docMk/>
            <pc:sldMk cId="3829424977" sldId="2146846442"/>
            <ac:grpSpMk id="167" creationId="{7BB90A89-DC82-28AF-5EE2-DBC1A1927216}"/>
          </ac:grpSpMkLst>
        </pc:grpChg>
        <pc:grpChg chg="del">
          <ac:chgData name="Kaileen Cain" userId="21167d2d-fdf2-4320-ae3a-272888c89590" providerId="ADAL" clId="{30281AC8-01F9-43E7-924D-454F4613A804}" dt="2024-04-24T18:21:14.982" v="658" actId="478"/>
          <ac:grpSpMkLst>
            <pc:docMk/>
            <pc:sldMk cId="3829424977" sldId="2146846442"/>
            <ac:grpSpMk id="172" creationId="{10ABEAD6-755C-D250-F7E3-95E30F357AD3}"/>
          </ac:grpSpMkLst>
        </pc:grpChg>
        <pc:picChg chg="add del mod modCrop">
          <ac:chgData name="Kaileen Cain" userId="21167d2d-fdf2-4320-ae3a-272888c89590" providerId="ADAL" clId="{30281AC8-01F9-43E7-924D-454F4613A804}" dt="2024-04-24T18:28:24.418" v="980" actId="478"/>
          <ac:picMkLst>
            <pc:docMk/>
            <pc:sldMk cId="3829424977" sldId="2146846442"/>
            <ac:picMk id="35" creationId="{52544884-24E0-B479-49C8-567997A9DC99}"/>
          </ac:picMkLst>
        </pc:picChg>
        <pc:picChg chg="add mod modCrop">
          <ac:chgData name="Kaileen Cain" userId="21167d2d-fdf2-4320-ae3a-272888c89590" providerId="ADAL" clId="{30281AC8-01F9-43E7-924D-454F4613A804}" dt="2024-04-24T18:36:19.537" v="1292" actId="1035"/>
          <ac:picMkLst>
            <pc:docMk/>
            <pc:sldMk cId="3829424977" sldId="2146846442"/>
            <ac:picMk id="38" creationId="{434C0873-E307-D7BB-2021-649A3290B325}"/>
          </ac:picMkLst>
        </pc:picChg>
      </pc:sldChg>
      <pc:sldChg chg="add">
        <pc:chgData name="Kaileen Cain" userId="21167d2d-fdf2-4320-ae3a-272888c89590" providerId="ADAL" clId="{30281AC8-01F9-43E7-924D-454F4613A804}" dt="2024-04-24T18:21:04.809" v="653" actId="2890"/>
        <pc:sldMkLst>
          <pc:docMk/>
          <pc:sldMk cId="135192769" sldId="2146846443"/>
        </pc:sldMkLst>
      </pc:sldChg>
    </pc:docChg>
  </pc:docChgLst>
  <pc:docChgLst>
    <pc:chgData name="Jason Wiese" userId="4bff8d5b-7de6-4655-b397-69b0afc81113" providerId="ADAL" clId="{7583FE47-06DC-4D36-A6C8-25A63FD6C36F}"/>
    <pc:docChg chg="">
      <pc:chgData name="Jason Wiese" userId="4bff8d5b-7de6-4655-b397-69b0afc81113" providerId="ADAL" clId="{7583FE47-06DC-4D36-A6C8-25A63FD6C36F}" dt="2024-04-26T21:37:06.274" v="0"/>
      <pc:docMkLst>
        <pc:docMk/>
      </pc:docMkLst>
      <pc:sldChg chg="delCm">
        <pc:chgData name="Jason Wiese" userId="4bff8d5b-7de6-4655-b397-69b0afc81113" providerId="ADAL" clId="{7583FE47-06DC-4D36-A6C8-25A63FD6C36F}" dt="2024-04-26T21:37:06.274" v="0"/>
        <pc:sldMkLst>
          <pc:docMk/>
          <pc:sldMk cId="3795826603" sldId="287"/>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7583FE47-06DC-4D36-A6C8-25A63FD6C36F}" dt="2024-04-26T21:37:06.274" v="0"/>
              <pc2:cmMkLst xmlns:pc2="http://schemas.microsoft.com/office/powerpoint/2019/9/main/command">
                <pc:docMk/>
                <pc:sldMk cId="3795826603" sldId="287"/>
                <pc2:cmMk id="{BD69D26E-2786-41BA-913B-1F930FEFEEFD}"/>
              </pc2:cmMkLst>
            </pc226:cmChg>
          </p:ext>
        </pc:extLst>
      </pc:sldChg>
    </pc:docChg>
  </pc:docChgLst>
  <pc:docChgLst>
    <pc:chgData name="Benjamin Vandegrift" userId="2e5c2a8a-c606-4888-a2a6-2a14dfaa97ab" providerId="ADAL" clId="{5FF04505-DDDB-4742-88D4-DDAD218C441A}"/>
    <pc:docChg chg="custSel modSld sldOrd">
      <pc:chgData name="Benjamin Vandegrift" userId="2e5c2a8a-c606-4888-a2a6-2a14dfaa97ab" providerId="ADAL" clId="{5FF04505-DDDB-4742-88D4-DDAD218C441A}" dt="2024-04-24T21:24:22.053" v="315" actId="20577"/>
      <pc:docMkLst>
        <pc:docMk/>
      </pc:docMkLst>
      <pc:sldChg chg="modSp mod ord">
        <pc:chgData name="Benjamin Vandegrift" userId="2e5c2a8a-c606-4888-a2a6-2a14dfaa97ab" providerId="ADAL" clId="{5FF04505-DDDB-4742-88D4-DDAD218C441A}" dt="2024-04-24T20:50:14.042" v="95" actId="20577"/>
        <pc:sldMkLst>
          <pc:docMk/>
          <pc:sldMk cId="2821356636" sldId="273"/>
        </pc:sldMkLst>
        <pc:spChg chg="mod">
          <ac:chgData name="Benjamin Vandegrift" userId="2e5c2a8a-c606-4888-a2a6-2a14dfaa97ab" providerId="ADAL" clId="{5FF04505-DDDB-4742-88D4-DDAD218C441A}" dt="2024-04-24T20:50:14.042" v="95" actId="20577"/>
          <ac:spMkLst>
            <pc:docMk/>
            <pc:sldMk cId="2821356636" sldId="273"/>
            <ac:spMk id="15" creationId="{398F89E3-8567-7A8C-C238-DA15DADA3B1A}"/>
          </ac:spMkLst>
        </pc:spChg>
      </pc:sldChg>
      <pc:sldChg chg="modSp mod">
        <pc:chgData name="Benjamin Vandegrift" userId="2e5c2a8a-c606-4888-a2a6-2a14dfaa97ab" providerId="ADAL" clId="{5FF04505-DDDB-4742-88D4-DDAD218C441A}" dt="2024-04-24T21:24:22.053" v="315" actId="20577"/>
        <pc:sldMkLst>
          <pc:docMk/>
          <pc:sldMk cId="3118991152" sldId="2146846068"/>
        </pc:sldMkLst>
        <pc:spChg chg="mod">
          <ac:chgData name="Benjamin Vandegrift" userId="2e5c2a8a-c606-4888-a2a6-2a14dfaa97ab" providerId="ADAL" clId="{5FF04505-DDDB-4742-88D4-DDAD218C441A}" dt="2024-04-24T21:24:22.053" v="315" actId="20577"/>
          <ac:spMkLst>
            <pc:docMk/>
            <pc:sldMk cId="3118991152" sldId="2146846068"/>
            <ac:spMk id="58" creationId="{6B0920C8-9956-C4FE-17DF-853D6952CEF5}"/>
          </ac:spMkLst>
        </pc:spChg>
      </pc:sldChg>
      <pc:sldChg chg="modSp mod">
        <pc:chgData name="Benjamin Vandegrift" userId="2e5c2a8a-c606-4888-a2a6-2a14dfaa97ab" providerId="ADAL" clId="{5FF04505-DDDB-4742-88D4-DDAD218C441A}" dt="2024-04-24T20:52:40.645" v="127" actId="20577"/>
        <pc:sldMkLst>
          <pc:docMk/>
          <pc:sldMk cId="324490398" sldId="2146846441"/>
        </pc:sldMkLst>
        <pc:spChg chg="mod">
          <ac:chgData name="Benjamin Vandegrift" userId="2e5c2a8a-c606-4888-a2a6-2a14dfaa97ab" providerId="ADAL" clId="{5FF04505-DDDB-4742-88D4-DDAD218C441A}" dt="2024-04-24T20:52:40.645" v="127" actId="20577"/>
          <ac:spMkLst>
            <pc:docMk/>
            <pc:sldMk cId="324490398" sldId="2146846441"/>
            <ac:spMk id="4" creationId="{FF70E0CE-3823-5B82-EAE9-B9347DC14863}"/>
          </ac:spMkLst>
        </pc:spChg>
        <pc:grpChg chg="mod">
          <ac:chgData name="Benjamin Vandegrift" userId="2e5c2a8a-c606-4888-a2a6-2a14dfaa97ab" providerId="ADAL" clId="{5FF04505-DDDB-4742-88D4-DDAD218C441A}" dt="2024-04-24T19:46:27.695" v="33" actId="1076"/>
          <ac:grpSpMkLst>
            <pc:docMk/>
            <pc:sldMk cId="324490398" sldId="2146846441"/>
            <ac:grpSpMk id="40" creationId="{7B146417-3A42-4BC1-8172-E26106665BDB}"/>
          </ac:grpSpMkLst>
        </pc:grpChg>
      </pc:sldChg>
      <pc:sldChg chg="modSp mod ord">
        <pc:chgData name="Benjamin Vandegrift" userId="2e5c2a8a-c606-4888-a2a6-2a14dfaa97ab" providerId="ADAL" clId="{5FF04505-DDDB-4742-88D4-DDAD218C441A}" dt="2024-04-24T21:16:30.936" v="170" actId="255"/>
        <pc:sldMkLst>
          <pc:docMk/>
          <pc:sldMk cId="3829424977" sldId="2146846442"/>
        </pc:sldMkLst>
        <pc:spChg chg="mod">
          <ac:chgData name="Benjamin Vandegrift" userId="2e5c2a8a-c606-4888-a2a6-2a14dfaa97ab" providerId="ADAL" clId="{5FF04505-DDDB-4742-88D4-DDAD218C441A}" dt="2024-04-24T21:16:30.936" v="170" actId="255"/>
          <ac:spMkLst>
            <pc:docMk/>
            <pc:sldMk cId="3829424977" sldId="2146846442"/>
            <ac:spMk id="33" creationId="{7B5D8A8B-F533-F22E-29AC-94D9881634C1}"/>
          </ac:spMkLst>
        </pc:spChg>
      </pc:sldChg>
      <pc:sldChg chg="modSp mod ord">
        <pc:chgData name="Benjamin Vandegrift" userId="2e5c2a8a-c606-4888-a2a6-2a14dfaa97ab" providerId="ADAL" clId="{5FF04505-DDDB-4742-88D4-DDAD218C441A}" dt="2024-04-24T19:42:33.332" v="32" actId="14100"/>
        <pc:sldMkLst>
          <pc:docMk/>
          <pc:sldMk cId="135192769" sldId="2146846443"/>
        </pc:sldMkLst>
        <pc:spChg chg="mod">
          <ac:chgData name="Benjamin Vandegrift" userId="2e5c2a8a-c606-4888-a2a6-2a14dfaa97ab" providerId="ADAL" clId="{5FF04505-DDDB-4742-88D4-DDAD218C441A}" dt="2024-04-24T19:42:33.332" v="32" actId="14100"/>
          <ac:spMkLst>
            <pc:docMk/>
            <pc:sldMk cId="135192769" sldId="2146846443"/>
            <ac:spMk id="170" creationId="{C712BAF5-1E47-9C56-8465-FF0C42AB3DAB}"/>
          </ac:spMkLst>
        </pc:spChg>
        <pc:spChg chg="mod">
          <ac:chgData name="Benjamin Vandegrift" userId="2e5c2a8a-c606-4888-a2a6-2a14dfaa97ab" providerId="ADAL" clId="{5FF04505-DDDB-4742-88D4-DDAD218C441A}" dt="2024-04-24T19:42:33.332" v="32" actId="14100"/>
          <ac:spMkLst>
            <pc:docMk/>
            <pc:sldMk cId="135192769" sldId="2146846443"/>
            <ac:spMk id="171" creationId="{0F1CDA90-602D-DFA0-3AAD-917152563133}"/>
          </ac:spMkLst>
        </pc:spChg>
        <pc:spChg chg="mod">
          <ac:chgData name="Benjamin Vandegrift" userId="2e5c2a8a-c606-4888-a2a6-2a14dfaa97ab" providerId="ADAL" clId="{5FF04505-DDDB-4742-88D4-DDAD218C441A}" dt="2024-04-24T19:15:08.442" v="30" actId="20577"/>
          <ac:spMkLst>
            <pc:docMk/>
            <pc:sldMk cId="135192769" sldId="2146846443"/>
            <ac:spMk id="174" creationId="{D5111C60-61B5-4E2C-D0A0-1DE4991C0BE8}"/>
          </ac:spMkLst>
        </pc:spChg>
        <pc:grpChg chg="mod">
          <ac:chgData name="Benjamin Vandegrift" userId="2e5c2a8a-c606-4888-a2a6-2a14dfaa97ab" providerId="ADAL" clId="{5FF04505-DDDB-4742-88D4-DDAD218C441A}" dt="2024-04-24T19:42:33.332" v="32" actId="14100"/>
          <ac:grpSpMkLst>
            <pc:docMk/>
            <pc:sldMk cId="135192769" sldId="2146846443"/>
            <ac:grpSpMk id="172" creationId="{10ABEAD6-755C-D250-F7E3-95E30F357AD3}"/>
          </ac:grpSpMkLst>
        </pc:grpChg>
        <pc:picChg chg="mod">
          <ac:chgData name="Benjamin Vandegrift" userId="2e5c2a8a-c606-4888-a2a6-2a14dfaa97ab" providerId="ADAL" clId="{5FF04505-DDDB-4742-88D4-DDAD218C441A}" dt="2024-04-24T19:42:33.332" v="32" actId="14100"/>
          <ac:picMkLst>
            <pc:docMk/>
            <pc:sldMk cId="135192769" sldId="2146846443"/>
            <ac:picMk id="169" creationId="{E8BEE7F2-6B54-ADF1-2327-275EFBD046B4}"/>
          </ac:picMkLst>
        </pc:picChg>
        <pc:picChg chg="mod">
          <ac:chgData name="Benjamin Vandegrift" userId="2e5c2a8a-c606-4888-a2a6-2a14dfaa97ab" providerId="ADAL" clId="{5FF04505-DDDB-4742-88D4-DDAD218C441A}" dt="2024-04-24T19:42:33.332" v="32" actId="14100"/>
          <ac:picMkLst>
            <pc:docMk/>
            <pc:sldMk cId="135192769" sldId="2146846443"/>
            <ac:picMk id="1038" creationId="{343FAFC6-AD78-4F18-C64C-A9B7FE21A5C1}"/>
          </ac:picMkLst>
        </pc:picChg>
      </pc:sldChg>
    </pc:docChg>
  </pc:docChgLst>
  <pc:docChgLst>
    <pc:chgData name="Kaileen Cain" userId="21167d2d-fdf2-4320-ae3a-272888c89590" providerId="ADAL" clId="{9CBDC745-3E83-4713-9CAD-16079D02FD91}"/>
    <pc:docChg chg="undo custSel modSld">
      <pc:chgData name="Kaileen Cain" userId="21167d2d-fdf2-4320-ae3a-272888c89590" providerId="ADAL" clId="{9CBDC745-3E83-4713-9CAD-16079D02FD91}" dt="2024-04-30T14:57:11.604" v="246" actId="1076"/>
      <pc:docMkLst>
        <pc:docMk/>
      </pc:docMkLst>
      <pc:sldChg chg="addSp delSp modSp mod">
        <pc:chgData name="Kaileen Cain" userId="21167d2d-fdf2-4320-ae3a-272888c89590" providerId="ADAL" clId="{9CBDC745-3E83-4713-9CAD-16079D02FD91}" dt="2024-04-30T14:57:11.604" v="246" actId="1076"/>
        <pc:sldMkLst>
          <pc:docMk/>
          <pc:sldMk cId="1009746668" sldId="2146846446"/>
        </pc:sldMkLst>
        <pc:spChg chg="del mod">
          <ac:chgData name="Kaileen Cain" userId="21167d2d-fdf2-4320-ae3a-272888c89590" providerId="ADAL" clId="{9CBDC745-3E83-4713-9CAD-16079D02FD91}" dt="2024-04-30T14:51:56.015" v="74" actId="478"/>
          <ac:spMkLst>
            <pc:docMk/>
            <pc:sldMk cId="1009746668" sldId="2146846446"/>
            <ac:spMk id="2" creationId="{7D0C5788-EE3A-42C8-CF4E-9D1919DE5DA3}"/>
          </ac:spMkLst>
        </pc:spChg>
        <pc:spChg chg="mod">
          <ac:chgData name="Kaileen Cain" userId="21167d2d-fdf2-4320-ae3a-272888c89590" providerId="ADAL" clId="{9CBDC745-3E83-4713-9CAD-16079D02FD91}" dt="2024-04-30T14:54:48.247" v="240" actId="207"/>
          <ac:spMkLst>
            <pc:docMk/>
            <pc:sldMk cId="1009746668" sldId="2146846446"/>
            <ac:spMk id="3" creationId="{5E424583-07ED-BC68-7D68-DE5E091256B8}"/>
          </ac:spMkLst>
        </pc:spChg>
        <pc:spChg chg="add mod">
          <ac:chgData name="Kaileen Cain" userId="21167d2d-fdf2-4320-ae3a-272888c89590" providerId="ADAL" clId="{9CBDC745-3E83-4713-9CAD-16079D02FD91}" dt="2024-04-30T14:54:26.763" v="239"/>
          <ac:spMkLst>
            <pc:docMk/>
            <pc:sldMk cId="1009746668" sldId="2146846446"/>
            <ac:spMk id="16" creationId="{09808878-81F8-23B0-6AF9-F604B49B0573}"/>
          </ac:spMkLst>
        </pc:spChg>
        <pc:spChg chg="add mod">
          <ac:chgData name="Kaileen Cain" userId="21167d2d-fdf2-4320-ae3a-272888c89590" providerId="ADAL" clId="{9CBDC745-3E83-4713-9CAD-16079D02FD91}" dt="2024-04-30T14:54:17.562" v="238"/>
          <ac:spMkLst>
            <pc:docMk/>
            <pc:sldMk cId="1009746668" sldId="2146846446"/>
            <ac:spMk id="18" creationId="{693741D6-AACF-3F80-E0F2-37D1500965EA}"/>
          </ac:spMkLst>
        </pc:spChg>
        <pc:spChg chg="del">
          <ac:chgData name="Kaileen Cain" userId="21167d2d-fdf2-4320-ae3a-272888c89590" providerId="ADAL" clId="{9CBDC745-3E83-4713-9CAD-16079D02FD91}" dt="2024-04-30T14:39:32.607" v="2" actId="478"/>
          <ac:spMkLst>
            <pc:docMk/>
            <pc:sldMk cId="1009746668" sldId="2146846446"/>
            <ac:spMk id="30" creationId="{83162512-E68F-969B-15FA-E82518C82480}"/>
          </ac:spMkLst>
        </pc:spChg>
        <pc:spChg chg="del">
          <ac:chgData name="Kaileen Cain" userId="21167d2d-fdf2-4320-ae3a-272888c89590" providerId="ADAL" clId="{9CBDC745-3E83-4713-9CAD-16079D02FD91}" dt="2024-04-30T14:39:32.607" v="2" actId="478"/>
          <ac:spMkLst>
            <pc:docMk/>
            <pc:sldMk cId="1009746668" sldId="2146846446"/>
            <ac:spMk id="31" creationId="{414A790E-87F9-32CD-5B7D-0099BA54E60B}"/>
          </ac:spMkLst>
        </pc:spChg>
        <pc:spChg chg="del">
          <ac:chgData name="Kaileen Cain" userId="21167d2d-fdf2-4320-ae3a-272888c89590" providerId="ADAL" clId="{9CBDC745-3E83-4713-9CAD-16079D02FD91}" dt="2024-04-30T14:39:32.607" v="2" actId="478"/>
          <ac:spMkLst>
            <pc:docMk/>
            <pc:sldMk cId="1009746668" sldId="2146846446"/>
            <ac:spMk id="32" creationId="{A15E1E51-9577-9A1E-1F3A-B6840F1F2BE7}"/>
          </ac:spMkLst>
        </pc:spChg>
        <pc:spChg chg="del">
          <ac:chgData name="Kaileen Cain" userId="21167d2d-fdf2-4320-ae3a-272888c89590" providerId="ADAL" clId="{9CBDC745-3E83-4713-9CAD-16079D02FD91}" dt="2024-04-30T14:39:32.607" v="2" actId="478"/>
          <ac:spMkLst>
            <pc:docMk/>
            <pc:sldMk cId="1009746668" sldId="2146846446"/>
            <ac:spMk id="33" creationId="{2803CC27-811B-13A4-739F-C23B2195E936}"/>
          </ac:spMkLst>
        </pc:spChg>
        <pc:spChg chg="del">
          <ac:chgData name="Kaileen Cain" userId="21167d2d-fdf2-4320-ae3a-272888c89590" providerId="ADAL" clId="{9CBDC745-3E83-4713-9CAD-16079D02FD91}" dt="2024-04-30T14:39:32.607" v="2" actId="478"/>
          <ac:spMkLst>
            <pc:docMk/>
            <pc:sldMk cId="1009746668" sldId="2146846446"/>
            <ac:spMk id="34" creationId="{429672F5-476D-2F7B-61D5-DEED77837F31}"/>
          </ac:spMkLst>
        </pc:spChg>
        <pc:spChg chg="del">
          <ac:chgData name="Kaileen Cain" userId="21167d2d-fdf2-4320-ae3a-272888c89590" providerId="ADAL" clId="{9CBDC745-3E83-4713-9CAD-16079D02FD91}" dt="2024-04-30T14:39:32.607" v="2" actId="478"/>
          <ac:spMkLst>
            <pc:docMk/>
            <pc:sldMk cId="1009746668" sldId="2146846446"/>
            <ac:spMk id="35" creationId="{5BF65187-E0AA-F480-0432-D9B72462A79F}"/>
          </ac:spMkLst>
        </pc:spChg>
        <pc:spChg chg="del">
          <ac:chgData name="Kaileen Cain" userId="21167d2d-fdf2-4320-ae3a-272888c89590" providerId="ADAL" clId="{9CBDC745-3E83-4713-9CAD-16079D02FD91}" dt="2024-04-30T14:39:32.607" v="2" actId="478"/>
          <ac:spMkLst>
            <pc:docMk/>
            <pc:sldMk cId="1009746668" sldId="2146846446"/>
            <ac:spMk id="36" creationId="{9924FB4D-F4A3-34E9-8DFF-455F615C6EA9}"/>
          </ac:spMkLst>
        </pc:spChg>
        <pc:spChg chg="del">
          <ac:chgData name="Kaileen Cain" userId="21167d2d-fdf2-4320-ae3a-272888c89590" providerId="ADAL" clId="{9CBDC745-3E83-4713-9CAD-16079D02FD91}" dt="2024-04-30T14:39:32.607" v="2" actId="478"/>
          <ac:spMkLst>
            <pc:docMk/>
            <pc:sldMk cId="1009746668" sldId="2146846446"/>
            <ac:spMk id="37" creationId="{9BD0C7E4-A7A6-FCD7-A9F6-275BBC603EF2}"/>
          </ac:spMkLst>
        </pc:spChg>
        <pc:spChg chg="del">
          <ac:chgData name="Kaileen Cain" userId="21167d2d-fdf2-4320-ae3a-272888c89590" providerId="ADAL" clId="{9CBDC745-3E83-4713-9CAD-16079D02FD91}" dt="2024-04-30T14:39:32.607" v="2" actId="478"/>
          <ac:spMkLst>
            <pc:docMk/>
            <pc:sldMk cId="1009746668" sldId="2146846446"/>
            <ac:spMk id="38" creationId="{1705E055-B49D-F618-31AE-20E659DF2E55}"/>
          </ac:spMkLst>
        </pc:spChg>
        <pc:spChg chg="del">
          <ac:chgData name="Kaileen Cain" userId="21167d2d-fdf2-4320-ae3a-272888c89590" providerId="ADAL" clId="{9CBDC745-3E83-4713-9CAD-16079D02FD91}" dt="2024-04-30T14:39:32.607" v="2" actId="478"/>
          <ac:spMkLst>
            <pc:docMk/>
            <pc:sldMk cId="1009746668" sldId="2146846446"/>
            <ac:spMk id="39" creationId="{E2BE0E4D-9593-2736-FFA8-DD7F25B22385}"/>
          </ac:spMkLst>
        </pc:spChg>
        <pc:spChg chg="mod">
          <ac:chgData name="Kaileen Cain" userId="21167d2d-fdf2-4320-ae3a-272888c89590" providerId="ADAL" clId="{9CBDC745-3E83-4713-9CAD-16079D02FD91}" dt="2024-04-30T14:45:32.620" v="62" actId="20577"/>
          <ac:spMkLst>
            <pc:docMk/>
            <pc:sldMk cId="1009746668" sldId="2146846446"/>
            <ac:spMk id="58" creationId="{6B0920C8-9956-C4FE-17DF-853D6952CEF5}"/>
          </ac:spMkLst>
        </pc:spChg>
        <pc:grpChg chg="add del mod">
          <ac:chgData name="Kaileen Cain" userId="21167d2d-fdf2-4320-ae3a-272888c89590" providerId="ADAL" clId="{9CBDC745-3E83-4713-9CAD-16079D02FD91}" dt="2024-04-30T14:43:30.101" v="22" actId="165"/>
          <ac:grpSpMkLst>
            <pc:docMk/>
            <pc:sldMk cId="1009746668" sldId="2146846446"/>
            <ac:grpSpMk id="13" creationId="{70E39D2B-E78C-155A-C32B-7E79695F692E}"/>
          </ac:grpSpMkLst>
        </pc:grpChg>
        <pc:picChg chg="del">
          <ac:chgData name="Kaileen Cain" userId="21167d2d-fdf2-4320-ae3a-272888c89590" providerId="ADAL" clId="{9CBDC745-3E83-4713-9CAD-16079D02FD91}" dt="2024-04-30T14:39:32.607" v="2" actId="478"/>
          <ac:picMkLst>
            <pc:docMk/>
            <pc:sldMk cId="1009746668" sldId="2146846446"/>
            <ac:picMk id="4" creationId="{0A1418DA-156E-8963-904A-4D9B2DE68B2B}"/>
          </ac:picMkLst>
        </pc:picChg>
        <pc:picChg chg="del">
          <ac:chgData name="Kaileen Cain" userId="21167d2d-fdf2-4320-ae3a-272888c89590" providerId="ADAL" clId="{9CBDC745-3E83-4713-9CAD-16079D02FD91}" dt="2024-04-30T14:39:32.607" v="2" actId="478"/>
          <ac:picMkLst>
            <pc:docMk/>
            <pc:sldMk cId="1009746668" sldId="2146846446"/>
            <ac:picMk id="6" creationId="{2BCEFA5E-6848-725F-7765-3DA152B3CE54}"/>
          </ac:picMkLst>
        </pc:picChg>
        <pc:picChg chg="del">
          <ac:chgData name="Kaileen Cain" userId="21167d2d-fdf2-4320-ae3a-272888c89590" providerId="ADAL" clId="{9CBDC745-3E83-4713-9CAD-16079D02FD91}" dt="2024-04-30T14:39:32.607" v="2" actId="478"/>
          <ac:picMkLst>
            <pc:docMk/>
            <pc:sldMk cId="1009746668" sldId="2146846446"/>
            <ac:picMk id="8" creationId="{497344A0-609A-3018-CE3D-97301E24818B}"/>
          </ac:picMkLst>
        </pc:picChg>
        <pc:picChg chg="del">
          <ac:chgData name="Kaileen Cain" userId="21167d2d-fdf2-4320-ae3a-272888c89590" providerId="ADAL" clId="{9CBDC745-3E83-4713-9CAD-16079D02FD91}" dt="2024-04-30T14:39:32.607" v="2" actId="478"/>
          <ac:picMkLst>
            <pc:docMk/>
            <pc:sldMk cId="1009746668" sldId="2146846446"/>
            <ac:picMk id="10" creationId="{F2595D8A-D498-EC17-B040-15A818281F46}"/>
          </ac:picMkLst>
        </pc:picChg>
        <pc:picChg chg="add mod topLvl modCrop">
          <ac:chgData name="Kaileen Cain" userId="21167d2d-fdf2-4320-ae3a-272888c89590" providerId="ADAL" clId="{9CBDC745-3E83-4713-9CAD-16079D02FD91}" dt="2024-04-30T14:51:08.825" v="72"/>
          <ac:picMkLst>
            <pc:docMk/>
            <pc:sldMk cId="1009746668" sldId="2146846446"/>
            <ac:picMk id="12" creationId="{6276BF15-17C1-F4E5-498C-A71488A8A771}"/>
          </ac:picMkLst>
        </pc:picChg>
        <pc:picChg chg="mod topLvl">
          <ac:chgData name="Kaileen Cain" userId="21167d2d-fdf2-4320-ae3a-272888c89590" providerId="ADAL" clId="{9CBDC745-3E83-4713-9CAD-16079D02FD91}" dt="2024-04-30T14:50:45.452" v="71"/>
          <ac:picMkLst>
            <pc:docMk/>
            <pc:sldMk cId="1009746668" sldId="2146846446"/>
            <ac:picMk id="14" creationId="{7F13565D-00E3-4503-25E1-194909AC147C}"/>
          </ac:picMkLst>
        </pc:picChg>
        <pc:picChg chg="del">
          <ac:chgData name="Kaileen Cain" userId="21167d2d-fdf2-4320-ae3a-272888c89590" providerId="ADAL" clId="{9CBDC745-3E83-4713-9CAD-16079D02FD91}" dt="2024-04-30T14:39:32.607" v="2" actId="478"/>
          <ac:picMkLst>
            <pc:docMk/>
            <pc:sldMk cId="1009746668" sldId="2146846446"/>
            <ac:picMk id="15" creationId="{5727B2AF-4F14-9F66-9D9A-06F6957D241A}"/>
          </ac:picMkLst>
        </pc:picChg>
        <pc:picChg chg="del">
          <ac:chgData name="Kaileen Cain" userId="21167d2d-fdf2-4320-ae3a-272888c89590" providerId="ADAL" clId="{9CBDC745-3E83-4713-9CAD-16079D02FD91}" dt="2024-04-30T14:39:32.607" v="2" actId="478"/>
          <ac:picMkLst>
            <pc:docMk/>
            <pc:sldMk cId="1009746668" sldId="2146846446"/>
            <ac:picMk id="17" creationId="{B4902944-723C-6607-E8DB-D84F746ED882}"/>
          </ac:picMkLst>
        </pc:picChg>
        <pc:picChg chg="del">
          <ac:chgData name="Kaileen Cain" userId="21167d2d-fdf2-4320-ae3a-272888c89590" providerId="ADAL" clId="{9CBDC745-3E83-4713-9CAD-16079D02FD91}" dt="2024-04-30T14:39:32.607" v="2" actId="478"/>
          <ac:picMkLst>
            <pc:docMk/>
            <pc:sldMk cId="1009746668" sldId="2146846446"/>
            <ac:picMk id="19" creationId="{A922A9EE-BCCA-7600-3696-BE8FA86F8655}"/>
          </ac:picMkLst>
        </pc:picChg>
        <pc:picChg chg="del">
          <ac:chgData name="Kaileen Cain" userId="21167d2d-fdf2-4320-ae3a-272888c89590" providerId="ADAL" clId="{9CBDC745-3E83-4713-9CAD-16079D02FD91}" dt="2024-04-30T14:39:32.607" v="2" actId="478"/>
          <ac:picMkLst>
            <pc:docMk/>
            <pc:sldMk cId="1009746668" sldId="2146846446"/>
            <ac:picMk id="21" creationId="{A0F03FE5-D0E2-F22C-4D59-48F0A0AD6206}"/>
          </ac:picMkLst>
        </pc:picChg>
        <pc:picChg chg="add mod">
          <ac:chgData name="Kaileen Cain" userId="21167d2d-fdf2-4320-ae3a-272888c89590" providerId="ADAL" clId="{9CBDC745-3E83-4713-9CAD-16079D02FD91}" dt="2024-04-30T14:57:11.604" v="246" actId="1076"/>
          <ac:picMkLst>
            <pc:docMk/>
            <pc:sldMk cId="1009746668" sldId="2146846446"/>
            <ac:picMk id="22" creationId="{90D735FD-9389-A81D-1A41-D2609330589B}"/>
          </ac:picMkLst>
        </pc:picChg>
        <pc:picChg chg="del">
          <ac:chgData name="Kaileen Cain" userId="21167d2d-fdf2-4320-ae3a-272888c89590" providerId="ADAL" clId="{9CBDC745-3E83-4713-9CAD-16079D02FD91}" dt="2024-04-30T14:39:32.607" v="2" actId="478"/>
          <ac:picMkLst>
            <pc:docMk/>
            <pc:sldMk cId="1009746668" sldId="2146846446"/>
            <ac:picMk id="23" creationId="{CD94CF10-2244-0F29-CF33-2F9F9210852D}"/>
          </ac:picMkLst>
        </pc:picChg>
        <pc:picChg chg="del">
          <ac:chgData name="Kaileen Cain" userId="21167d2d-fdf2-4320-ae3a-272888c89590" providerId="ADAL" clId="{9CBDC745-3E83-4713-9CAD-16079D02FD91}" dt="2024-04-30T14:39:32.607" v="2" actId="478"/>
          <ac:picMkLst>
            <pc:docMk/>
            <pc:sldMk cId="1009746668" sldId="2146846446"/>
            <ac:picMk id="27" creationId="{491E1E13-EE9E-A828-849F-2B53F6F1FC23}"/>
          </ac:picMkLst>
        </pc:picChg>
        <pc:picChg chg="del">
          <ac:chgData name="Kaileen Cain" userId="21167d2d-fdf2-4320-ae3a-272888c89590" providerId="ADAL" clId="{9CBDC745-3E83-4713-9CAD-16079D02FD91}" dt="2024-04-30T14:47:45.351" v="68" actId="478"/>
          <ac:picMkLst>
            <pc:docMk/>
            <pc:sldMk cId="1009746668" sldId="2146846446"/>
            <ac:picMk id="53" creationId="{C333F6F5-6458-6C3F-72F5-AB4BF35B771C}"/>
          </ac:picMkLst>
        </pc:picChg>
      </pc:sldChg>
    </pc:docChg>
  </pc:docChgLst>
  <pc:docChgLst>
    <pc:chgData name="Leah Montner Dixon" userId="d5b2ae9e-9213-4442-b7df-4db8cbe51e5d" providerId="ADAL" clId="{8B513A12-7A6B-4082-BF90-DAA9D7F95902}"/>
    <pc:docChg chg="undo redo custSel addSld delSld modSld modMainMaster">
      <pc:chgData name="Leah Montner Dixon" userId="d5b2ae9e-9213-4442-b7df-4db8cbe51e5d" providerId="ADAL" clId="{8B513A12-7A6B-4082-BF90-DAA9D7F95902}" dt="2024-04-30T21:08:54.967" v="1163"/>
      <pc:docMkLst>
        <pc:docMk/>
      </pc:docMkLst>
      <pc:sldChg chg="del modTransition">
        <pc:chgData name="Leah Montner Dixon" userId="d5b2ae9e-9213-4442-b7df-4db8cbe51e5d" providerId="ADAL" clId="{8B513A12-7A6B-4082-BF90-DAA9D7F95902}" dt="2024-04-30T20:40:23.657" v="414" actId="47"/>
        <pc:sldMkLst>
          <pc:docMk/>
          <pc:sldMk cId="3795826603" sldId="287"/>
        </pc:sldMkLst>
      </pc:sldChg>
      <pc:sldChg chg="addSp delSp modSp mod modTransition modAnim">
        <pc:chgData name="Leah Montner Dixon" userId="d5b2ae9e-9213-4442-b7df-4db8cbe51e5d" providerId="ADAL" clId="{8B513A12-7A6B-4082-BF90-DAA9D7F95902}" dt="2024-04-30T21:06:52.346" v="1137"/>
        <pc:sldMkLst>
          <pc:docMk/>
          <pc:sldMk cId="825005324" sldId="2144328235"/>
        </pc:sldMkLst>
        <pc:spChg chg="add mod">
          <ac:chgData name="Leah Montner Dixon" userId="d5b2ae9e-9213-4442-b7df-4db8cbe51e5d" providerId="ADAL" clId="{8B513A12-7A6B-4082-BF90-DAA9D7F95902}" dt="2024-04-30T21:03:18.798" v="1022" actId="20577"/>
          <ac:spMkLst>
            <pc:docMk/>
            <pc:sldMk cId="825005324" sldId="2144328235"/>
            <ac:spMk id="2" creationId="{7B54D107-BE27-63A1-642B-E7A8004ADF92}"/>
          </ac:spMkLst>
        </pc:spChg>
        <pc:spChg chg="del">
          <ac:chgData name="Leah Montner Dixon" userId="d5b2ae9e-9213-4442-b7df-4db8cbe51e5d" providerId="ADAL" clId="{8B513A12-7A6B-4082-BF90-DAA9D7F95902}" dt="2024-04-30T14:22:12.700" v="165" actId="478"/>
          <ac:spMkLst>
            <pc:docMk/>
            <pc:sldMk cId="825005324" sldId="2144328235"/>
            <ac:spMk id="3" creationId="{C9070E1C-F0E5-9A62-4EA1-D54B15951855}"/>
          </ac:spMkLst>
        </pc:spChg>
        <pc:spChg chg="del">
          <ac:chgData name="Leah Montner Dixon" userId="d5b2ae9e-9213-4442-b7df-4db8cbe51e5d" providerId="ADAL" clId="{8B513A12-7A6B-4082-BF90-DAA9D7F95902}" dt="2024-04-30T14:28:16.585" v="190" actId="478"/>
          <ac:spMkLst>
            <pc:docMk/>
            <pc:sldMk cId="825005324" sldId="2144328235"/>
            <ac:spMk id="4" creationId="{2169FF9D-39DA-C676-3832-6A1849FD0270}"/>
          </ac:spMkLst>
        </pc:spChg>
        <pc:spChg chg="add mod">
          <ac:chgData name="Leah Montner Dixon" userId="d5b2ae9e-9213-4442-b7df-4db8cbe51e5d" providerId="ADAL" clId="{8B513A12-7A6B-4082-BF90-DAA9D7F95902}" dt="2024-04-30T21:06:41.262" v="1129"/>
          <ac:spMkLst>
            <pc:docMk/>
            <pc:sldMk cId="825005324" sldId="2144328235"/>
            <ac:spMk id="5" creationId="{ED215A64-E819-D7F9-03EE-01358057F8C5}"/>
          </ac:spMkLst>
        </pc:spChg>
        <pc:spChg chg="add mod">
          <ac:chgData name="Leah Montner Dixon" userId="d5b2ae9e-9213-4442-b7df-4db8cbe51e5d" providerId="ADAL" clId="{8B513A12-7A6B-4082-BF90-DAA9D7F95902}" dt="2024-04-30T21:06:41.262" v="1129"/>
          <ac:spMkLst>
            <pc:docMk/>
            <pc:sldMk cId="825005324" sldId="2144328235"/>
            <ac:spMk id="6" creationId="{CC8AB393-ADCB-B477-319A-0F97697D2409}"/>
          </ac:spMkLst>
        </pc:spChg>
        <pc:spChg chg="del">
          <ac:chgData name="Leah Montner Dixon" userId="d5b2ae9e-9213-4442-b7df-4db8cbe51e5d" providerId="ADAL" clId="{8B513A12-7A6B-4082-BF90-DAA9D7F95902}" dt="2024-04-30T14:22:12.700" v="165" actId="478"/>
          <ac:spMkLst>
            <pc:docMk/>
            <pc:sldMk cId="825005324" sldId="2144328235"/>
            <ac:spMk id="6" creationId="{E45629A8-AD6C-9CFE-3E5D-C060DA9A9714}"/>
          </ac:spMkLst>
        </pc:spChg>
        <pc:spChg chg="add mod">
          <ac:chgData name="Leah Montner Dixon" userId="d5b2ae9e-9213-4442-b7df-4db8cbe51e5d" providerId="ADAL" clId="{8B513A12-7A6B-4082-BF90-DAA9D7F95902}" dt="2024-04-30T21:06:41.262" v="1129"/>
          <ac:spMkLst>
            <pc:docMk/>
            <pc:sldMk cId="825005324" sldId="2144328235"/>
            <ac:spMk id="7" creationId="{761D065E-E0A3-729B-4585-A199D7FF9B83}"/>
          </ac:spMkLst>
        </pc:spChg>
        <pc:spChg chg="add mod">
          <ac:chgData name="Leah Montner Dixon" userId="d5b2ae9e-9213-4442-b7df-4db8cbe51e5d" providerId="ADAL" clId="{8B513A12-7A6B-4082-BF90-DAA9D7F95902}" dt="2024-04-30T21:06:41.262" v="1129"/>
          <ac:spMkLst>
            <pc:docMk/>
            <pc:sldMk cId="825005324" sldId="2144328235"/>
            <ac:spMk id="8" creationId="{79AC240E-2BDE-B78A-FE10-8842FEA3E5CB}"/>
          </ac:spMkLst>
        </pc:spChg>
        <pc:spChg chg="del">
          <ac:chgData name="Leah Montner Dixon" userId="d5b2ae9e-9213-4442-b7df-4db8cbe51e5d" providerId="ADAL" clId="{8B513A12-7A6B-4082-BF90-DAA9D7F95902}" dt="2024-04-30T14:28:18.405" v="191" actId="478"/>
          <ac:spMkLst>
            <pc:docMk/>
            <pc:sldMk cId="825005324" sldId="2144328235"/>
            <ac:spMk id="8" creationId="{C8C88E02-F6D0-44F0-B46B-CFF324F72288}"/>
          </ac:spMkLst>
        </pc:spChg>
        <pc:spChg chg="add mod">
          <ac:chgData name="Leah Montner Dixon" userId="d5b2ae9e-9213-4442-b7df-4db8cbe51e5d" providerId="ADAL" clId="{8B513A12-7A6B-4082-BF90-DAA9D7F95902}" dt="2024-04-30T14:22:12.976" v="166"/>
          <ac:spMkLst>
            <pc:docMk/>
            <pc:sldMk cId="825005324" sldId="2144328235"/>
            <ac:spMk id="10" creationId="{CD36ABEF-4E97-F0C9-2CDF-58E4CFFE3B94}"/>
          </ac:spMkLst>
        </pc:spChg>
        <pc:spChg chg="add mod">
          <ac:chgData name="Leah Montner Dixon" userId="d5b2ae9e-9213-4442-b7df-4db8cbe51e5d" providerId="ADAL" clId="{8B513A12-7A6B-4082-BF90-DAA9D7F95902}" dt="2024-04-30T14:22:12.976" v="166"/>
          <ac:spMkLst>
            <pc:docMk/>
            <pc:sldMk cId="825005324" sldId="2144328235"/>
            <ac:spMk id="11" creationId="{8E72F2E0-07F9-0063-2E12-6F44A8D90C13}"/>
          </ac:spMkLst>
        </pc:spChg>
        <pc:spChg chg="del mod">
          <ac:chgData name="Leah Montner Dixon" userId="d5b2ae9e-9213-4442-b7df-4db8cbe51e5d" providerId="ADAL" clId="{8B513A12-7A6B-4082-BF90-DAA9D7F95902}" dt="2024-04-30T14:28:16.585" v="190" actId="478"/>
          <ac:spMkLst>
            <pc:docMk/>
            <pc:sldMk cId="825005324" sldId="2144328235"/>
            <ac:spMk id="12" creationId="{FCBDB492-9443-3D4A-8E9D-B3CECB95DCD7}"/>
          </ac:spMkLst>
        </pc:spChg>
        <pc:spChg chg="del">
          <ac:chgData name="Leah Montner Dixon" userId="d5b2ae9e-9213-4442-b7df-4db8cbe51e5d" providerId="ADAL" clId="{8B513A12-7A6B-4082-BF90-DAA9D7F95902}" dt="2024-04-30T14:28:16.585" v="190" actId="478"/>
          <ac:spMkLst>
            <pc:docMk/>
            <pc:sldMk cId="825005324" sldId="2144328235"/>
            <ac:spMk id="13" creationId="{1AB4DDAD-DECD-65F6-00FF-40FA02C91F96}"/>
          </ac:spMkLst>
        </pc:spChg>
        <pc:spChg chg="add mod ord">
          <ac:chgData name="Leah Montner Dixon" userId="d5b2ae9e-9213-4442-b7df-4db8cbe51e5d" providerId="ADAL" clId="{8B513A12-7A6B-4082-BF90-DAA9D7F95902}" dt="2024-04-30T14:28:20.559" v="193" actId="167"/>
          <ac:spMkLst>
            <pc:docMk/>
            <pc:sldMk cId="825005324" sldId="2144328235"/>
            <ac:spMk id="15" creationId="{A1FA0474-D004-6FD8-F66D-5FE080921F3F}"/>
          </ac:spMkLst>
        </pc:spChg>
        <pc:spChg chg="del">
          <ac:chgData name="Leah Montner Dixon" userId="d5b2ae9e-9213-4442-b7df-4db8cbe51e5d" providerId="ADAL" clId="{8B513A12-7A6B-4082-BF90-DAA9D7F95902}" dt="2024-04-30T14:28:16.585" v="190" actId="478"/>
          <ac:spMkLst>
            <pc:docMk/>
            <pc:sldMk cId="825005324" sldId="2144328235"/>
            <ac:spMk id="16" creationId="{0F1E43E9-670D-4C29-A239-358453865679}"/>
          </ac:spMkLst>
        </pc:spChg>
        <pc:spChg chg="add del mod ord">
          <ac:chgData name="Leah Montner Dixon" userId="d5b2ae9e-9213-4442-b7df-4db8cbe51e5d" providerId="ADAL" clId="{8B513A12-7A6B-4082-BF90-DAA9D7F95902}" dt="2024-04-30T21:06:40.950" v="1128" actId="478"/>
          <ac:spMkLst>
            <pc:docMk/>
            <pc:sldMk cId="825005324" sldId="2144328235"/>
            <ac:spMk id="17" creationId="{B8045BE8-E727-AD52-AC80-2EB7631DD910}"/>
          </ac:spMkLst>
        </pc:spChg>
        <pc:spChg chg="del">
          <ac:chgData name="Leah Montner Dixon" userId="d5b2ae9e-9213-4442-b7df-4db8cbe51e5d" providerId="ADAL" clId="{8B513A12-7A6B-4082-BF90-DAA9D7F95902}" dt="2024-04-30T14:28:16.585" v="190" actId="478"/>
          <ac:spMkLst>
            <pc:docMk/>
            <pc:sldMk cId="825005324" sldId="2144328235"/>
            <ac:spMk id="18" creationId="{20F0BFC5-26B4-2B36-5995-2E6EC2747994}"/>
          </ac:spMkLst>
        </pc:spChg>
        <pc:spChg chg="del">
          <ac:chgData name="Leah Montner Dixon" userId="d5b2ae9e-9213-4442-b7df-4db8cbe51e5d" providerId="ADAL" clId="{8B513A12-7A6B-4082-BF90-DAA9D7F95902}" dt="2024-04-30T14:28:16.585" v="190" actId="478"/>
          <ac:spMkLst>
            <pc:docMk/>
            <pc:sldMk cId="825005324" sldId="2144328235"/>
            <ac:spMk id="19" creationId="{9A9D1BF6-AD8F-A195-13CB-C33FB4A5BA6F}"/>
          </ac:spMkLst>
        </pc:spChg>
        <pc:spChg chg="del">
          <ac:chgData name="Leah Montner Dixon" userId="d5b2ae9e-9213-4442-b7df-4db8cbe51e5d" providerId="ADAL" clId="{8B513A12-7A6B-4082-BF90-DAA9D7F95902}" dt="2024-04-30T14:28:16.585" v="190" actId="478"/>
          <ac:spMkLst>
            <pc:docMk/>
            <pc:sldMk cId="825005324" sldId="2144328235"/>
            <ac:spMk id="20" creationId="{601DE142-DF5A-F541-10BD-1910191A20F2}"/>
          </ac:spMkLst>
        </pc:spChg>
        <pc:spChg chg="del">
          <ac:chgData name="Leah Montner Dixon" userId="d5b2ae9e-9213-4442-b7df-4db8cbe51e5d" providerId="ADAL" clId="{8B513A12-7A6B-4082-BF90-DAA9D7F95902}" dt="2024-04-30T14:28:16.585" v="190" actId="478"/>
          <ac:spMkLst>
            <pc:docMk/>
            <pc:sldMk cId="825005324" sldId="2144328235"/>
            <ac:spMk id="21" creationId="{6791D92D-59DF-41E4-859F-90D25F306478}"/>
          </ac:spMkLst>
        </pc:spChg>
        <pc:spChg chg="del">
          <ac:chgData name="Leah Montner Dixon" userId="d5b2ae9e-9213-4442-b7df-4db8cbe51e5d" providerId="ADAL" clId="{8B513A12-7A6B-4082-BF90-DAA9D7F95902}" dt="2024-04-30T14:28:16.585" v="190" actId="478"/>
          <ac:spMkLst>
            <pc:docMk/>
            <pc:sldMk cId="825005324" sldId="2144328235"/>
            <ac:spMk id="22" creationId="{DB1EDD5C-2A5D-85D2-3211-E95F5E01AA93}"/>
          </ac:spMkLst>
        </pc:spChg>
        <pc:spChg chg="del">
          <ac:chgData name="Leah Montner Dixon" userId="d5b2ae9e-9213-4442-b7df-4db8cbe51e5d" providerId="ADAL" clId="{8B513A12-7A6B-4082-BF90-DAA9D7F95902}" dt="2024-04-30T14:28:18.405" v="191" actId="478"/>
          <ac:spMkLst>
            <pc:docMk/>
            <pc:sldMk cId="825005324" sldId="2144328235"/>
            <ac:spMk id="24" creationId="{F68C0F03-9474-9040-939B-6BF3B371AB31}"/>
          </ac:spMkLst>
        </pc:spChg>
        <pc:spChg chg="add mod ord">
          <ac:chgData name="Leah Montner Dixon" userId="d5b2ae9e-9213-4442-b7df-4db8cbe51e5d" providerId="ADAL" clId="{8B513A12-7A6B-4082-BF90-DAA9D7F95902}" dt="2024-04-30T20:43:55.957" v="417" actId="20577"/>
          <ac:spMkLst>
            <pc:docMk/>
            <pc:sldMk cId="825005324" sldId="2144328235"/>
            <ac:spMk id="25" creationId="{C71BF6B5-BFC3-BADA-6D1D-5B715D4C86D2}"/>
          </ac:spMkLst>
        </pc:spChg>
        <pc:spChg chg="add del mod ord">
          <ac:chgData name="Leah Montner Dixon" userId="d5b2ae9e-9213-4442-b7df-4db8cbe51e5d" providerId="ADAL" clId="{8B513A12-7A6B-4082-BF90-DAA9D7F95902}" dt="2024-04-30T21:06:40.950" v="1128" actId="478"/>
          <ac:spMkLst>
            <pc:docMk/>
            <pc:sldMk cId="825005324" sldId="2144328235"/>
            <ac:spMk id="27" creationId="{645C84E9-02F2-AC41-8B3C-07A353156376}"/>
          </ac:spMkLst>
        </pc:spChg>
        <pc:spChg chg="add del mod ord">
          <ac:chgData name="Leah Montner Dixon" userId="d5b2ae9e-9213-4442-b7df-4db8cbe51e5d" providerId="ADAL" clId="{8B513A12-7A6B-4082-BF90-DAA9D7F95902}" dt="2024-04-30T21:06:40.950" v="1128" actId="478"/>
          <ac:spMkLst>
            <pc:docMk/>
            <pc:sldMk cId="825005324" sldId="2144328235"/>
            <ac:spMk id="29" creationId="{C8137D1E-CCAB-E620-D0B7-349719841E4E}"/>
          </ac:spMkLst>
        </pc:spChg>
        <pc:spChg chg="add del mod ord">
          <ac:chgData name="Leah Montner Dixon" userId="d5b2ae9e-9213-4442-b7df-4db8cbe51e5d" providerId="ADAL" clId="{8B513A12-7A6B-4082-BF90-DAA9D7F95902}" dt="2024-04-30T21:06:40.950" v="1128" actId="478"/>
          <ac:spMkLst>
            <pc:docMk/>
            <pc:sldMk cId="825005324" sldId="2144328235"/>
            <ac:spMk id="31" creationId="{3D18C2C5-84C9-0EAB-E254-13BFB18D76D9}"/>
          </ac:spMkLst>
        </pc:spChg>
        <pc:spChg chg="add mod ord">
          <ac:chgData name="Leah Montner Dixon" userId="d5b2ae9e-9213-4442-b7df-4db8cbe51e5d" providerId="ADAL" clId="{8B513A12-7A6B-4082-BF90-DAA9D7F95902}" dt="2024-04-30T14:28:20.559" v="193" actId="167"/>
          <ac:spMkLst>
            <pc:docMk/>
            <pc:sldMk cId="825005324" sldId="2144328235"/>
            <ac:spMk id="32" creationId="{D479C285-8459-A853-B99F-DA7CF2ABB031}"/>
          </ac:spMkLst>
        </pc:spChg>
        <pc:spChg chg="add mod ord">
          <ac:chgData name="Leah Montner Dixon" userId="d5b2ae9e-9213-4442-b7df-4db8cbe51e5d" providerId="ADAL" clId="{8B513A12-7A6B-4082-BF90-DAA9D7F95902}" dt="2024-04-30T14:28:20.559" v="193" actId="167"/>
          <ac:spMkLst>
            <pc:docMk/>
            <pc:sldMk cId="825005324" sldId="2144328235"/>
            <ac:spMk id="33" creationId="{609B351B-1D3F-979E-5785-AA1117058A92}"/>
          </ac:spMkLst>
        </pc:spChg>
        <pc:spChg chg="add del mod ord">
          <ac:chgData name="Leah Montner Dixon" userId="d5b2ae9e-9213-4442-b7df-4db8cbe51e5d" providerId="ADAL" clId="{8B513A12-7A6B-4082-BF90-DAA9D7F95902}" dt="2024-04-30T21:06:40.950" v="1128" actId="478"/>
          <ac:spMkLst>
            <pc:docMk/>
            <pc:sldMk cId="825005324" sldId="2144328235"/>
            <ac:spMk id="34" creationId="{665EBB17-A0E1-2CD0-F5FE-D154029BEDBE}"/>
          </ac:spMkLst>
        </pc:spChg>
        <pc:spChg chg="add mod ord">
          <ac:chgData name="Leah Montner Dixon" userId="d5b2ae9e-9213-4442-b7df-4db8cbe51e5d" providerId="ADAL" clId="{8B513A12-7A6B-4082-BF90-DAA9D7F95902}" dt="2024-04-30T14:28:20.559" v="193" actId="167"/>
          <ac:spMkLst>
            <pc:docMk/>
            <pc:sldMk cId="825005324" sldId="2144328235"/>
            <ac:spMk id="35" creationId="{92575651-F509-2161-9B0A-1340A2C409A1}"/>
          </ac:spMkLst>
        </pc:spChg>
        <pc:picChg chg="del">
          <ac:chgData name="Leah Montner Dixon" userId="d5b2ae9e-9213-4442-b7df-4db8cbe51e5d" providerId="ADAL" clId="{8B513A12-7A6B-4082-BF90-DAA9D7F95902}" dt="2024-04-30T14:22:12.700" v="165" actId="478"/>
          <ac:picMkLst>
            <pc:docMk/>
            <pc:sldMk cId="825005324" sldId="2144328235"/>
            <ac:picMk id="2" creationId="{6E321005-E4A0-2A53-9F80-30A2B8F9CF25}"/>
          </ac:picMkLst>
        </pc:picChg>
        <pc:picChg chg="add del mod">
          <ac:chgData name="Leah Montner Dixon" userId="d5b2ae9e-9213-4442-b7df-4db8cbe51e5d" providerId="ADAL" clId="{8B513A12-7A6B-4082-BF90-DAA9D7F95902}" dt="2024-04-30T21:06:40.950" v="1128" actId="478"/>
          <ac:picMkLst>
            <pc:docMk/>
            <pc:sldMk cId="825005324" sldId="2144328235"/>
            <ac:picMk id="4" creationId="{DE061729-4200-2339-2A77-F11BD764560F}"/>
          </ac:picMkLst>
        </pc:picChg>
        <pc:picChg chg="del">
          <ac:chgData name="Leah Montner Dixon" userId="d5b2ae9e-9213-4442-b7df-4db8cbe51e5d" providerId="ADAL" clId="{8B513A12-7A6B-4082-BF90-DAA9D7F95902}" dt="2024-04-30T14:28:16.585" v="190" actId="478"/>
          <ac:picMkLst>
            <pc:docMk/>
            <pc:sldMk cId="825005324" sldId="2144328235"/>
            <ac:picMk id="5" creationId="{7A363369-53E1-3955-9B37-92143A8F969D}"/>
          </ac:picMkLst>
        </pc:picChg>
        <pc:picChg chg="del">
          <ac:chgData name="Leah Montner Dixon" userId="d5b2ae9e-9213-4442-b7df-4db8cbe51e5d" providerId="ADAL" clId="{8B513A12-7A6B-4082-BF90-DAA9D7F95902}" dt="2024-04-30T14:28:16.585" v="190" actId="478"/>
          <ac:picMkLst>
            <pc:docMk/>
            <pc:sldMk cId="825005324" sldId="2144328235"/>
            <ac:picMk id="7" creationId="{753553E0-698B-B5C1-C198-8993E54C6480}"/>
          </ac:picMkLst>
        </pc:picChg>
        <pc:picChg chg="add mod">
          <ac:chgData name="Leah Montner Dixon" userId="d5b2ae9e-9213-4442-b7df-4db8cbe51e5d" providerId="ADAL" clId="{8B513A12-7A6B-4082-BF90-DAA9D7F95902}" dt="2024-04-30T14:22:12.976" v="166"/>
          <ac:picMkLst>
            <pc:docMk/>
            <pc:sldMk cId="825005324" sldId="2144328235"/>
            <ac:picMk id="9" creationId="{EF0D8A4D-3F14-8440-B318-33C5EDEE537D}"/>
          </ac:picMkLst>
        </pc:picChg>
        <pc:picChg chg="add mod">
          <ac:chgData name="Leah Montner Dixon" userId="d5b2ae9e-9213-4442-b7df-4db8cbe51e5d" providerId="ADAL" clId="{8B513A12-7A6B-4082-BF90-DAA9D7F95902}" dt="2024-04-30T21:06:41.262" v="1129"/>
          <ac:picMkLst>
            <pc:docMk/>
            <pc:sldMk cId="825005324" sldId="2144328235"/>
            <ac:picMk id="12" creationId="{9EB9913D-09B8-B62A-C6EA-652057B7F6FA}"/>
          </ac:picMkLst>
        </pc:picChg>
        <pc:picChg chg="add mod">
          <ac:chgData name="Leah Montner Dixon" userId="d5b2ae9e-9213-4442-b7df-4db8cbe51e5d" providerId="ADAL" clId="{8B513A12-7A6B-4082-BF90-DAA9D7F95902}" dt="2024-04-30T21:06:41.262" v="1129"/>
          <ac:picMkLst>
            <pc:docMk/>
            <pc:sldMk cId="825005324" sldId="2144328235"/>
            <ac:picMk id="13" creationId="{EB05319B-EC35-97CA-EA88-E241B56931C7}"/>
          </ac:picMkLst>
        </pc:picChg>
        <pc:picChg chg="add mod">
          <ac:chgData name="Leah Montner Dixon" userId="d5b2ae9e-9213-4442-b7df-4db8cbe51e5d" providerId="ADAL" clId="{8B513A12-7A6B-4082-BF90-DAA9D7F95902}" dt="2024-04-30T21:06:41.262" v="1129"/>
          <ac:picMkLst>
            <pc:docMk/>
            <pc:sldMk cId="825005324" sldId="2144328235"/>
            <ac:picMk id="14" creationId="{C5FEAC95-2EA8-6123-E82E-CFBCF3A2C1E6}"/>
          </ac:picMkLst>
        </pc:picChg>
        <pc:picChg chg="del">
          <ac:chgData name="Leah Montner Dixon" userId="d5b2ae9e-9213-4442-b7df-4db8cbe51e5d" providerId="ADAL" clId="{8B513A12-7A6B-4082-BF90-DAA9D7F95902}" dt="2024-04-30T14:28:16.585" v="190" actId="478"/>
          <ac:picMkLst>
            <pc:docMk/>
            <pc:sldMk cId="825005324" sldId="2144328235"/>
            <ac:picMk id="14" creationId="{D2D0B764-C408-D036-0BB4-F56CC7D12B0B}"/>
          </ac:picMkLst>
        </pc:picChg>
        <pc:picChg chg="add mod">
          <ac:chgData name="Leah Montner Dixon" userId="d5b2ae9e-9213-4442-b7df-4db8cbe51e5d" providerId="ADAL" clId="{8B513A12-7A6B-4082-BF90-DAA9D7F95902}" dt="2024-04-30T21:06:41.262" v="1129"/>
          <ac:picMkLst>
            <pc:docMk/>
            <pc:sldMk cId="825005324" sldId="2144328235"/>
            <ac:picMk id="16" creationId="{7EDC2364-FA30-86E8-299F-99AF8C25A777}"/>
          </ac:picMkLst>
        </pc:picChg>
        <pc:picChg chg="del">
          <ac:chgData name="Leah Montner Dixon" userId="d5b2ae9e-9213-4442-b7df-4db8cbe51e5d" providerId="ADAL" clId="{8B513A12-7A6B-4082-BF90-DAA9D7F95902}" dt="2024-04-30T14:28:16.585" v="190" actId="478"/>
          <ac:picMkLst>
            <pc:docMk/>
            <pc:sldMk cId="825005324" sldId="2144328235"/>
            <ac:picMk id="23" creationId="{90FFEEA5-16F9-5909-B296-1903149B0E7B}"/>
          </ac:picMkLst>
        </pc:picChg>
        <pc:picChg chg="del">
          <ac:chgData name="Leah Montner Dixon" userId="d5b2ae9e-9213-4442-b7df-4db8cbe51e5d" providerId="ADAL" clId="{8B513A12-7A6B-4082-BF90-DAA9D7F95902}" dt="2024-04-30T14:28:16.585" v="190" actId="478"/>
          <ac:picMkLst>
            <pc:docMk/>
            <pc:sldMk cId="825005324" sldId="2144328235"/>
            <ac:picMk id="26" creationId="{B5AC9DAD-4DDF-7018-6419-D0956A04D197}"/>
          </ac:picMkLst>
        </pc:picChg>
        <pc:picChg chg="del">
          <ac:chgData name="Leah Montner Dixon" userId="d5b2ae9e-9213-4442-b7df-4db8cbe51e5d" providerId="ADAL" clId="{8B513A12-7A6B-4082-BF90-DAA9D7F95902}" dt="2024-04-30T14:28:16.585" v="190" actId="478"/>
          <ac:picMkLst>
            <pc:docMk/>
            <pc:sldMk cId="825005324" sldId="2144328235"/>
            <ac:picMk id="28" creationId="{C7C29F38-0EE9-476B-B9A0-CCA24873B92F}"/>
          </ac:picMkLst>
        </pc:picChg>
        <pc:picChg chg="del">
          <ac:chgData name="Leah Montner Dixon" userId="d5b2ae9e-9213-4442-b7df-4db8cbe51e5d" providerId="ADAL" clId="{8B513A12-7A6B-4082-BF90-DAA9D7F95902}" dt="2024-04-30T14:28:16.585" v="190" actId="478"/>
          <ac:picMkLst>
            <pc:docMk/>
            <pc:sldMk cId="825005324" sldId="2144328235"/>
            <ac:picMk id="30" creationId="{9AE4C3F1-9910-7200-2D3C-B04995FA52D2}"/>
          </ac:picMkLst>
        </pc:picChg>
        <pc:picChg chg="add del mod ord">
          <ac:chgData name="Leah Montner Dixon" userId="d5b2ae9e-9213-4442-b7df-4db8cbe51e5d" providerId="ADAL" clId="{8B513A12-7A6B-4082-BF90-DAA9D7F95902}" dt="2024-04-30T21:06:40.950" v="1128" actId="478"/>
          <ac:picMkLst>
            <pc:docMk/>
            <pc:sldMk cId="825005324" sldId="2144328235"/>
            <ac:picMk id="36" creationId="{3B029D74-E16C-0270-AC2E-8B1E74BAC8CE}"/>
          </ac:picMkLst>
        </pc:picChg>
        <pc:picChg chg="add del mod ord">
          <ac:chgData name="Leah Montner Dixon" userId="d5b2ae9e-9213-4442-b7df-4db8cbe51e5d" providerId="ADAL" clId="{8B513A12-7A6B-4082-BF90-DAA9D7F95902}" dt="2024-04-30T21:06:40.950" v="1128" actId="478"/>
          <ac:picMkLst>
            <pc:docMk/>
            <pc:sldMk cId="825005324" sldId="2144328235"/>
            <ac:picMk id="37" creationId="{5C11B2B2-96E8-EE08-7CBB-F723326E879E}"/>
          </ac:picMkLst>
        </pc:picChg>
        <pc:picChg chg="add del mod ord">
          <ac:chgData name="Leah Montner Dixon" userId="d5b2ae9e-9213-4442-b7df-4db8cbe51e5d" providerId="ADAL" clId="{8B513A12-7A6B-4082-BF90-DAA9D7F95902}" dt="2024-04-30T21:06:40.950" v="1128" actId="478"/>
          <ac:picMkLst>
            <pc:docMk/>
            <pc:sldMk cId="825005324" sldId="2144328235"/>
            <ac:picMk id="38" creationId="{A7B08FD5-E8B6-6AB7-9A04-C70AF8BBFC26}"/>
          </ac:picMkLst>
        </pc:picChg>
        <pc:picChg chg="add mod ord">
          <ac:chgData name="Leah Montner Dixon" userId="d5b2ae9e-9213-4442-b7df-4db8cbe51e5d" providerId="ADAL" clId="{8B513A12-7A6B-4082-BF90-DAA9D7F95902}" dt="2024-04-30T14:28:20.559" v="193" actId="167"/>
          <ac:picMkLst>
            <pc:docMk/>
            <pc:sldMk cId="825005324" sldId="2144328235"/>
            <ac:picMk id="39" creationId="{F0E88018-7D14-149F-CB96-9334AC8BBB85}"/>
          </ac:picMkLst>
        </pc:picChg>
        <pc:picChg chg="add mod ord">
          <ac:chgData name="Leah Montner Dixon" userId="d5b2ae9e-9213-4442-b7df-4db8cbe51e5d" providerId="ADAL" clId="{8B513A12-7A6B-4082-BF90-DAA9D7F95902}" dt="2024-04-30T14:28:20.559" v="193" actId="167"/>
          <ac:picMkLst>
            <pc:docMk/>
            <pc:sldMk cId="825005324" sldId="2144328235"/>
            <ac:picMk id="40" creationId="{5C363223-7B6F-BCEE-7B62-92CE4F76350D}"/>
          </ac:picMkLst>
        </pc:picChg>
        <pc:picChg chg="add del mod ord">
          <ac:chgData name="Leah Montner Dixon" userId="d5b2ae9e-9213-4442-b7df-4db8cbe51e5d" providerId="ADAL" clId="{8B513A12-7A6B-4082-BF90-DAA9D7F95902}" dt="2024-04-30T21:06:40.950" v="1128" actId="478"/>
          <ac:picMkLst>
            <pc:docMk/>
            <pc:sldMk cId="825005324" sldId="2144328235"/>
            <ac:picMk id="41" creationId="{B59090BC-13A3-1344-ECD2-78EDFCA7E505}"/>
          </ac:picMkLst>
        </pc:picChg>
        <pc:picChg chg="add mod ord">
          <ac:chgData name="Leah Montner Dixon" userId="d5b2ae9e-9213-4442-b7df-4db8cbe51e5d" providerId="ADAL" clId="{8B513A12-7A6B-4082-BF90-DAA9D7F95902}" dt="2024-04-30T14:28:20.559" v="193" actId="167"/>
          <ac:picMkLst>
            <pc:docMk/>
            <pc:sldMk cId="825005324" sldId="2144328235"/>
            <ac:picMk id="42" creationId="{FD6791BC-1CD4-C780-6804-509877FD4D5E}"/>
          </ac:picMkLst>
        </pc:picChg>
      </pc:sldChg>
      <pc:sldChg chg="addSp delSp modSp mod modTransition">
        <pc:chgData name="Leah Montner Dixon" userId="d5b2ae9e-9213-4442-b7df-4db8cbe51e5d" providerId="ADAL" clId="{8B513A12-7A6B-4082-BF90-DAA9D7F95902}" dt="2024-04-30T16:25:31.401" v="368"/>
        <pc:sldMkLst>
          <pc:docMk/>
          <pc:sldMk cId="1761620113" sldId="2144328243"/>
        </pc:sldMkLst>
        <pc:spChg chg="del">
          <ac:chgData name="Leah Montner Dixon" userId="d5b2ae9e-9213-4442-b7df-4db8cbe51e5d" providerId="ADAL" clId="{8B513A12-7A6B-4082-BF90-DAA9D7F95902}" dt="2024-04-30T14:22:34.568" v="177" actId="478"/>
          <ac:spMkLst>
            <pc:docMk/>
            <pc:sldMk cId="1761620113" sldId="2144328243"/>
            <ac:spMk id="4" creationId="{4926C08B-E582-55A2-34C2-9302BB54D830}"/>
          </ac:spMkLst>
        </pc:spChg>
        <pc:spChg chg="del">
          <ac:chgData name="Leah Montner Dixon" userId="d5b2ae9e-9213-4442-b7df-4db8cbe51e5d" providerId="ADAL" clId="{8B513A12-7A6B-4082-BF90-DAA9D7F95902}" dt="2024-04-30T14:22:34.568" v="177" actId="478"/>
          <ac:spMkLst>
            <pc:docMk/>
            <pc:sldMk cId="1761620113" sldId="2144328243"/>
            <ac:spMk id="5" creationId="{ABB4B28E-F5A7-E21E-FDF3-6005C198EF00}"/>
          </ac:spMkLst>
        </pc:spChg>
        <pc:spChg chg="del mod">
          <ac:chgData name="Leah Montner Dixon" userId="d5b2ae9e-9213-4442-b7df-4db8cbe51e5d" providerId="ADAL" clId="{8B513A12-7A6B-4082-BF90-DAA9D7F95902}" dt="2024-04-30T14:35:04.173" v="269" actId="478"/>
          <ac:spMkLst>
            <pc:docMk/>
            <pc:sldMk cId="1761620113" sldId="2144328243"/>
            <ac:spMk id="6" creationId="{3549A433-3D45-E42F-28CE-7C9C796DAA7B}"/>
          </ac:spMkLst>
        </pc:spChg>
        <pc:spChg chg="add mod">
          <ac:chgData name="Leah Montner Dixon" userId="d5b2ae9e-9213-4442-b7df-4db8cbe51e5d" providerId="ADAL" clId="{8B513A12-7A6B-4082-BF90-DAA9D7F95902}" dt="2024-04-30T14:22:34.820" v="178"/>
          <ac:spMkLst>
            <pc:docMk/>
            <pc:sldMk cId="1761620113" sldId="2144328243"/>
            <ac:spMk id="7" creationId="{F19C6E3E-2CF0-5231-718C-F6E040CFEE09}"/>
          </ac:spMkLst>
        </pc:spChg>
        <pc:spChg chg="add mod">
          <ac:chgData name="Leah Montner Dixon" userId="d5b2ae9e-9213-4442-b7df-4db8cbe51e5d" providerId="ADAL" clId="{8B513A12-7A6B-4082-BF90-DAA9D7F95902}" dt="2024-04-30T14:22:34.820" v="178"/>
          <ac:spMkLst>
            <pc:docMk/>
            <pc:sldMk cId="1761620113" sldId="2144328243"/>
            <ac:spMk id="9" creationId="{9D8B1194-B539-9A06-B62D-9BD469224AF7}"/>
          </ac:spMkLst>
        </pc:spChg>
        <pc:spChg chg="add mod">
          <ac:chgData name="Leah Montner Dixon" userId="d5b2ae9e-9213-4442-b7df-4db8cbe51e5d" providerId="ADAL" clId="{8B513A12-7A6B-4082-BF90-DAA9D7F95902}" dt="2024-04-30T14:35:01.800" v="268"/>
          <ac:spMkLst>
            <pc:docMk/>
            <pc:sldMk cId="1761620113" sldId="2144328243"/>
            <ac:spMk id="11" creationId="{A3B0B599-1CFA-4995-9429-32045CCA2CC5}"/>
          </ac:spMkLst>
        </pc:spChg>
        <pc:picChg chg="del">
          <ac:chgData name="Leah Montner Dixon" userId="d5b2ae9e-9213-4442-b7df-4db8cbe51e5d" providerId="ADAL" clId="{8B513A12-7A6B-4082-BF90-DAA9D7F95902}" dt="2024-04-30T14:22:34.568" v="177" actId="478"/>
          <ac:picMkLst>
            <pc:docMk/>
            <pc:sldMk cId="1761620113" sldId="2144328243"/>
            <ac:picMk id="2" creationId="{1F82BA66-0332-1897-B019-14BA9A3FD626}"/>
          </ac:picMkLst>
        </pc:picChg>
        <pc:picChg chg="add mod">
          <ac:chgData name="Leah Montner Dixon" userId="d5b2ae9e-9213-4442-b7df-4db8cbe51e5d" providerId="ADAL" clId="{8B513A12-7A6B-4082-BF90-DAA9D7F95902}" dt="2024-04-30T14:22:34.820" v="178"/>
          <ac:picMkLst>
            <pc:docMk/>
            <pc:sldMk cId="1761620113" sldId="2144328243"/>
            <ac:picMk id="3" creationId="{8A92C67C-2AEA-D2E6-5866-9C8182C7A2E3}"/>
          </ac:picMkLst>
        </pc:picChg>
      </pc:sldChg>
      <pc:sldChg chg="del">
        <pc:chgData name="Leah Montner Dixon" userId="d5b2ae9e-9213-4442-b7df-4db8cbe51e5d" providerId="ADAL" clId="{8B513A12-7A6B-4082-BF90-DAA9D7F95902}" dt="2024-04-30T20:30:04.932" v="406" actId="47"/>
        <pc:sldMkLst>
          <pc:docMk/>
          <pc:sldMk cId="2201738901" sldId="2144328334"/>
        </pc:sldMkLst>
      </pc:sldChg>
      <pc:sldChg chg="addSp delSp modSp mod modTransition">
        <pc:chgData name="Leah Montner Dixon" userId="d5b2ae9e-9213-4442-b7df-4db8cbe51e5d" providerId="ADAL" clId="{8B513A12-7A6B-4082-BF90-DAA9D7F95902}" dt="2024-04-30T16:25:31.401" v="368"/>
        <pc:sldMkLst>
          <pc:docMk/>
          <pc:sldMk cId="2737937539" sldId="2144328334"/>
        </pc:sldMkLst>
        <pc:spChg chg="del">
          <ac:chgData name="Leah Montner Dixon" userId="d5b2ae9e-9213-4442-b7df-4db8cbe51e5d" providerId="ADAL" clId="{8B513A12-7A6B-4082-BF90-DAA9D7F95902}" dt="2024-04-30T14:22:23.026" v="171" actId="478"/>
          <ac:spMkLst>
            <pc:docMk/>
            <pc:sldMk cId="2737937539" sldId="2144328334"/>
            <ac:spMk id="3" creationId="{B022A148-4A38-15E8-63EC-C65157C6A11D}"/>
          </ac:spMkLst>
        </pc:spChg>
        <pc:spChg chg="del">
          <ac:chgData name="Leah Montner Dixon" userId="d5b2ae9e-9213-4442-b7df-4db8cbe51e5d" providerId="ADAL" clId="{8B513A12-7A6B-4082-BF90-DAA9D7F95902}" dt="2024-04-30T14:22:23.026" v="171" actId="478"/>
          <ac:spMkLst>
            <pc:docMk/>
            <pc:sldMk cId="2737937539" sldId="2144328334"/>
            <ac:spMk id="4" creationId="{7B375414-239B-4C6F-7710-355FB78E8AAC}"/>
          </ac:spMkLst>
        </pc:spChg>
        <pc:spChg chg="del mod">
          <ac:chgData name="Leah Montner Dixon" userId="d5b2ae9e-9213-4442-b7df-4db8cbe51e5d" providerId="ADAL" clId="{8B513A12-7A6B-4082-BF90-DAA9D7F95902}" dt="2024-04-30T14:30:40.272" v="227" actId="478"/>
          <ac:spMkLst>
            <pc:docMk/>
            <pc:sldMk cId="2737937539" sldId="2144328334"/>
            <ac:spMk id="5" creationId="{4BCE03D3-074C-DD73-68E8-164B76E6AB9C}"/>
          </ac:spMkLst>
        </pc:spChg>
        <pc:spChg chg="add mod">
          <ac:chgData name="Leah Montner Dixon" userId="d5b2ae9e-9213-4442-b7df-4db8cbe51e5d" providerId="ADAL" clId="{8B513A12-7A6B-4082-BF90-DAA9D7F95902}" dt="2024-04-30T14:22:23.314" v="172"/>
          <ac:spMkLst>
            <pc:docMk/>
            <pc:sldMk cId="2737937539" sldId="2144328334"/>
            <ac:spMk id="7" creationId="{5400609C-4EE7-8DC6-AEA1-9608AA6A1E19}"/>
          </ac:spMkLst>
        </pc:spChg>
        <pc:spChg chg="add mod">
          <ac:chgData name="Leah Montner Dixon" userId="d5b2ae9e-9213-4442-b7df-4db8cbe51e5d" providerId="ADAL" clId="{8B513A12-7A6B-4082-BF90-DAA9D7F95902}" dt="2024-04-30T14:22:23.314" v="172"/>
          <ac:spMkLst>
            <pc:docMk/>
            <pc:sldMk cId="2737937539" sldId="2144328334"/>
            <ac:spMk id="11" creationId="{A5A54BB0-23FD-D993-0B33-A2F849B86448}"/>
          </ac:spMkLst>
        </pc:spChg>
        <pc:spChg chg="add mod">
          <ac:chgData name="Leah Montner Dixon" userId="d5b2ae9e-9213-4442-b7df-4db8cbe51e5d" providerId="ADAL" clId="{8B513A12-7A6B-4082-BF90-DAA9D7F95902}" dt="2024-04-30T14:30:37.312" v="226"/>
          <ac:spMkLst>
            <pc:docMk/>
            <pc:sldMk cId="2737937539" sldId="2144328334"/>
            <ac:spMk id="12" creationId="{0CE96B60-30B7-E024-3109-F52C1B7DDBA2}"/>
          </ac:spMkLst>
        </pc:spChg>
        <pc:picChg chg="del">
          <ac:chgData name="Leah Montner Dixon" userId="d5b2ae9e-9213-4442-b7df-4db8cbe51e5d" providerId="ADAL" clId="{8B513A12-7A6B-4082-BF90-DAA9D7F95902}" dt="2024-04-30T14:22:23.026" v="171" actId="478"/>
          <ac:picMkLst>
            <pc:docMk/>
            <pc:sldMk cId="2737937539" sldId="2144328334"/>
            <ac:picMk id="2" creationId="{89BD54A1-5FE6-7962-67E4-3733CF913A66}"/>
          </ac:picMkLst>
        </pc:picChg>
        <pc:picChg chg="add mod">
          <ac:chgData name="Leah Montner Dixon" userId="d5b2ae9e-9213-4442-b7df-4db8cbe51e5d" providerId="ADAL" clId="{8B513A12-7A6B-4082-BF90-DAA9D7F95902}" dt="2024-04-30T14:22:23.314" v="172"/>
          <ac:picMkLst>
            <pc:docMk/>
            <pc:sldMk cId="2737937539" sldId="2144328334"/>
            <ac:picMk id="6" creationId="{78A7D42F-A118-495C-E190-2358C1FF8BD2}"/>
          </ac:picMkLst>
        </pc:picChg>
      </pc:sldChg>
      <pc:sldChg chg="del">
        <pc:chgData name="Leah Montner Dixon" userId="d5b2ae9e-9213-4442-b7df-4db8cbe51e5d" providerId="ADAL" clId="{8B513A12-7A6B-4082-BF90-DAA9D7F95902}" dt="2024-04-30T20:30:04.494" v="405" actId="47"/>
        <pc:sldMkLst>
          <pc:docMk/>
          <pc:sldMk cId="2930303609" sldId="2144328338"/>
        </pc:sldMkLst>
      </pc:sldChg>
      <pc:sldChg chg="addSp delSp modSp mod modTransition">
        <pc:chgData name="Leah Montner Dixon" userId="d5b2ae9e-9213-4442-b7df-4db8cbe51e5d" providerId="ADAL" clId="{8B513A12-7A6B-4082-BF90-DAA9D7F95902}" dt="2024-04-30T19:52:52.820" v="385" actId="790"/>
        <pc:sldMkLst>
          <pc:docMk/>
          <pc:sldMk cId="3391809440" sldId="2144328338"/>
        </pc:sldMkLst>
        <pc:spChg chg="del">
          <ac:chgData name="Leah Montner Dixon" userId="d5b2ae9e-9213-4442-b7df-4db8cbe51e5d" providerId="ADAL" clId="{8B513A12-7A6B-4082-BF90-DAA9D7F95902}" dt="2024-04-30T14:22:15.882" v="167" actId="478"/>
          <ac:spMkLst>
            <pc:docMk/>
            <pc:sldMk cId="3391809440" sldId="2144328338"/>
            <ac:spMk id="3" creationId="{90B4E6F4-A7CF-795D-AAFF-EFCE50C02B86}"/>
          </ac:spMkLst>
        </pc:spChg>
        <pc:spChg chg="del">
          <ac:chgData name="Leah Montner Dixon" userId="d5b2ae9e-9213-4442-b7df-4db8cbe51e5d" providerId="ADAL" clId="{8B513A12-7A6B-4082-BF90-DAA9D7F95902}" dt="2024-04-30T14:22:15.882" v="167" actId="478"/>
          <ac:spMkLst>
            <pc:docMk/>
            <pc:sldMk cId="3391809440" sldId="2144328338"/>
            <ac:spMk id="4" creationId="{ACBC98CA-CB96-4D1E-8BA7-E8B788A9B606}"/>
          </ac:spMkLst>
        </pc:spChg>
        <pc:spChg chg="add mod">
          <ac:chgData name="Leah Montner Dixon" userId="d5b2ae9e-9213-4442-b7df-4db8cbe51e5d" providerId="ADAL" clId="{8B513A12-7A6B-4082-BF90-DAA9D7F95902}" dt="2024-04-30T14:22:16.190" v="168"/>
          <ac:spMkLst>
            <pc:docMk/>
            <pc:sldMk cId="3391809440" sldId="2144328338"/>
            <ac:spMk id="8" creationId="{4A97BAF0-D08E-1298-FA68-B006B260F84C}"/>
          </ac:spMkLst>
        </pc:spChg>
        <pc:spChg chg="add mod">
          <ac:chgData name="Leah Montner Dixon" userId="d5b2ae9e-9213-4442-b7df-4db8cbe51e5d" providerId="ADAL" clId="{8B513A12-7A6B-4082-BF90-DAA9D7F95902}" dt="2024-04-30T14:22:16.190" v="168"/>
          <ac:spMkLst>
            <pc:docMk/>
            <pc:sldMk cId="3391809440" sldId="2144328338"/>
            <ac:spMk id="9" creationId="{D6AF60CE-7352-2752-3837-2DC750C81508}"/>
          </ac:spMkLst>
        </pc:spChg>
        <pc:spChg chg="del mod">
          <ac:chgData name="Leah Montner Dixon" userId="d5b2ae9e-9213-4442-b7df-4db8cbe51e5d" providerId="ADAL" clId="{8B513A12-7A6B-4082-BF90-DAA9D7F95902}" dt="2024-04-30T14:28:58.698" v="199" actId="478"/>
          <ac:spMkLst>
            <pc:docMk/>
            <pc:sldMk cId="3391809440" sldId="2144328338"/>
            <ac:spMk id="10" creationId="{1F5544B4-64B7-4E00-A1B6-76422658B8ED}"/>
          </ac:spMkLst>
        </pc:spChg>
        <pc:spChg chg="add mod">
          <ac:chgData name="Leah Montner Dixon" userId="d5b2ae9e-9213-4442-b7df-4db8cbe51e5d" providerId="ADAL" clId="{8B513A12-7A6B-4082-BF90-DAA9D7F95902}" dt="2024-04-30T14:29:03.586" v="202" actId="14100"/>
          <ac:spMkLst>
            <pc:docMk/>
            <pc:sldMk cId="3391809440" sldId="2144328338"/>
            <ac:spMk id="11" creationId="{C5F6B816-3558-848B-385C-286DC69AFD1E}"/>
          </ac:spMkLst>
        </pc:spChg>
        <pc:spChg chg="mod">
          <ac:chgData name="Leah Montner Dixon" userId="d5b2ae9e-9213-4442-b7df-4db8cbe51e5d" providerId="ADAL" clId="{8B513A12-7A6B-4082-BF90-DAA9D7F95902}" dt="2024-04-30T19:52:52.820" v="385" actId="790"/>
          <ac:spMkLst>
            <pc:docMk/>
            <pc:sldMk cId="3391809440" sldId="2144328338"/>
            <ac:spMk id="114" creationId="{808F33F0-8FE8-4CA3-ADCC-DF78506D3A79}"/>
          </ac:spMkLst>
        </pc:spChg>
        <pc:picChg chg="del">
          <ac:chgData name="Leah Montner Dixon" userId="d5b2ae9e-9213-4442-b7df-4db8cbe51e5d" providerId="ADAL" clId="{8B513A12-7A6B-4082-BF90-DAA9D7F95902}" dt="2024-04-30T14:22:15.882" v="167" actId="478"/>
          <ac:picMkLst>
            <pc:docMk/>
            <pc:sldMk cId="3391809440" sldId="2144328338"/>
            <ac:picMk id="2" creationId="{A0767EAD-F7CE-1891-4508-94735E935BBF}"/>
          </ac:picMkLst>
        </pc:picChg>
        <pc:picChg chg="add mod">
          <ac:chgData name="Leah Montner Dixon" userId="d5b2ae9e-9213-4442-b7df-4db8cbe51e5d" providerId="ADAL" clId="{8B513A12-7A6B-4082-BF90-DAA9D7F95902}" dt="2024-04-30T14:22:16.190" v="168"/>
          <ac:picMkLst>
            <pc:docMk/>
            <pc:sldMk cId="3391809440" sldId="2144328338"/>
            <ac:picMk id="7" creationId="{4F1155B7-F456-54F5-5BCC-0D4B6778D80A}"/>
          </ac:picMkLst>
        </pc:picChg>
      </pc:sldChg>
      <pc:sldChg chg="addSp delSp modSp mod modTransition">
        <pc:chgData name="Leah Montner Dixon" userId="d5b2ae9e-9213-4442-b7df-4db8cbe51e5d" providerId="ADAL" clId="{8B513A12-7A6B-4082-BF90-DAA9D7F95902}" dt="2024-04-30T20:47:23.788" v="606" actId="20577"/>
        <pc:sldMkLst>
          <pc:docMk/>
          <pc:sldMk cId="943964012" sldId="2144328360"/>
        </pc:sldMkLst>
        <pc:spChg chg="del">
          <ac:chgData name="Leah Montner Dixon" userId="d5b2ae9e-9213-4442-b7df-4db8cbe51e5d" providerId="ADAL" clId="{8B513A12-7A6B-4082-BF90-DAA9D7F95902}" dt="2024-04-30T14:22:19.355" v="169" actId="478"/>
          <ac:spMkLst>
            <pc:docMk/>
            <pc:sldMk cId="943964012" sldId="2144328360"/>
            <ac:spMk id="4" creationId="{7E404AA3-C8A7-71FC-74B4-16CF89BA624E}"/>
          </ac:spMkLst>
        </pc:spChg>
        <pc:spChg chg="del">
          <ac:chgData name="Leah Montner Dixon" userId="d5b2ae9e-9213-4442-b7df-4db8cbe51e5d" providerId="ADAL" clId="{8B513A12-7A6B-4082-BF90-DAA9D7F95902}" dt="2024-04-30T14:22:19.355" v="169" actId="478"/>
          <ac:spMkLst>
            <pc:docMk/>
            <pc:sldMk cId="943964012" sldId="2144328360"/>
            <ac:spMk id="6" creationId="{520FD808-0945-1534-0578-7A1BFC51EFF4}"/>
          </ac:spMkLst>
        </pc:spChg>
        <pc:spChg chg="add mod">
          <ac:chgData name="Leah Montner Dixon" userId="d5b2ae9e-9213-4442-b7df-4db8cbe51e5d" providerId="ADAL" clId="{8B513A12-7A6B-4082-BF90-DAA9D7F95902}" dt="2024-04-30T14:22:19.581" v="170"/>
          <ac:spMkLst>
            <pc:docMk/>
            <pc:sldMk cId="943964012" sldId="2144328360"/>
            <ac:spMk id="8" creationId="{11139A6F-2FE8-F6A7-2910-B35D07D6D776}"/>
          </ac:spMkLst>
        </pc:spChg>
        <pc:spChg chg="add mod">
          <ac:chgData name="Leah Montner Dixon" userId="d5b2ae9e-9213-4442-b7df-4db8cbe51e5d" providerId="ADAL" clId="{8B513A12-7A6B-4082-BF90-DAA9D7F95902}" dt="2024-04-30T14:22:19.581" v="170"/>
          <ac:spMkLst>
            <pc:docMk/>
            <pc:sldMk cId="943964012" sldId="2144328360"/>
            <ac:spMk id="9" creationId="{14A25239-5003-CC12-09EC-2B17AC57B0B4}"/>
          </ac:spMkLst>
        </pc:spChg>
        <pc:spChg chg="del mod">
          <ac:chgData name="Leah Montner Dixon" userId="d5b2ae9e-9213-4442-b7df-4db8cbe51e5d" providerId="ADAL" clId="{8B513A12-7A6B-4082-BF90-DAA9D7F95902}" dt="2024-04-30T14:29:43.550" v="206" actId="478"/>
          <ac:spMkLst>
            <pc:docMk/>
            <pc:sldMk cId="943964012" sldId="2144328360"/>
            <ac:spMk id="14" creationId="{A82C283B-0A5C-16E0-BFBA-30787A56A1C7}"/>
          </ac:spMkLst>
        </pc:spChg>
        <pc:spChg chg="add mod">
          <ac:chgData name="Leah Montner Dixon" userId="d5b2ae9e-9213-4442-b7df-4db8cbe51e5d" providerId="ADAL" clId="{8B513A12-7A6B-4082-BF90-DAA9D7F95902}" dt="2024-04-30T20:47:23.788" v="606" actId="20577"/>
          <ac:spMkLst>
            <pc:docMk/>
            <pc:sldMk cId="943964012" sldId="2144328360"/>
            <ac:spMk id="26" creationId="{28F3B17F-87FF-EC0F-9F6A-DA161D81A3F5}"/>
          </ac:spMkLst>
        </pc:spChg>
        <pc:picChg chg="del">
          <ac:chgData name="Leah Montner Dixon" userId="d5b2ae9e-9213-4442-b7df-4db8cbe51e5d" providerId="ADAL" clId="{8B513A12-7A6B-4082-BF90-DAA9D7F95902}" dt="2024-04-30T14:22:19.355" v="169" actId="478"/>
          <ac:picMkLst>
            <pc:docMk/>
            <pc:sldMk cId="943964012" sldId="2144328360"/>
            <ac:picMk id="2" creationId="{15C9A6AF-2141-4DCB-F0C8-500C48E691F2}"/>
          </ac:picMkLst>
        </pc:picChg>
        <pc:picChg chg="add mod">
          <ac:chgData name="Leah Montner Dixon" userId="d5b2ae9e-9213-4442-b7df-4db8cbe51e5d" providerId="ADAL" clId="{8B513A12-7A6B-4082-BF90-DAA9D7F95902}" dt="2024-04-30T14:22:19.581" v="170"/>
          <ac:picMkLst>
            <pc:docMk/>
            <pc:sldMk cId="943964012" sldId="2144328360"/>
            <ac:picMk id="7" creationId="{C284DA52-4673-EC66-7708-427AD9344D16}"/>
          </ac:picMkLst>
        </pc:picChg>
      </pc:sldChg>
      <pc:sldChg chg="delSp modSp mod">
        <pc:chgData name="Leah Montner Dixon" userId="d5b2ae9e-9213-4442-b7df-4db8cbe51e5d" providerId="ADAL" clId="{8B513A12-7A6B-4082-BF90-DAA9D7F95902}" dt="2024-04-30T20:57:47.857" v="710" actId="113"/>
        <pc:sldMkLst>
          <pc:docMk/>
          <pc:sldMk cId="901560642" sldId="2144328394"/>
        </pc:sldMkLst>
        <pc:spChg chg="mod">
          <ac:chgData name="Leah Montner Dixon" userId="d5b2ae9e-9213-4442-b7df-4db8cbe51e5d" providerId="ADAL" clId="{8B513A12-7A6B-4082-BF90-DAA9D7F95902}" dt="2024-04-30T20:57:47.857" v="710" actId="113"/>
          <ac:spMkLst>
            <pc:docMk/>
            <pc:sldMk cId="901560642" sldId="2144328394"/>
            <ac:spMk id="7" creationId="{EDF550BE-C877-6A88-8FB7-0BFC7C4DE20F}"/>
          </ac:spMkLst>
        </pc:spChg>
        <pc:picChg chg="del">
          <ac:chgData name="Leah Montner Dixon" userId="d5b2ae9e-9213-4442-b7df-4db8cbe51e5d" providerId="ADAL" clId="{8B513A12-7A6B-4082-BF90-DAA9D7F95902}" dt="2024-04-30T20:57:06.297" v="703" actId="478"/>
          <ac:picMkLst>
            <pc:docMk/>
            <pc:sldMk cId="901560642" sldId="2144328394"/>
            <ac:picMk id="11" creationId="{E1C01F57-C140-A334-23CA-30ED2FE61F4E}"/>
          </ac:picMkLst>
        </pc:picChg>
      </pc:sldChg>
      <pc:sldChg chg="modSp del mod">
        <pc:chgData name="Leah Montner Dixon" userId="d5b2ae9e-9213-4442-b7df-4db8cbe51e5d" providerId="ADAL" clId="{8B513A12-7A6B-4082-BF90-DAA9D7F95902}" dt="2024-04-30T20:57:24.920" v="705" actId="47"/>
        <pc:sldMkLst>
          <pc:docMk/>
          <pc:sldMk cId="179241666" sldId="2144328412"/>
        </pc:sldMkLst>
        <pc:spChg chg="mod">
          <ac:chgData name="Leah Montner Dixon" userId="d5b2ae9e-9213-4442-b7df-4db8cbe51e5d" providerId="ADAL" clId="{8B513A12-7A6B-4082-BF90-DAA9D7F95902}" dt="2024-04-30T20:55:26.912" v="702"/>
          <ac:spMkLst>
            <pc:docMk/>
            <pc:sldMk cId="179241666" sldId="2144328412"/>
            <ac:spMk id="12" creationId="{D3ED8F18-80E6-D449-A031-541661F2A42F}"/>
          </ac:spMkLst>
        </pc:spChg>
      </pc:sldChg>
      <pc:sldChg chg="addSp delSp modSp mod modTransition">
        <pc:chgData name="Leah Montner Dixon" userId="d5b2ae9e-9213-4442-b7df-4db8cbe51e5d" providerId="ADAL" clId="{8B513A12-7A6B-4082-BF90-DAA9D7F95902}" dt="2024-04-30T16:25:31.401" v="368"/>
        <pc:sldMkLst>
          <pc:docMk/>
          <pc:sldMk cId="1865309746" sldId="2144328416"/>
        </pc:sldMkLst>
        <pc:spChg chg="del">
          <ac:chgData name="Leah Montner Dixon" userId="d5b2ae9e-9213-4442-b7df-4db8cbe51e5d" providerId="ADAL" clId="{8B513A12-7A6B-4082-BF90-DAA9D7F95902}" dt="2024-04-30T14:22:30.916" v="175" actId="478"/>
          <ac:spMkLst>
            <pc:docMk/>
            <pc:sldMk cId="1865309746" sldId="2144328416"/>
            <ac:spMk id="4" creationId="{4926C08B-E582-55A2-34C2-9302BB54D830}"/>
          </ac:spMkLst>
        </pc:spChg>
        <pc:spChg chg="del">
          <ac:chgData name="Leah Montner Dixon" userId="d5b2ae9e-9213-4442-b7df-4db8cbe51e5d" providerId="ADAL" clId="{8B513A12-7A6B-4082-BF90-DAA9D7F95902}" dt="2024-04-30T14:22:30.916" v="175" actId="478"/>
          <ac:spMkLst>
            <pc:docMk/>
            <pc:sldMk cId="1865309746" sldId="2144328416"/>
            <ac:spMk id="5" creationId="{ABB4B28E-F5A7-E21E-FDF3-6005C198EF00}"/>
          </ac:spMkLst>
        </pc:spChg>
        <pc:spChg chg="del mod">
          <ac:chgData name="Leah Montner Dixon" userId="d5b2ae9e-9213-4442-b7df-4db8cbe51e5d" providerId="ADAL" clId="{8B513A12-7A6B-4082-BF90-DAA9D7F95902}" dt="2024-04-30T14:31:58.082" v="237" actId="478"/>
          <ac:spMkLst>
            <pc:docMk/>
            <pc:sldMk cId="1865309746" sldId="2144328416"/>
            <ac:spMk id="7" creationId="{92E893FA-A1C1-CE34-10C1-F3904F5FC372}"/>
          </ac:spMkLst>
        </pc:spChg>
        <pc:spChg chg="add mod">
          <ac:chgData name="Leah Montner Dixon" userId="d5b2ae9e-9213-4442-b7df-4db8cbe51e5d" providerId="ADAL" clId="{8B513A12-7A6B-4082-BF90-DAA9D7F95902}" dt="2024-04-30T14:22:31.156" v="176"/>
          <ac:spMkLst>
            <pc:docMk/>
            <pc:sldMk cId="1865309746" sldId="2144328416"/>
            <ac:spMk id="10" creationId="{AF6E3DED-0E11-699E-E0D5-56B8F21AF64C}"/>
          </ac:spMkLst>
        </pc:spChg>
        <pc:spChg chg="add mod">
          <ac:chgData name="Leah Montner Dixon" userId="d5b2ae9e-9213-4442-b7df-4db8cbe51e5d" providerId="ADAL" clId="{8B513A12-7A6B-4082-BF90-DAA9D7F95902}" dt="2024-04-30T14:22:31.156" v="176"/>
          <ac:spMkLst>
            <pc:docMk/>
            <pc:sldMk cId="1865309746" sldId="2144328416"/>
            <ac:spMk id="12" creationId="{ED73A789-EFB5-6564-6869-E19B5A2486FD}"/>
          </ac:spMkLst>
        </pc:spChg>
        <pc:spChg chg="add mod">
          <ac:chgData name="Leah Montner Dixon" userId="d5b2ae9e-9213-4442-b7df-4db8cbe51e5d" providerId="ADAL" clId="{8B513A12-7A6B-4082-BF90-DAA9D7F95902}" dt="2024-04-30T14:32:27.390" v="240" actId="20577"/>
          <ac:spMkLst>
            <pc:docMk/>
            <pc:sldMk cId="1865309746" sldId="2144328416"/>
            <ac:spMk id="13" creationId="{3EA9E7CC-3FE9-9D38-202E-444977F29FD7}"/>
          </ac:spMkLst>
        </pc:spChg>
        <pc:picChg chg="del">
          <ac:chgData name="Leah Montner Dixon" userId="d5b2ae9e-9213-4442-b7df-4db8cbe51e5d" providerId="ADAL" clId="{8B513A12-7A6B-4082-BF90-DAA9D7F95902}" dt="2024-04-30T14:22:30.916" v="175" actId="478"/>
          <ac:picMkLst>
            <pc:docMk/>
            <pc:sldMk cId="1865309746" sldId="2144328416"/>
            <ac:picMk id="2" creationId="{1F82BA66-0332-1897-B019-14BA9A3FD626}"/>
          </ac:picMkLst>
        </pc:picChg>
        <pc:picChg chg="add mod">
          <ac:chgData name="Leah Montner Dixon" userId="d5b2ae9e-9213-4442-b7df-4db8cbe51e5d" providerId="ADAL" clId="{8B513A12-7A6B-4082-BF90-DAA9D7F95902}" dt="2024-04-30T14:22:31.156" v="176"/>
          <ac:picMkLst>
            <pc:docMk/>
            <pc:sldMk cId="1865309746" sldId="2144328416"/>
            <ac:picMk id="6" creationId="{9287DF15-C1E8-7E5D-E52B-238C62AE73AC}"/>
          </ac:picMkLst>
        </pc:picChg>
      </pc:sldChg>
      <pc:sldChg chg="del">
        <pc:chgData name="Leah Montner Dixon" userId="d5b2ae9e-9213-4442-b7df-4db8cbe51e5d" providerId="ADAL" clId="{8B513A12-7A6B-4082-BF90-DAA9D7F95902}" dt="2024-04-30T20:30:17.296" v="407" actId="47"/>
        <pc:sldMkLst>
          <pc:docMk/>
          <pc:sldMk cId="3240981452" sldId="2144328416"/>
        </pc:sldMkLst>
      </pc:sldChg>
      <pc:sldChg chg="addSp delSp modSp add del mod">
        <pc:chgData name="Leah Montner Dixon" userId="d5b2ae9e-9213-4442-b7df-4db8cbe51e5d" providerId="ADAL" clId="{8B513A12-7A6B-4082-BF90-DAA9D7F95902}" dt="2024-04-30T21:08:54.967" v="1163"/>
        <pc:sldMkLst>
          <pc:docMk/>
          <pc:sldMk cId="3995427788" sldId="2146846009"/>
        </pc:sldMkLst>
        <pc:spChg chg="del mod">
          <ac:chgData name="Leah Montner Dixon" userId="d5b2ae9e-9213-4442-b7df-4db8cbe51e5d" providerId="ADAL" clId="{8B513A12-7A6B-4082-BF90-DAA9D7F95902}" dt="2024-04-30T20:48:36.904" v="669" actId="478"/>
          <ac:spMkLst>
            <pc:docMk/>
            <pc:sldMk cId="3995427788" sldId="2146846009"/>
            <ac:spMk id="2" creationId="{4F9C36EA-9285-58C3-8EBF-A6D09B431F44}"/>
          </ac:spMkLst>
        </pc:spChg>
        <pc:spChg chg="add mod">
          <ac:chgData name="Leah Montner Dixon" userId="d5b2ae9e-9213-4442-b7df-4db8cbe51e5d" providerId="ADAL" clId="{8B513A12-7A6B-4082-BF90-DAA9D7F95902}" dt="2024-04-30T20:49:42.428" v="679" actId="20577"/>
          <ac:spMkLst>
            <pc:docMk/>
            <pc:sldMk cId="3995427788" sldId="2146846009"/>
            <ac:spMk id="4" creationId="{1B943F04-39A4-1303-063C-6FB8530ECC33}"/>
          </ac:spMkLst>
        </pc:spChg>
        <pc:spChg chg="del">
          <ac:chgData name="Leah Montner Dixon" userId="d5b2ae9e-9213-4442-b7df-4db8cbe51e5d" providerId="ADAL" clId="{8B513A12-7A6B-4082-BF90-DAA9D7F95902}" dt="2024-04-30T21:08:54.703" v="1162" actId="478"/>
          <ac:spMkLst>
            <pc:docMk/>
            <pc:sldMk cId="3995427788" sldId="2146846009"/>
            <ac:spMk id="10" creationId="{1EF04E45-13D5-8FA6-2FA7-EE6CEFD336C1}"/>
          </ac:spMkLst>
        </pc:spChg>
        <pc:spChg chg="add mod">
          <ac:chgData name="Leah Montner Dixon" userId="d5b2ae9e-9213-4442-b7df-4db8cbe51e5d" providerId="ADAL" clId="{8B513A12-7A6B-4082-BF90-DAA9D7F95902}" dt="2024-04-30T21:08:54.967" v="1163"/>
          <ac:spMkLst>
            <pc:docMk/>
            <pc:sldMk cId="3995427788" sldId="2146846009"/>
            <ac:spMk id="13" creationId="{8059DFF1-35C1-F19F-BE2F-78A78F7AAF55}"/>
          </ac:spMkLst>
        </pc:spChg>
        <pc:spChg chg="add mod">
          <ac:chgData name="Leah Montner Dixon" userId="d5b2ae9e-9213-4442-b7df-4db8cbe51e5d" providerId="ADAL" clId="{8B513A12-7A6B-4082-BF90-DAA9D7F95902}" dt="2024-04-30T21:08:54.967" v="1163"/>
          <ac:spMkLst>
            <pc:docMk/>
            <pc:sldMk cId="3995427788" sldId="2146846009"/>
            <ac:spMk id="16" creationId="{547878A6-4571-274E-8CE7-85F99AF7BFBB}"/>
          </ac:spMkLst>
        </pc:spChg>
        <pc:picChg chg="del">
          <ac:chgData name="Leah Montner Dixon" userId="d5b2ae9e-9213-4442-b7df-4db8cbe51e5d" providerId="ADAL" clId="{8B513A12-7A6B-4082-BF90-DAA9D7F95902}" dt="2024-04-30T21:08:54.703" v="1162" actId="478"/>
          <ac:picMkLst>
            <pc:docMk/>
            <pc:sldMk cId="3995427788" sldId="2146846009"/>
            <ac:picMk id="9" creationId="{224857FE-ADA6-DD48-BC3E-2BF44C1BF97C}"/>
          </ac:picMkLst>
        </pc:picChg>
        <pc:picChg chg="add mod">
          <ac:chgData name="Leah Montner Dixon" userId="d5b2ae9e-9213-4442-b7df-4db8cbe51e5d" providerId="ADAL" clId="{8B513A12-7A6B-4082-BF90-DAA9D7F95902}" dt="2024-04-30T21:08:54.967" v="1163"/>
          <ac:picMkLst>
            <pc:docMk/>
            <pc:sldMk cId="3995427788" sldId="2146846009"/>
            <ac:picMk id="11" creationId="{9B0FAA5F-30BF-D5E7-FD9E-4152F5E5F8F6}"/>
          </ac:picMkLst>
        </pc:picChg>
        <pc:picChg chg="del">
          <ac:chgData name="Leah Montner Dixon" userId="d5b2ae9e-9213-4442-b7df-4db8cbe51e5d" providerId="ADAL" clId="{8B513A12-7A6B-4082-BF90-DAA9D7F95902}" dt="2024-04-30T21:08:54.703" v="1162" actId="478"/>
          <ac:picMkLst>
            <pc:docMk/>
            <pc:sldMk cId="3995427788" sldId="2146846009"/>
            <ac:picMk id="12" creationId="{FF8CB453-59F5-727D-C575-833E2254CFFC}"/>
          </ac:picMkLst>
        </pc:picChg>
      </pc:sldChg>
      <pc:sldChg chg="delSp modSp del mod">
        <pc:chgData name="Leah Montner Dixon" userId="d5b2ae9e-9213-4442-b7df-4db8cbe51e5d" providerId="ADAL" clId="{8B513A12-7A6B-4082-BF90-DAA9D7F95902}" dt="2024-04-30T14:25:00.390" v="186" actId="47"/>
        <pc:sldMkLst>
          <pc:docMk/>
          <pc:sldMk cId="3118991152" sldId="2146846068"/>
        </pc:sldMkLst>
        <pc:spChg chg="del">
          <ac:chgData name="Leah Montner Dixon" userId="d5b2ae9e-9213-4442-b7df-4db8cbe51e5d" providerId="ADAL" clId="{8B513A12-7A6B-4082-BF90-DAA9D7F95902}" dt="2024-04-30T14:24:55.991" v="184" actId="21"/>
          <ac:spMkLst>
            <pc:docMk/>
            <pc:sldMk cId="3118991152" sldId="2146846068"/>
            <ac:spMk id="3" creationId="{7D0C5788-EE3A-42C8-CF4E-9D1919DE5DA3}"/>
          </ac:spMkLst>
        </pc:spChg>
        <pc:spChg chg="mod">
          <ac:chgData name="Leah Montner Dixon" userId="d5b2ae9e-9213-4442-b7df-4db8cbe51e5d" providerId="ADAL" clId="{8B513A12-7A6B-4082-BF90-DAA9D7F95902}" dt="2024-04-30T14:21:46.725" v="164" actId="20577"/>
          <ac:spMkLst>
            <pc:docMk/>
            <pc:sldMk cId="3118991152" sldId="2146846068"/>
            <ac:spMk id="11" creationId="{D578FA94-BE50-2113-9EF0-71A2DCB98B77}"/>
          </ac:spMkLst>
        </pc:spChg>
        <pc:picChg chg="del">
          <ac:chgData name="Leah Montner Dixon" userId="d5b2ae9e-9213-4442-b7df-4db8cbe51e5d" providerId="ADAL" clId="{8B513A12-7A6B-4082-BF90-DAA9D7F95902}" dt="2024-04-30T14:24:55.991" v="184" actId="21"/>
          <ac:picMkLst>
            <pc:docMk/>
            <pc:sldMk cId="3118991152" sldId="2146846068"/>
            <ac:picMk id="14" creationId="{7F13565D-00E3-4503-25E1-194909AC147C}"/>
          </ac:picMkLst>
        </pc:picChg>
      </pc:sldChg>
      <pc:sldChg chg="addSp delSp modSp mod modTransition">
        <pc:chgData name="Leah Montner Dixon" userId="d5b2ae9e-9213-4442-b7df-4db8cbe51e5d" providerId="ADAL" clId="{8B513A12-7A6B-4082-BF90-DAA9D7F95902}" dt="2024-04-30T20:58:12.778" v="716" actId="478"/>
        <pc:sldMkLst>
          <pc:docMk/>
          <pc:sldMk cId="1429291680" sldId="2146846121"/>
        </pc:sldMkLst>
        <pc:spChg chg="add mod">
          <ac:chgData name="Leah Montner Dixon" userId="d5b2ae9e-9213-4442-b7df-4db8cbe51e5d" providerId="ADAL" clId="{8B513A12-7A6B-4082-BF90-DAA9D7F95902}" dt="2024-04-30T14:22:37.529" v="180"/>
          <ac:spMkLst>
            <pc:docMk/>
            <pc:sldMk cId="1429291680" sldId="2146846121"/>
            <ac:spMk id="3" creationId="{F5205E3F-31C7-1782-6D6A-9385A2648868}"/>
          </ac:spMkLst>
        </pc:spChg>
        <pc:spChg chg="add mod">
          <ac:chgData name="Leah Montner Dixon" userId="d5b2ae9e-9213-4442-b7df-4db8cbe51e5d" providerId="ADAL" clId="{8B513A12-7A6B-4082-BF90-DAA9D7F95902}" dt="2024-04-30T14:22:37.529" v="180"/>
          <ac:spMkLst>
            <pc:docMk/>
            <pc:sldMk cId="1429291680" sldId="2146846121"/>
            <ac:spMk id="4" creationId="{DE73CEB8-ABA3-2A22-6ED3-5808EF847648}"/>
          </ac:spMkLst>
        </pc:spChg>
        <pc:spChg chg="add mod">
          <ac:chgData name="Leah Montner Dixon" userId="d5b2ae9e-9213-4442-b7df-4db8cbe51e5d" providerId="ADAL" clId="{8B513A12-7A6B-4082-BF90-DAA9D7F95902}" dt="2024-04-30T20:58:11.587" v="715"/>
          <ac:spMkLst>
            <pc:docMk/>
            <pc:sldMk cId="1429291680" sldId="2146846121"/>
            <ac:spMk id="6" creationId="{7290B47D-2824-1011-3C6D-2DBD2A00C7CC}"/>
          </ac:spMkLst>
        </pc:spChg>
        <pc:spChg chg="del">
          <ac:chgData name="Leah Montner Dixon" userId="d5b2ae9e-9213-4442-b7df-4db8cbe51e5d" providerId="ADAL" clId="{8B513A12-7A6B-4082-BF90-DAA9D7F95902}" dt="2024-04-30T14:22:37.318" v="179" actId="478"/>
          <ac:spMkLst>
            <pc:docMk/>
            <pc:sldMk cId="1429291680" sldId="2146846121"/>
            <ac:spMk id="7" creationId="{1282D844-C6AB-D128-4916-833EA0FFF971}"/>
          </ac:spMkLst>
        </pc:spChg>
        <pc:spChg chg="del mod">
          <ac:chgData name="Leah Montner Dixon" userId="d5b2ae9e-9213-4442-b7df-4db8cbe51e5d" providerId="ADAL" clId="{8B513A12-7A6B-4082-BF90-DAA9D7F95902}" dt="2024-04-30T20:58:12.778" v="716" actId="478"/>
          <ac:spMkLst>
            <pc:docMk/>
            <pc:sldMk cId="1429291680" sldId="2146846121"/>
            <ac:spMk id="8" creationId="{D6AD7559-490A-7B39-54B3-156781D29387}"/>
          </ac:spMkLst>
        </pc:spChg>
        <pc:spChg chg="del">
          <ac:chgData name="Leah Montner Dixon" userId="d5b2ae9e-9213-4442-b7df-4db8cbe51e5d" providerId="ADAL" clId="{8B513A12-7A6B-4082-BF90-DAA9D7F95902}" dt="2024-04-30T14:22:37.318" v="179" actId="478"/>
          <ac:spMkLst>
            <pc:docMk/>
            <pc:sldMk cId="1429291680" sldId="2146846121"/>
            <ac:spMk id="14" creationId="{09127E7D-18BF-620D-B572-E4957970A1AE}"/>
          </ac:spMkLst>
        </pc:spChg>
        <pc:picChg chg="add mod">
          <ac:chgData name="Leah Montner Dixon" userId="d5b2ae9e-9213-4442-b7df-4db8cbe51e5d" providerId="ADAL" clId="{8B513A12-7A6B-4082-BF90-DAA9D7F95902}" dt="2024-04-30T14:22:37.529" v="180"/>
          <ac:picMkLst>
            <pc:docMk/>
            <pc:sldMk cId="1429291680" sldId="2146846121"/>
            <ac:picMk id="2" creationId="{19E0223B-4676-BC9D-3A88-951CFF0D8831}"/>
          </ac:picMkLst>
        </pc:picChg>
        <pc:picChg chg="del">
          <ac:chgData name="Leah Montner Dixon" userId="d5b2ae9e-9213-4442-b7df-4db8cbe51e5d" providerId="ADAL" clId="{8B513A12-7A6B-4082-BF90-DAA9D7F95902}" dt="2024-04-30T14:22:37.318" v="179" actId="478"/>
          <ac:picMkLst>
            <pc:docMk/>
            <pc:sldMk cId="1429291680" sldId="2146846121"/>
            <ac:picMk id="6" creationId="{63DF2D2A-2437-F5C0-75B0-E4F03105333A}"/>
          </ac:picMkLst>
        </pc:picChg>
      </pc:sldChg>
      <pc:sldChg chg="modTransition">
        <pc:chgData name="Leah Montner Dixon" userId="d5b2ae9e-9213-4442-b7df-4db8cbe51e5d" providerId="ADAL" clId="{8B513A12-7A6B-4082-BF90-DAA9D7F95902}" dt="2024-04-30T16:25:31.401" v="368"/>
        <pc:sldMkLst>
          <pc:docMk/>
          <pc:sldMk cId="450180875" sldId="2146846275"/>
        </pc:sldMkLst>
      </pc:sldChg>
      <pc:sldChg chg="addSp delSp modSp add del mod modAnim">
        <pc:chgData name="Leah Montner Dixon" userId="d5b2ae9e-9213-4442-b7df-4db8cbe51e5d" providerId="ADAL" clId="{8B513A12-7A6B-4082-BF90-DAA9D7F95902}" dt="2024-04-30T21:08:50.364" v="1161"/>
        <pc:sldMkLst>
          <pc:docMk/>
          <pc:sldMk cId="3257966503" sldId="2146846290"/>
        </pc:sldMkLst>
        <pc:spChg chg="del mod">
          <ac:chgData name="Leah Montner Dixon" userId="d5b2ae9e-9213-4442-b7df-4db8cbe51e5d" providerId="ADAL" clId="{8B513A12-7A6B-4082-BF90-DAA9D7F95902}" dt="2024-04-30T20:47:43.455" v="612" actId="478"/>
          <ac:spMkLst>
            <pc:docMk/>
            <pc:sldMk cId="3257966503" sldId="2146846290"/>
            <ac:spMk id="2" creationId="{4F9C36EA-9285-58C3-8EBF-A6D09B431F44}"/>
          </ac:spMkLst>
        </pc:spChg>
        <pc:spChg chg="mod">
          <ac:chgData name="Leah Montner Dixon" userId="d5b2ae9e-9213-4442-b7df-4db8cbe51e5d" providerId="ADAL" clId="{8B513A12-7A6B-4082-BF90-DAA9D7F95902}" dt="2024-04-30T20:47:59.568" v="624" actId="1036"/>
          <ac:spMkLst>
            <pc:docMk/>
            <pc:sldMk cId="3257966503" sldId="2146846290"/>
            <ac:spMk id="4" creationId="{A10A9AF2-8939-1FA5-7DAE-5AD34EC0396E}"/>
          </ac:spMkLst>
        </pc:spChg>
        <pc:spChg chg="add mod">
          <ac:chgData name="Leah Montner Dixon" userId="d5b2ae9e-9213-4442-b7df-4db8cbe51e5d" providerId="ADAL" clId="{8B513A12-7A6B-4082-BF90-DAA9D7F95902}" dt="2024-04-30T20:48:24.756" v="665" actId="20577"/>
          <ac:spMkLst>
            <pc:docMk/>
            <pc:sldMk cId="3257966503" sldId="2146846290"/>
            <ac:spMk id="5" creationId="{FE9F1439-BF54-1D21-9147-67933E1A0DF0}"/>
          </ac:spMkLst>
        </pc:spChg>
        <pc:spChg chg="mod">
          <ac:chgData name="Leah Montner Dixon" userId="d5b2ae9e-9213-4442-b7df-4db8cbe51e5d" providerId="ADAL" clId="{8B513A12-7A6B-4082-BF90-DAA9D7F95902}" dt="2024-04-30T20:47:59.568" v="624" actId="1036"/>
          <ac:spMkLst>
            <pc:docMk/>
            <pc:sldMk cId="3257966503" sldId="2146846290"/>
            <ac:spMk id="6" creationId="{089A7898-E8ED-4BD3-C197-9885B8B1AF94}"/>
          </ac:spMkLst>
        </pc:spChg>
        <pc:spChg chg="mod">
          <ac:chgData name="Leah Montner Dixon" userId="d5b2ae9e-9213-4442-b7df-4db8cbe51e5d" providerId="ADAL" clId="{8B513A12-7A6B-4082-BF90-DAA9D7F95902}" dt="2024-04-30T20:47:59.568" v="624" actId="1036"/>
          <ac:spMkLst>
            <pc:docMk/>
            <pc:sldMk cId="3257966503" sldId="2146846290"/>
            <ac:spMk id="7" creationId="{E1F30E4D-65CB-F018-F1DA-061975006AF6}"/>
          </ac:spMkLst>
        </pc:spChg>
        <pc:spChg chg="del">
          <ac:chgData name="Leah Montner Dixon" userId="d5b2ae9e-9213-4442-b7df-4db8cbe51e5d" providerId="ADAL" clId="{8B513A12-7A6B-4082-BF90-DAA9D7F95902}" dt="2024-04-30T21:08:50.019" v="1160" actId="478"/>
          <ac:spMkLst>
            <pc:docMk/>
            <pc:sldMk cId="3257966503" sldId="2146846290"/>
            <ac:spMk id="10" creationId="{BCC4869B-4D62-231F-D07B-8E82EC42FC1E}"/>
          </ac:spMkLst>
        </pc:spChg>
        <pc:spChg chg="mod">
          <ac:chgData name="Leah Montner Dixon" userId="d5b2ae9e-9213-4442-b7df-4db8cbe51e5d" providerId="ADAL" clId="{8B513A12-7A6B-4082-BF90-DAA9D7F95902}" dt="2024-04-30T20:47:59.568" v="624" actId="1036"/>
          <ac:spMkLst>
            <pc:docMk/>
            <pc:sldMk cId="3257966503" sldId="2146846290"/>
            <ac:spMk id="11" creationId="{E72AC717-CAE0-B803-B802-C6E11C4D88FD}"/>
          </ac:spMkLst>
        </pc:spChg>
        <pc:spChg chg="mod">
          <ac:chgData name="Leah Montner Dixon" userId="d5b2ae9e-9213-4442-b7df-4db8cbe51e5d" providerId="ADAL" clId="{8B513A12-7A6B-4082-BF90-DAA9D7F95902}" dt="2024-04-30T20:47:59.568" v="624" actId="1036"/>
          <ac:spMkLst>
            <pc:docMk/>
            <pc:sldMk cId="3257966503" sldId="2146846290"/>
            <ac:spMk id="12" creationId="{13F6C750-5FDC-9DCC-CEFE-5005F61234B1}"/>
          </ac:spMkLst>
        </pc:spChg>
        <pc:spChg chg="mod">
          <ac:chgData name="Leah Montner Dixon" userId="d5b2ae9e-9213-4442-b7df-4db8cbe51e5d" providerId="ADAL" clId="{8B513A12-7A6B-4082-BF90-DAA9D7F95902}" dt="2024-04-30T20:47:59.568" v="624" actId="1036"/>
          <ac:spMkLst>
            <pc:docMk/>
            <pc:sldMk cId="3257966503" sldId="2146846290"/>
            <ac:spMk id="13" creationId="{25EB16D7-FCC2-A48F-1191-43EE7813298C}"/>
          </ac:spMkLst>
        </pc:spChg>
        <pc:spChg chg="add del mod ord">
          <ac:chgData name="Leah Montner Dixon" userId="d5b2ae9e-9213-4442-b7df-4db8cbe51e5d" providerId="ADAL" clId="{8B513A12-7A6B-4082-BF90-DAA9D7F95902}" dt="2024-04-30T20:47:55.753" v="622" actId="478"/>
          <ac:spMkLst>
            <pc:docMk/>
            <pc:sldMk cId="3257966503" sldId="2146846290"/>
            <ac:spMk id="14" creationId="{C6C01794-7D56-FFDC-8ADB-28BF261FE734}"/>
          </ac:spMkLst>
        </pc:spChg>
        <pc:spChg chg="add mod">
          <ac:chgData name="Leah Montner Dixon" userId="d5b2ae9e-9213-4442-b7df-4db8cbe51e5d" providerId="ADAL" clId="{8B513A12-7A6B-4082-BF90-DAA9D7F95902}" dt="2024-04-30T21:08:50.364" v="1161"/>
          <ac:spMkLst>
            <pc:docMk/>
            <pc:sldMk cId="3257966503" sldId="2146846290"/>
            <ac:spMk id="16" creationId="{00210EF5-4063-F9FF-5378-A21CBC4D471F}"/>
          </ac:spMkLst>
        </pc:spChg>
        <pc:spChg chg="add mod">
          <ac:chgData name="Leah Montner Dixon" userId="d5b2ae9e-9213-4442-b7df-4db8cbe51e5d" providerId="ADAL" clId="{8B513A12-7A6B-4082-BF90-DAA9D7F95902}" dt="2024-04-30T21:08:50.364" v="1161"/>
          <ac:spMkLst>
            <pc:docMk/>
            <pc:sldMk cId="3257966503" sldId="2146846290"/>
            <ac:spMk id="17" creationId="{93B925D9-B554-12CD-9689-E334FD979141}"/>
          </ac:spMkLst>
        </pc:spChg>
        <pc:spChg chg="mod">
          <ac:chgData name="Leah Montner Dixon" userId="d5b2ae9e-9213-4442-b7df-4db8cbe51e5d" providerId="ADAL" clId="{8B513A12-7A6B-4082-BF90-DAA9D7F95902}" dt="2024-04-30T20:47:59.568" v="624" actId="1036"/>
          <ac:spMkLst>
            <pc:docMk/>
            <pc:sldMk cId="3257966503" sldId="2146846290"/>
            <ac:spMk id="48" creationId="{E07A7873-D610-E88D-970A-638026FF4FA2}"/>
          </ac:spMkLst>
        </pc:spChg>
        <pc:spChg chg="mod">
          <ac:chgData name="Leah Montner Dixon" userId="d5b2ae9e-9213-4442-b7df-4db8cbe51e5d" providerId="ADAL" clId="{8B513A12-7A6B-4082-BF90-DAA9D7F95902}" dt="2024-04-30T20:47:59.568" v="624" actId="1036"/>
          <ac:spMkLst>
            <pc:docMk/>
            <pc:sldMk cId="3257966503" sldId="2146846290"/>
            <ac:spMk id="49" creationId="{1D948A8D-05B2-8F8A-CCC5-89BFAD67B96A}"/>
          </ac:spMkLst>
        </pc:spChg>
        <pc:spChg chg="mod">
          <ac:chgData name="Leah Montner Dixon" userId="d5b2ae9e-9213-4442-b7df-4db8cbe51e5d" providerId="ADAL" clId="{8B513A12-7A6B-4082-BF90-DAA9D7F95902}" dt="2024-04-30T20:47:59.568" v="624" actId="1036"/>
          <ac:spMkLst>
            <pc:docMk/>
            <pc:sldMk cId="3257966503" sldId="2146846290"/>
            <ac:spMk id="50" creationId="{6FE99F4D-1670-3B96-1142-37FF0B61E134}"/>
          </ac:spMkLst>
        </pc:spChg>
        <pc:spChg chg="mod">
          <ac:chgData name="Leah Montner Dixon" userId="d5b2ae9e-9213-4442-b7df-4db8cbe51e5d" providerId="ADAL" clId="{8B513A12-7A6B-4082-BF90-DAA9D7F95902}" dt="2024-04-30T20:47:59.568" v="624" actId="1036"/>
          <ac:spMkLst>
            <pc:docMk/>
            <pc:sldMk cId="3257966503" sldId="2146846290"/>
            <ac:spMk id="51" creationId="{68B8DB38-C0B5-CF98-D96D-5C5BA3E2C626}"/>
          </ac:spMkLst>
        </pc:spChg>
        <pc:spChg chg="mod">
          <ac:chgData name="Leah Montner Dixon" userId="d5b2ae9e-9213-4442-b7df-4db8cbe51e5d" providerId="ADAL" clId="{8B513A12-7A6B-4082-BF90-DAA9D7F95902}" dt="2024-04-30T20:47:59.568" v="624" actId="1036"/>
          <ac:spMkLst>
            <pc:docMk/>
            <pc:sldMk cId="3257966503" sldId="2146846290"/>
            <ac:spMk id="54" creationId="{C46D54F2-0581-D031-9506-5D1A0770D6C4}"/>
          </ac:spMkLst>
        </pc:spChg>
        <pc:spChg chg="mod">
          <ac:chgData name="Leah Montner Dixon" userId="d5b2ae9e-9213-4442-b7df-4db8cbe51e5d" providerId="ADAL" clId="{8B513A12-7A6B-4082-BF90-DAA9D7F95902}" dt="2024-04-30T20:47:59.568" v="624" actId="1036"/>
          <ac:spMkLst>
            <pc:docMk/>
            <pc:sldMk cId="3257966503" sldId="2146846290"/>
            <ac:spMk id="55" creationId="{E5284771-7986-FC8D-E9FA-A6CE4136321B}"/>
          </ac:spMkLst>
        </pc:spChg>
        <pc:spChg chg="mod">
          <ac:chgData name="Leah Montner Dixon" userId="d5b2ae9e-9213-4442-b7df-4db8cbe51e5d" providerId="ADAL" clId="{8B513A12-7A6B-4082-BF90-DAA9D7F95902}" dt="2024-04-30T20:47:59.568" v="624" actId="1036"/>
          <ac:spMkLst>
            <pc:docMk/>
            <pc:sldMk cId="3257966503" sldId="2146846290"/>
            <ac:spMk id="56" creationId="{145A411A-BDE5-5808-64F8-05013C97CFC9}"/>
          </ac:spMkLst>
        </pc:spChg>
        <pc:spChg chg="mod">
          <ac:chgData name="Leah Montner Dixon" userId="d5b2ae9e-9213-4442-b7df-4db8cbe51e5d" providerId="ADAL" clId="{8B513A12-7A6B-4082-BF90-DAA9D7F95902}" dt="2024-04-30T20:47:59.568" v="624" actId="1036"/>
          <ac:spMkLst>
            <pc:docMk/>
            <pc:sldMk cId="3257966503" sldId="2146846290"/>
            <ac:spMk id="57" creationId="{B1C3E9DD-0823-8D15-05B6-19377C793ECE}"/>
          </ac:spMkLst>
        </pc:spChg>
        <pc:picChg chg="del">
          <ac:chgData name="Leah Montner Dixon" userId="d5b2ae9e-9213-4442-b7df-4db8cbe51e5d" providerId="ADAL" clId="{8B513A12-7A6B-4082-BF90-DAA9D7F95902}" dt="2024-04-30T21:08:50.019" v="1160" actId="478"/>
          <ac:picMkLst>
            <pc:docMk/>
            <pc:sldMk cId="3257966503" sldId="2146846290"/>
            <ac:picMk id="3" creationId="{64E9DDB4-971C-51EA-7C47-0200CBAE95AD}"/>
          </ac:picMkLst>
        </pc:picChg>
        <pc:picChg chg="del">
          <ac:chgData name="Leah Montner Dixon" userId="d5b2ae9e-9213-4442-b7df-4db8cbe51e5d" providerId="ADAL" clId="{8B513A12-7A6B-4082-BF90-DAA9D7F95902}" dt="2024-04-30T21:08:50.019" v="1160" actId="478"/>
          <ac:picMkLst>
            <pc:docMk/>
            <pc:sldMk cId="3257966503" sldId="2146846290"/>
            <ac:picMk id="9" creationId="{72F0AD9A-8768-6712-13C9-8BEFB55021E9}"/>
          </ac:picMkLst>
        </pc:picChg>
        <pc:picChg chg="add mod">
          <ac:chgData name="Leah Montner Dixon" userId="d5b2ae9e-9213-4442-b7df-4db8cbe51e5d" providerId="ADAL" clId="{8B513A12-7A6B-4082-BF90-DAA9D7F95902}" dt="2024-04-30T21:08:50.364" v="1161"/>
          <ac:picMkLst>
            <pc:docMk/>
            <pc:sldMk cId="3257966503" sldId="2146846290"/>
            <ac:picMk id="15" creationId="{F1EB8729-BF93-EE22-F52B-5EE1B62E8F0F}"/>
          </ac:picMkLst>
        </pc:picChg>
        <pc:picChg chg="mod">
          <ac:chgData name="Leah Montner Dixon" userId="d5b2ae9e-9213-4442-b7df-4db8cbe51e5d" providerId="ADAL" clId="{8B513A12-7A6B-4082-BF90-DAA9D7F95902}" dt="2024-04-30T20:47:59.568" v="624" actId="1036"/>
          <ac:picMkLst>
            <pc:docMk/>
            <pc:sldMk cId="3257966503" sldId="2146846290"/>
            <ac:picMk id="66" creationId="{0484C1C6-E2C6-DB91-D69C-208104FAB415}"/>
          </ac:picMkLst>
        </pc:picChg>
        <pc:picChg chg="mod">
          <ac:chgData name="Leah Montner Dixon" userId="d5b2ae9e-9213-4442-b7df-4db8cbe51e5d" providerId="ADAL" clId="{8B513A12-7A6B-4082-BF90-DAA9D7F95902}" dt="2024-04-30T20:47:59.568" v="624" actId="1036"/>
          <ac:picMkLst>
            <pc:docMk/>
            <pc:sldMk cId="3257966503" sldId="2146846290"/>
            <ac:picMk id="68" creationId="{3C798462-72C8-6A2F-1B5B-E2EC69CE37B3}"/>
          </ac:picMkLst>
        </pc:picChg>
        <pc:picChg chg="mod">
          <ac:chgData name="Leah Montner Dixon" userId="d5b2ae9e-9213-4442-b7df-4db8cbe51e5d" providerId="ADAL" clId="{8B513A12-7A6B-4082-BF90-DAA9D7F95902}" dt="2024-04-30T20:47:59.568" v="624" actId="1036"/>
          <ac:picMkLst>
            <pc:docMk/>
            <pc:sldMk cId="3257966503" sldId="2146846290"/>
            <ac:picMk id="74" creationId="{95463A97-2F7C-C75C-2F17-6500FBC2CC40}"/>
          </ac:picMkLst>
        </pc:picChg>
        <pc:picChg chg="mod">
          <ac:chgData name="Leah Montner Dixon" userId="d5b2ae9e-9213-4442-b7df-4db8cbe51e5d" providerId="ADAL" clId="{8B513A12-7A6B-4082-BF90-DAA9D7F95902}" dt="2024-04-30T20:47:59.568" v="624" actId="1036"/>
          <ac:picMkLst>
            <pc:docMk/>
            <pc:sldMk cId="3257966503" sldId="2146846290"/>
            <ac:picMk id="76" creationId="{58367694-B842-3ADF-FBA8-E9F9B98EE47A}"/>
          </ac:picMkLst>
        </pc:picChg>
      </pc:sldChg>
      <pc:sldChg chg="addSp delSp modSp mod modTransition">
        <pc:chgData name="Leah Montner Dixon" userId="d5b2ae9e-9213-4442-b7df-4db8cbe51e5d" providerId="ADAL" clId="{8B513A12-7A6B-4082-BF90-DAA9D7F95902}" dt="2024-04-30T21:08:29.521" v="1159" actId="113"/>
        <pc:sldMkLst>
          <pc:docMk/>
          <pc:sldMk cId="135192769" sldId="2146846443"/>
        </pc:sldMkLst>
        <pc:spChg chg="add mod">
          <ac:chgData name="Leah Montner Dixon" userId="d5b2ae9e-9213-4442-b7df-4db8cbe51e5d" providerId="ADAL" clId="{8B513A12-7A6B-4082-BF90-DAA9D7F95902}" dt="2024-04-30T21:08:29.521" v="1159" actId="113"/>
          <ac:spMkLst>
            <pc:docMk/>
            <pc:sldMk cId="135192769" sldId="2146846443"/>
            <ac:spMk id="3" creationId="{DA37D988-8FE0-AD2B-B586-9E0BF7AFBA08}"/>
          </ac:spMkLst>
        </pc:spChg>
        <pc:spChg chg="add del">
          <ac:chgData name="Leah Montner Dixon" userId="d5b2ae9e-9213-4442-b7df-4db8cbe51e5d" providerId="ADAL" clId="{8B513A12-7A6B-4082-BF90-DAA9D7F95902}" dt="2024-04-30T14:08:47.905" v="14" actId="478"/>
          <ac:spMkLst>
            <pc:docMk/>
            <pc:sldMk cId="135192769" sldId="2146846443"/>
            <ac:spMk id="70" creationId="{F777C562-83C3-CFDD-A8FB-7E791489374F}"/>
          </ac:spMkLst>
        </pc:spChg>
        <pc:spChg chg="del mod">
          <ac:chgData name="Leah Montner Dixon" userId="d5b2ae9e-9213-4442-b7df-4db8cbe51e5d" providerId="ADAL" clId="{8B513A12-7A6B-4082-BF90-DAA9D7F95902}" dt="2024-04-30T14:01:24.494" v="1" actId="478"/>
          <ac:spMkLst>
            <pc:docMk/>
            <pc:sldMk cId="135192769" sldId="2146846443"/>
            <ac:spMk id="103" creationId="{A4994ED3-A1D7-94CF-B81B-A0DB097AF148}"/>
          </ac:spMkLst>
        </pc:spChg>
        <pc:spChg chg="mod">
          <ac:chgData name="Leah Montner Dixon" userId="d5b2ae9e-9213-4442-b7df-4db8cbe51e5d" providerId="ADAL" clId="{8B513A12-7A6B-4082-BF90-DAA9D7F95902}" dt="2024-04-30T14:18:51.172" v="146" actId="1076"/>
          <ac:spMkLst>
            <pc:docMk/>
            <pc:sldMk cId="135192769" sldId="2146846443"/>
            <ac:spMk id="174" creationId="{D5111C60-61B5-4E2C-D0A0-1DE4991C0BE8}"/>
          </ac:spMkLst>
        </pc:spChg>
        <pc:picChg chg="add mod ord">
          <ac:chgData name="Leah Montner Dixon" userId="d5b2ae9e-9213-4442-b7df-4db8cbe51e5d" providerId="ADAL" clId="{8B513A12-7A6B-4082-BF90-DAA9D7F95902}" dt="2024-04-30T14:10:56.683" v="21" actId="167"/>
          <ac:picMkLst>
            <pc:docMk/>
            <pc:sldMk cId="135192769" sldId="2146846443"/>
            <ac:picMk id="5" creationId="{F4E2BBDD-6522-A5BA-9F7D-B0C8A7251E3E}"/>
          </ac:picMkLst>
        </pc:picChg>
      </pc:sldChg>
      <pc:sldChg chg="addSp delSp modSp mod modTransition addCm delCm">
        <pc:chgData name="Leah Montner Dixon" userId="d5b2ae9e-9213-4442-b7df-4db8cbe51e5d" providerId="ADAL" clId="{8B513A12-7A6B-4082-BF90-DAA9D7F95902}" dt="2024-04-30T16:25:31.401" v="368"/>
        <pc:sldMkLst>
          <pc:docMk/>
          <pc:sldMk cId="3847873559" sldId="2146846444"/>
        </pc:sldMkLst>
        <pc:spChg chg="del">
          <ac:chgData name="Leah Montner Dixon" userId="d5b2ae9e-9213-4442-b7df-4db8cbe51e5d" providerId="ADAL" clId="{8B513A12-7A6B-4082-BF90-DAA9D7F95902}" dt="2024-04-30T14:22:26.650" v="173" actId="478"/>
          <ac:spMkLst>
            <pc:docMk/>
            <pc:sldMk cId="3847873559" sldId="2146846444"/>
            <ac:spMk id="5" creationId="{501273DF-0E8B-D2EA-8A54-86A0A9EBAE44}"/>
          </ac:spMkLst>
        </pc:spChg>
        <pc:spChg chg="del">
          <ac:chgData name="Leah Montner Dixon" userId="d5b2ae9e-9213-4442-b7df-4db8cbe51e5d" providerId="ADAL" clId="{8B513A12-7A6B-4082-BF90-DAA9D7F95902}" dt="2024-04-30T14:22:26.650" v="173" actId="478"/>
          <ac:spMkLst>
            <pc:docMk/>
            <pc:sldMk cId="3847873559" sldId="2146846444"/>
            <ac:spMk id="6" creationId="{BB1C297C-C7A1-CB59-6EEF-0E066EDEFE67}"/>
          </ac:spMkLst>
        </pc:spChg>
        <pc:spChg chg="del mod">
          <ac:chgData name="Leah Montner Dixon" userId="d5b2ae9e-9213-4442-b7df-4db8cbe51e5d" providerId="ADAL" clId="{8B513A12-7A6B-4082-BF90-DAA9D7F95902}" dt="2024-04-30T14:30:49.830" v="231" actId="478"/>
          <ac:spMkLst>
            <pc:docMk/>
            <pc:sldMk cId="3847873559" sldId="2146846444"/>
            <ac:spMk id="11" creationId="{FDE77D54-A062-E1E3-8189-6F4E95BA5A11}"/>
          </ac:spMkLst>
        </pc:spChg>
        <pc:spChg chg="add mod">
          <ac:chgData name="Leah Montner Dixon" userId="d5b2ae9e-9213-4442-b7df-4db8cbe51e5d" providerId="ADAL" clId="{8B513A12-7A6B-4082-BF90-DAA9D7F95902}" dt="2024-04-30T14:22:26.946" v="174"/>
          <ac:spMkLst>
            <pc:docMk/>
            <pc:sldMk cId="3847873559" sldId="2146846444"/>
            <ac:spMk id="15" creationId="{C4565F6E-4F22-7D27-171D-66E2C7F631E8}"/>
          </ac:spMkLst>
        </pc:spChg>
        <pc:spChg chg="mod">
          <ac:chgData name="Leah Montner Dixon" userId="d5b2ae9e-9213-4442-b7df-4db8cbe51e5d" providerId="ADAL" clId="{8B513A12-7A6B-4082-BF90-DAA9D7F95902}" dt="2024-04-30T14:30:52.294" v="232" actId="14100"/>
          <ac:spMkLst>
            <pc:docMk/>
            <pc:sldMk cId="3847873559" sldId="2146846444"/>
            <ac:spMk id="21" creationId="{399040BA-060C-BFF9-2088-E78804ACED3D}"/>
          </ac:spMkLst>
        </pc:spChg>
        <pc:spChg chg="add mod">
          <ac:chgData name="Leah Montner Dixon" userId="d5b2ae9e-9213-4442-b7df-4db8cbe51e5d" providerId="ADAL" clId="{8B513A12-7A6B-4082-BF90-DAA9D7F95902}" dt="2024-04-30T14:22:26.946" v="174"/>
          <ac:spMkLst>
            <pc:docMk/>
            <pc:sldMk cId="3847873559" sldId="2146846444"/>
            <ac:spMk id="22" creationId="{6377E6D8-260B-8CDF-6F90-1B45ADE90554}"/>
          </ac:spMkLst>
        </pc:spChg>
        <pc:spChg chg="add mod">
          <ac:chgData name="Leah Montner Dixon" userId="d5b2ae9e-9213-4442-b7df-4db8cbe51e5d" providerId="ADAL" clId="{8B513A12-7A6B-4082-BF90-DAA9D7F95902}" dt="2024-04-30T14:30:48.167" v="230"/>
          <ac:spMkLst>
            <pc:docMk/>
            <pc:sldMk cId="3847873559" sldId="2146846444"/>
            <ac:spMk id="23" creationId="{3F573196-BA56-B9DD-E194-E919AD279CE6}"/>
          </ac:spMkLst>
        </pc:spChg>
        <pc:picChg chg="del">
          <ac:chgData name="Leah Montner Dixon" userId="d5b2ae9e-9213-4442-b7df-4db8cbe51e5d" providerId="ADAL" clId="{8B513A12-7A6B-4082-BF90-DAA9D7F95902}" dt="2024-04-30T14:22:26.650" v="173" actId="478"/>
          <ac:picMkLst>
            <pc:docMk/>
            <pc:sldMk cId="3847873559" sldId="2146846444"/>
            <ac:picMk id="2" creationId="{2ECE07FB-9267-636C-3888-72A9933B2BDF}"/>
          </ac:picMkLst>
        </pc:picChg>
        <pc:picChg chg="add mod">
          <ac:chgData name="Leah Montner Dixon" userId="d5b2ae9e-9213-4442-b7df-4db8cbe51e5d" providerId="ADAL" clId="{8B513A12-7A6B-4082-BF90-DAA9D7F95902}" dt="2024-04-30T14:22:26.946" v="174"/>
          <ac:picMkLst>
            <pc:docMk/>
            <pc:sldMk cId="3847873559" sldId="2146846444"/>
            <ac:picMk id="12" creationId="{49BEF672-653C-E3A5-DAD6-96F51C3DB8C9}"/>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B513A12-7A6B-4082-BF90-DAA9D7F95902}" dt="2024-04-30T16:09:53.580" v="327"/>
              <pc2:cmMkLst xmlns:pc2="http://schemas.microsoft.com/office/powerpoint/2019/9/main/command">
                <pc:docMk/>
                <pc:sldMk cId="3847873559" sldId="2146846444"/>
                <pc2:cmMk id="{15B27B62-26C2-45B4-9832-F41AD75615F5}"/>
              </pc2:cmMkLst>
            </pc226:cmChg>
          </p:ext>
        </pc:extLst>
      </pc:sldChg>
      <pc:sldChg chg="del">
        <pc:chgData name="Leah Montner Dixon" userId="d5b2ae9e-9213-4442-b7df-4db8cbe51e5d" providerId="ADAL" clId="{8B513A12-7A6B-4082-BF90-DAA9D7F95902}" dt="2024-04-30T14:48:29.301" v="326" actId="2696"/>
        <pc:sldMkLst>
          <pc:docMk/>
          <pc:sldMk cId="1598182334" sldId="2146846445"/>
        </pc:sldMkLst>
      </pc:sldChg>
      <pc:sldChg chg="modTransition delCm">
        <pc:chgData name="Leah Montner Dixon" userId="d5b2ae9e-9213-4442-b7df-4db8cbe51e5d" providerId="ADAL" clId="{8B513A12-7A6B-4082-BF90-DAA9D7F95902}" dt="2024-04-30T16:25:31.401" v="368"/>
        <pc:sldMkLst>
          <pc:docMk/>
          <pc:sldMk cId="3027756713" sldId="2146846445"/>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8B513A12-7A6B-4082-BF90-DAA9D7F95902}" dt="2024-04-30T16:11:53.338" v="333"/>
              <pc2:cmMkLst xmlns:pc2="http://schemas.microsoft.com/office/powerpoint/2019/9/main/command">
                <pc:docMk/>
                <pc:sldMk cId="3027756713" sldId="2146846445"/>
                <pc2:cmMk id="{9C319E8C-14E3-49C1-8275-1CBC7CC9C08D}"/>
              </pc2:cmMkLst>
            </pc226:cmChg>
          </p:ext>
        </pc:extLst>
      </pc:sldChg>
      <pc:sldChg chg="addSp delSp modSp add mod modTransition addCm delCm">
        <pc:chgData name="Leah Montner Dixon" userId="d5b2ae9e-9213-4442-b7df-4db8cbe51e5d" providerId="ADAL" clId="{8B513A12-7A6B-4082-BF90-DAA9D7F95902}" dt="2024-04-30T20:51:52.436" v="700" actId="12788"/>
        <pc:sldMkLst>
          <pc:docMk/>
          <pc:sldMk cId="1009746668" sldId="2146846446"/>
        </pc:sldMkLst>
        <pc:spChg chg="add mod">
          <ac:chgData name="Leah Montner Dixon" userId="d5b2ae9e-9213-4442-b7df-4db8cbe51e5d" providerId="ADAL" clId="{8B513A12-7A6B-4082-BF90-DAA9D7F95902}" dt="2024-04-30T14:24:57.825" v="185"/>
          <ac:spMkLst>
            <pc:docMk/>
            <pc:sldMk cId="1009746668" sldId="2146846446"/>
            <ac:spMk id="2" creationId="{7D0C5788-EE3A-42C8-CF4E-9D1919DE5DA3}"/>
          </ac:spMkLst>
        </pc:spChg>
        <pc:spChg chg="mod">
          <ac:chgData name="Leah Montner Dixon" userId="d5b2ae9e-9213-4442-b7df-4db8cbe51e5d" providerId="ADAL" clId="{8B513A12-7A6B-4082-BF90-DAA9D7F95902}" dt="2024-04-30T20:51:52.436" v="700" actId="12788"/>
          <ac:spMkLst>
            <pc:docMk/>
            <pc:sldMk cId="1009746668" sldId="2146846446"/>
            <ac:spMk id="3" creationId="{5E424583-07ED-BC68-7D68-DE5E091256B8}"/>
          </ac:spMkLst>
        </pc:spChg>
        <pc:spChg chg="mod topLvl">
          <ac:chgData name="Leah Montner Dixon" userId="d5b2ae9e-9213-4442-b7df-4db8cbe51e5d" providerId="ADAL" clId="{8B513A12-7A6B-4082-BF90-DAA9D7F95902}" dt="2024-04-30T20:51:32.425" v="688" actId="165"/>
          <ac:spMkLst>
            <pc:docMk/>
            <pc:sldMk cId="1009746668" sldId="2146846446"/>
            <ac:spMk id="16" creationId="{09808878-81F8-23B0-6AF9-F604B49B0573}"/>
          </ac:spMkLst>
        </pc:spChg>
        <pc:spChg chg="mod topLvl">
          <ac:chgData name="Leah Montner Dixon" userId="d5b2ae9e-9213-4442-b7df-4db8cbe51e5d" providerId="ADAL" clId="{8B513A12-7A6B-4082-BF90-DAA9D7F95902}" dt="2024-04-30T20:51:32.425" v="688" actId="165"/>
          <ac:spMkLst>
            <pc:docMk/>
            <pc:sldMk cId="1009746668" sldId="2146846446"/>
            <ac:spMk id="18" creationId="{693741D6-AACF-3F80-E0F2-37D1500965EA}"/>
          </ac:spMkLst>
        </pc:spChg>
        <pc:spChg chg="mod">
          <ac:chgData name="Leah Montner Dixon" userId="d5b2ae9e-9213-4442-b7df-4db8cbe51e5d" providerId="ADAL" clId="{8B513A12-7A6B-4082-BF90-DAA9D7F95902}" dt="2024-04-30T16:12:13.739" v="358" actId="20577"/>
          <ac:spMkLst>
            <pc:docMk/>
            <pc:sldMk cId="1009746668" sldId="2146846446"/>
            <ac:spMk id="58" creationId="{6B0920C8-9956-C4FE-17DF-853D6952CEF5}"/>
          </ac:spMkLst>
        </pc:spChg>
        <pc:grpChg chg="add del mod topLvl">
          <ac:chgData name="Leah Montner Dixon" userId="d5b2ae9e-9213-4442-b7df-4db8cbe51e5d" providerId="ADAL" clId="{8B513A12-7A6B-4082-BF90-DAA9D7F95902}" dt="2024-04-30T20:51:32.425" v="688" actId="165"/>
          <ac:grpSpMkLst>
            <pc:docMk/>
            <pc:sldMk cId="1009746668" sldId="2146846446"/>
            <ac:grpSpMk id="2" creationId="{1054A93A-AF6A-41E8-1D7D-6EC6D8D01264}"/>
          </ac:grpSpMkLst>
        </pc:grpChg>
        <pc:grpChg chg="add del mod topLvl">
          <ac:chgData name="Leah Montner Dixon" userId="d5b2ae9e-9213-4442-b7df-4db8cbe51e5d" providerId="ADAL" clId="{8B513A12-7A6B-4082-BF90-DAA9D7F95902}" dt="2024-04-30T20:51:32.425" v="688" actId="165"/>
          <ac:grpSpMkLst>
            <pc:docMk/>
            <pc:sldMk cId="1009746668" sldId="2146846446"/>
            <ac:grpSpMk id="4" creationId="{FD32E376-9301-03E9-8672-7BA0C3CBE3A4}"/>
          </ac:grpSpMkLst>
        </pc:grpChg>
        <pc:grpChg chg="add del mod">
          <ac:chgData name="Leah Montner Dixon" userId="d5b2ae9e-9213-4442-b7df-4db8cbe51e5d" providerId="ADAL" clId="{8B513A12-7A6B-4082-BF90-DAA9D7F95902}" dt="2024-04-30T20:51:30.539" v="687" actId="165"/>
          <ac:grpSpMkLst>
            <pc:docMk/>
            <pc:sldMk cId="1009746668" sldId="2146846446"/>
            <ac:grpSpMk id="6" creationId="{85F561EF-4FDB-CCFA-B0BA-476692F88B30}"/>
          </ac:grpSpMkLst>
        </pc:grpChg>
        <pc:grpChg chg="add del mod">
          <ac:chgData name="Leah Montner Dixon" userId="d5b2ae9e-9213-4442-b7df-4db8cbe51e5d" providerId="ADAL" clId="{8B513A12-7A6B-4082-BF90-DAA9D7F95902}" dt="2024-04-30T16:10:25.850" v="331" actId="165"/>
          <ac:grpSpMkLst>
            <pc:docMk/>
            <pc:sldMk cId="1009746668" sldId="2146846446"/>
            <ac:grpSpMk id="11" creationId="{39D3E25D-5063-04B2-4118-8D6ABE98F41B}"/>
          </ac:grpSpMkLst>
        </pc:grpChg>
        <pc:picChg chg="mod topLvl">
          <ac:chgData name="Leah Montner Dixon" userId="d5b2ae9e-9213-4442-b7df-4db8cbe51e5d" providerId="ADAL" clId="{8B513A12-7A6B-4082-BF90-DAA9D7F95902}" dt="2024-04-30T20:51:32.425" v="688" actId="165"/>
          <ac:picMkLst>
            <pc:docMk/>
            <pc:sldMk cId="1009746668" sldId="2146846446"/>
            <ac:picMk id="12" creationId="{6276BF15-17C1-F4E5-498C-A71488A8A771}"/>
          </ac:picMkLst>
        </pc:picChg>
        <pc:picChg chg="add mod topLvl">
          <ac:chgData name="Leah Montner Dixon" userId="d5b2ae9e-9213-4442-b7df-4db8cbe51e5d" providerId="ADAL" clId="{8B513A12-7A6B-4082-BF90-DAA9D7F95902}" dt="2024-04-30T20:51:32.425" v="688" actId="165"/>
          <ac:picMkLst>
            <pc:docMk/>
            <pc:sldMk cId="1009746668" sldId="2146846446"/>
            <ac:picMk id="14" creationId="{7F13565D-00E3-4503-25E1-194909AC147C}"/>
          </ac:picMkLst>
        </pc:picChg>
        <pc:picChg chg="mod">
          <ac:chgData name="Leah Montner Dixon" userId="d5b2ae9e-9213-4442-b7df-4db8cbe51e5d" providerId="ADAL" clId="{8B513A12-7A6B-4082-BF90-DAA9D7F95902}" dt="2024-04-30T20:51:52.258" v="699" actId="1076"/>
          <ac:picMkLst>
            <pc:docMk/>
            <pc:sldMk cId="1009746668" sldId="2146846446"/>
            <ac:picMk id="22" creationId="{90D735FD-9389-A81D-1A41-D2609330589B}"/>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B513A12-7A6B-4082-BF90-DAA9D7F95902}" dt="2024-04-30T16:10:31.310" v="332"/>
              <pc2:cmMkLst xmlns:pc2="http://schemas.microsoft.com/office/powerpoint/2019/9/main/command">
                <pc:docMk/>
                <pc:sldMk cId="1009746668" sldId="2146846446"/>
                <pc2:cmMk id="{BD0CA182-2C0B-473C-A62F-8D39A72B2BF2}"/>
              </pc2:cmMkLst>
            </pc226:cmChg>
          </p:ext>
        </pc:extLst>
      </pc:sldChg>
      <pc:sldChg chg="modSp mod addCm modCm">
        <pc:chgData name="Leah Montner Dixon" userId="d5b2ae9e-9213-4442-b7df-4db8cbe51e5d" providerId="ADAL" clId="{8B513A12-7A6B-4082-BF90-DAA9D7F95902}" dt="2024-04-30T20:40:17.852" v="413"/>
        <pc:sldMkLst>
          <pc:docMk/>
          <pc:sldMk cId="3480730381" sldId="2146846447"/>
        </pc:sldMkLst>
        <pc:spChg chg="mod">
          <ac:chgData name="Leah Montner Dixon" userId="d5b2ae9e-9213-4442-b7df-4db8cbe51e5d" providerId="ADAL" clId="{8B513A12-7A6B-4082-BF90-DAA9D7F95902}" dt="2024-04-30T20:39:14.436" v="411" actId="20577"/>
          <ac:spMkLst>
            <pc:docMk/>
            <pc:sldMk cId="3480730381" sldId="2146846447"/>
            <ac:spMk id="12" creationId="{D3ED8F18-80E6-D449-A031-541661F2A42F}"/>
          </ac:spMkLst>
        </pc:sp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B513A12-7A6B-4082-BF90-DAA9D7F95902}" dt="2024-04-30T20:40:17.852" v="413"/>
              <pc2:cmMkLst xmlns:pc2="http://schemas.microsoft.com/office/powerpoint/2019/9/main/command">
                <pc:docMk/>
                <pc:sldMk cId="3480730381" sldId="2146846447"/>
                <pc2:cmMk id="{CF888A16-5BD0-4E6F-901F-743CDC60B7D7}"/>
              </pc2:cmMkLst>
              <pc226:cmRplyChg chg="add">
                <pc226:chgData name="Leah Montner Dixon" userId="d5b2ae9e-9213-4442-b7df-4db8cbe51e5d" providerId="ADAL" clId="{8B513A12-7A6B-4082-BF90-DAA9D7F95902}" dt="2024-04-30T20:40:17.852" v="413"/>
                <pc2:cmRplyMkLst xmlns:pc2="http://schemas.microsoft.com/office/powerpoint/2019/9/main/command">
                  <pc:docMk/>
                  <pc:sldMk cId="3480730381" sldId="2146846447"/>
                  <pc2:cmMk id="{CF888A16-5BD0-4E6F-901F-743CDC60B7D7}"/>
                  <pc2:cmRplyMk id="{A3ACD1EC-D630-4861-BB0D-A6238A759CF2}"/>
                </pc2:cmRplyMkLst>
              </pc226:cmRplyChg>
            </pc226:cmChg>
          </p:ext>
        </pc:extLst>
      </pc:sldChg>
      <pc:sldChg chg="new del addCm">
        <pc:chgData name="Leah Montner Dixon" userId="d5b2ae9e-9213-4442-b7df-4db8cbe51e5d" providerId="ADAL" clId="{8B513A12-7A6B-4082-BF90-DAA9D7F95902}" dt="2024-04-30T20:54:14.089" v="701" actId="47"/>
        <pc:sldMkLst>
          <pc:docMk/>
          <pc:sldMk cId="3986420715" sldId="2146846448"/>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B513A12-7A6B-4082-BF90-DAA9D7F95902}" dt="2024-04-30T20:27:55.212" v="404"/>
              <pc2:cmMkLst xmlns:pc2="http://schemas.microsoft.com/office/powerpoint/2019/9/main/command">
                <pc:docMk/>
                <pc:sldMk cId="3986420715" sldId="2146846448"/>
                <pc2:cmMk id="{93678D51-E7AB-4D86-B235-9E9DDEA40B0E}"/>
              </pc2:cmMkLst>
            </pc226:cmChg>
          </p:ext>
        </pc:extLst>
      </pc:sldChg>
      <pc:sldMasterChg chg="modTransition modSldLayout">
        <pc:chgData name="Leah Montner Dixon" userId="d5b2ae9e-9213-4442-b7df-4db8cbe51e5d" providerId="ADAL" clId="{8B513A12-7A6B-4082-BF90-DAA9D7F95902}" dt="2024-04-30T16:25:31.401" v="368"/>
        <pc:sldMasterMkLst>
          <pc:docMk/>
          <pc:sldMasterMk cId="4240538500" sldId="2147483687"/>
        </pc:sldMasterMkLst>
        <pc:sldLayoutChg chg="modTransition">
          <pc:chgData name="Leah Montner Dixon" userId="d5b2ae9e-9213-4442-b7df-4db8cbe51e5d" providerId="ADAL" clId="{8B513A12-7A6B-4082-BF90-DAA9D7F95902}" dt="2024-04-30T16:25:31.401" v="368"/>
          <pc:sldLayoutMkLst>
            <pc:docMk/>
            <pc:sldMasterMk cId="4240538500" sldId="2147483687"/>
            <pc:sldLayoutMk cId="3626167840" sldId="2147483688"/>
          </pc:sldLayoutMkLst>
        </pc:sldLayoutChg>
        <pc:sldLayoutChg chg="modTransition">
          <pc:chgData name="Leah Montner Dixon" userId="d5b2ae9e-9213-4442-b7df-4db8cbe51e5d" providerId="ADAL" clId="{8B513A12-7A6B-4082-BF90-DAA9D7F95902}" dt="2024-04-30T16:25:31.401" v="368"/>
          <pc:sldLayoutMkLst>
            <pc:docMk/>
            <pc:sldMasterMk cId="4240538500" sldId="2147483687"/>
            <pc:sldLayoutMk cId="909517362" sldId="2147483689"/>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3706737255" sldId="2147483694"/>
        </pc:sldMasterMkLst>
        <pc:sldLayoutChg chg="modTransition">
          <pc:chgData name="Leah Montner Dixon" userId="d5b2ae9e-9213-4442-b7df-4db8cbe51e5d" providerId="ADAL" clId="{8B513A12-7A6B-4082-BF90-DAA9D7F95902}" dt="2024-04-30T16:25:31.401" v="368"/>
          <pc:sldLayoutMkLst>
            <pc:docMk/>
            <pc:sldMasterMk cId="3706737255" sldId="2147483694"/>
            <pc:sldLayoutMk cId="3238696712" sldId="2147483695"/>
          </pc:sldLayoutMkLst>
        </pc:sldLayoutChg>
        <pc:sldLayoutChg chg="modTransition">
          <pc:chgData name="Leah Montner Dixon" userId="d5b2ae9e-9213-4442-b7df-4db8cbe51e5d" providerId="ADAL" clId="{8B513A12-7A6B-4082-BF90-DAA9D7F95902}" dt="2024-04-30T16:25:31.401" v="368"/>
          <pc:sldLayoutMkLst>
            <pc:docMk/>
            <pc:sldMasterMk cId="3706737255" sldId="2147483694"/>
            <pc:sldLayoutMk cId="2834301230" sldId="2147483696"/>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1057755067" sldId="2147483697"/>
        </pc:sldMasterMkLst>
        <pc:sldLayoutChg chg="modTransition">
          <pc:chgData name="Leah Montner Dixon" userId="d5b2ae9e-9213-4442-b7df-4db8cbe51e5d" providerId="ADAL" clId="{8B513A12-7A6B-4082-BF90-DAA9D7F95902}" dt="2024-04-30T16:25:31.401" v="368"/>
          <pc:sldLayoutMkLst>
            <pc:docMk/>
            <pc:sldMasterMk cId="1057755067" sldId="2147483697"/>
            <pc:sldLayoutMk cId="1451879550" sldId="2147483698"/>
          </pc:sldLayoutMkLst>
        </pc:sldLayoutChg>
        <pc:sldLayoutChg chg="modTransition">
          <pc:chgData name="Leah Montner Dixon" userId="d5b2ae9e-9213-4442-b7df-4db8cbe51e5d" providerId="ADAL" clId="{8B513A12-7A6B-4082-BF90-DAA9D7F95902}" dt="2024-04-30T16:25:31.401" v="368"/>
          <pc:sldLayoutMkLst>
            <pc:docMk/>
            <pc:sldMasterMk cId="1057755067" sldId="2147483697"/>
            <pc:sldLayoutMk cId="2551348211" sldId="2147483699"/>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3765565230" sldId="2147483700"/>
        </pc:sldMasterMkLst>
        <pc:sldLayoutChg chg="modTransition">
          <pc:chgData name="Leah Montner Dixon" userId="d5b2ae9e-9213-4442-b7df-4db8cbe51e5d" providerId="ADAL" clId="{8B513A12-7A6B-4082-BF90-DAA9D7F95902}" dt="2024-04-30T16:25:31.401" v="368"/>
          <pc:sldLayoutMkLst>
            <pc:docMk/>
            <pc:sldMasterMk cId="3765565230" sldId="2147483700"/>
            <pc:sldLayoutMk cId="2104488208" sldId="2147483701"/>
          </pc:sldLayoutMkLst>
        </pc:sldLayoutChg>
        <pc:sldLayoutChg chg="modTransition">
          <pc:chgData name="Leah Montner Dixon" userId="d5b2ae9e-9213-4442-b7df-4db8cbe51e5d" providerId="ADAL" clId="{8B513A12-7A6B-4082-BF90-DAA9D7F95902}" dt="2024-04-30T16:25:31.401" v="368"/>
          <pc:sldLayoutMkLst>
            <pc:docMk/>
            <pc:sldMasterMk cId="3765565230" sldId="2147483700"/>
            <pc:sldLayoutMk cId="1457751594" sldId="2147483702"/>
          </pc:sldLayoutMkLst>
        </pc:sldLayoutChg>
        <pc:sldLayoutChg chg="modTransition">
          <pc:chgData name="Leah Montner Dixon" userId="d5b2ae9e-9213-4442-b7df-4db8cbe51e5d" providerId="ADAL" clId="{8B513A12-7A6B-4082-BF90-DAA9D7F95902}" dt="2024-04-30T16:25:31.401" v="368"/>
          <pc:sldLayoutMkLst>
            <pc:docMk/>
            <pc:sldMasterMk cId="3765565230" sldId="2147483700"/>
            <pc:sldLayoutMk cId="1505678947" sldId="2147483704"/>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1867229838" sldId="2147483729"/>
        </pc:sldMasterMkLst>
        <pc:sldLayoutChg chg="modTransition">
          <pc:chgData name="Leah Montner Dixon" userId="d5b2ae9e-9213-4442-b7df-4db8cbe51e5d" providerId="ADAL" clId="{8B513A12-7A6B-4082-BF90-DAA9D7F95902}" dt="2024-04-30T16:25:31.401" v="368"/>
          <pc:sldLayoutMkLst>
            <pc:docMk/>
            <pc:sldMasterMk cId="1867229838" sldId="2147483729"/>
            <pc:sldLayoutMk cId="856750636" sldId="2147483730"/>
          </pc:sldLayoutMkLst>
        </pc:sldLayoutChg>
        <pc:sldLayoutChg chg="modTransition">
          <pc:chgData name="Leah Montner Dixon" userId="d5b2ae9e-9213-4442-b7df-4db8cbe51e5d" providerId="ADAL" clId="{8B513A12-7A6B-4082-BF90-DAA9D7F95902}" dt="2024-04-30T16:25:31.401" v="368"/>
          <pc:sldLayoutMkLst>
            <pc:docMk/>
            <pc:sldMasterMk cId="1867229838" sldId="2147483729"/>
            <pc:sldLayoutMk cId="3417541146" sldId="2147483731"/>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1477247956" sldId="2147483734"/>
        </pc:sldMasterMkLst>
        <pc:sldLayoutChg chg="modTransition">
          <pc:chgData name="Leah Montner Dixon" userId="d5b2ae9e-9213-4442-b7df-4db8cbe51e5d" providerId="ADAL" clId="{8B513A12-7A6B-4082-BF90-DAA9D7F95902}" dt="2024-04-30T16:25:31.401" v="368"/>
          <pc:sldLayoutMkLst>
            <pc:docMk/>
            <pc:sldMasterMk cId="1477247956" sldId="2147483734"/>
            <pc:sldLayoutMk cId="2618132889" sldId="2147483735"/>
          </pc:sldLayoutMkLst>
        </pc:sldLayoutChg>
        <pc:sldLayoutChg chg="modTransition">
          <pc:chgData name="Leah Montner Dixon" userId="d5b2ae9e-9213-4442-b7df-4db8cbe51e5d" providerId="ADAL" clId="{8B513A12-7A6B-4082-BF90-DAA9D7F95902}" dt="2024-04-30T16:25:31.401" v="368"/>
          <pc:sldLayoutMkLst>
            <pc:docMk/>
            <pc:sldMasterMk cId="1477247956" sldId="2147483734"/>
            <pc:sldLayoutMk cId="3066934299" sldId="2147483736"/>
          </pc:sldLayoutMkLst>
        </pc:sldLayoutChg>
        <pc:sldLayoutChg chg="modTransition">
          <pc:chgData name="Leah Montner Dixon" userId="d5b2ae9e-9213-4442-b7df-4db8cbe51e5d" providerId="ADAL" clId="{8B513A12-7A6B-4082-BF90-DAA9D7F95902}" dt="2024-04-30T16:25:31.401" v="368"/>
          <pc:sldLayoutMkLst>
            <pc:docMk/>
            <pc:sldMasterMk cId="1477247956" sldId="2147483734"/>
            <pc:sldLayoutMk cId="2158167169" sldId="2147483739"/>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1031386000" sldId="2147483741"/>
        </pc:sldMasterMkLst>
        <pc:sldLayoutChg chg="modTransition">
          <pc:chgData name="Leah Montner Dixon" userId="d5b2ae9e-9213-4442-b7df-4db8cbe51e5d" providerId="ADAL" clId="{8B513A12-7A6B-4082-BF90-DAA9D7F95902}" dt="2024-04-30T16:25:31.401" v="368"/>
          <pc:sldLayoutMkLst>
            <pc:docMk/>
            <pc:sldMasterMk cId="1031386000" sldId="2147483741"/>
            <pc:sldLayoutMk cId="3334198417" sldId="2147483742"/>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3017038644" sldId="2147483770"/>
        </pc:sldMasterMkLst>
        <pc:sldLayoutChg chg="modTransition">
          <pc:chgData name="Leah Montner Dixon" userId="d5b2ae9e-9213-4442-b7df-4db8cbe51e5d" providerId="ADAL" clId="{8B513A12-7A6B-4082-BF90-DAA9D7F95902}" dt="2024-04-30T16:25:31.401" v="368"/>
          <pc:sldLayoutMkLst>
            <pc:docMk/>
            <pc:sldMasterMk cId="3017038644" sldId="2147483770"/>
            <pc:sldLayoutMk cId="1842645931" sldId="2147483771"/>
          </pc:sldLayoutMkLst>
        </pc:sldLayoutChg>
        <pc:sldLayoutChg chg="modTransition">
          <pc:chgData name="Leah Montner Dixon" userId="d5b2ae9e-9213-4442-b7df-4db8cbe51e5d" providerId="ADAL" clId="{8B513A12-7A6B-4082-BF90-DAA9D7F95902}" dt="2024-04-30T16:25:31.401" v="368"/>
          <pc:sldLayoutMkLst>
            <pc:docMk/>
            <pc:sldMasterMk cId="3017038644" sldId="2147483770"/>
            <pc:sldLayoutMk cId="2079020909" sldId="2147483772"/>
          </pc:sldLayoutMkLst>
        </pc:sldLayoutChg>
        <pc:sldLayoutChg chg="modTransition">
          <pc:chgData name="Leah Montner Dixon" userId="d5b2ae9e-9213-4442-b7df-4db8cbe51e5d" providerId="ADAL" clId="{8B513A12-7A6B-4082-BF90-DAA9D7F95902}" dt="2024-04-30T16:25:31.401" v="368"/>
          <pc:sldLayoutMkLst>
            <pc:docMk/>
            <pc:sldMasterMk cId="3017038644" sldId="2147483770"/>
            <pc:sldLayoutMk cId="2521667937" sldId="2147483773"/>
          </pc:sldLayoutMkLst>
        </pc:sldLayoutChg>
        <pc:sldLayoutChg chg="modTransition">
          <pc:chgData name="Leah Montner Dixon" userId="d5b2ae9e-9213-4442-b7df-4db8cbe51e5d" providerId="ADAL" clId="{8B513A12-7A6B-4082-BF90-DAA9D7F95902}" dt="2024-04-30T16:25:31.401" v="368"/>
          <pc:sldLayoutMkLst>
            <pc:docMk/>
            <pc:sldMasterMk cId="3017038644" sldId="2147483770"/>
            <pc:sldLayoutMk cId="1501353627" sldId="2147483774"/>
          </pc:sldLayoutMkLst>
        </pc:sldLayoutChg>
        <pc:sldLayoutChg chg="modTransition">
          <pc:chgData name="Leah Montner Dixon" userId="d5b2ae9e-9213-4442-b7df-4db8cbe51e5d" providerId="ADAL" clId="{8B513A12-7A6B-4082-BF90-DAA9D7F95902}" dt="2024-04-30T16:25:31.401" v="368"/>
          <pc:sldLayoutMkLst>
            <pc:docMk/>
            <pc:sldMasterMk cId="3017038644" sldId="2147483770"/>
            <pc:sldLayoutMk cId="1799937044" sldId="2147483775"/>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351671864" sldId="2147483776"/>
        </pc:sldMasterMkLst>
        <pc:sldLayoutChg chg="modTransition">
          <pc:chgData name="Leah Montner Dixon" userId="d5b2ae9e-9213-4442-b7df-4db8cbe51e5d" providerId="ADAL" clId="{8B513A12-7A6B-4082-BF90-DAA9D7F95902}" dt="2024-04-30T16:25:31.401" v="368"/>
          <pc:sldLayoutMkLst>
            <pc:docMk/>
            <pc:sldMasterMk cId="351671864" sldId="2147483776"/>
            <pc:sldLayoutMk cId="656409947" sldId="2147483777"/>
          </pc:sldLayoutMkLst>
        </pc:sldLayoutChg>
        <pc:sldLayoutChg chg="modTransition">
          <pc:chgData name="Leah Montner Dixon" userId="d5b2ae9e-9213-4442-b7df-4db8cbe51e5d" providerId="ADAL" clId="{8B513A12-7A6B-4082-BF90-DAA9D7F95902}" dt="2024-04-30T16:25:31.401" v="368"/>
          <pc:sldLayoutMkLst>
            <pc:docMk/>
            <pc:sldMasterMk cId="351671864" sldId="2147483776"/>
            <pc:sldLayoutMk cId="3124567925" sldId="2147483778"/>
          </pc:sldLayoutMkLst>
        </pc:sldLayoutChg>
        <pc:sldLayoutChg chg="modTransition">
          <pc:chgData name="Leah Montner Dixon" userId="d5b2ae9e-9213-4442-b7df-4db8cbe51e5d" providerId="ADAL" clId="{8B513A12-7A6B-4082-BF90-DAA9D7F95902}" dt="2024-04-30T16:25:31.401" v="368"/>
          <pc:sldLayoutMkLst>
            <pc:docMk/>
            <pc:sldMasterMk cId="351671864" sldId="2147483776"/>
            <pc:sldLayoutMk cId="819425282" sldId="2147483779"/>
          </pc:sldLayoutMkLst>
        </pc:sldLayoutChg>
        <pc:sldLayoutChg chg="modTransition">
          <pc:chgData name="Leah Montner Dixon" userId="d5b2ae9e-9213-4442-b7df-4db8cbe51e5d" providerId="ADAL" clId="{8B513A12-7A6B-4082-BF90-DAA9D7F95902}" dt="2024-04-30T16:25:31.401" v="368"/>
          <pc:sldLayoutMkLst>
            <pc:docMk/>
            <pc:sldMasterMk cId="351671864" sldId="2147483776"/>
            <pc:sldLayoutMk cId="417014471" sldId="2147483780"/>
          </pc:sldLayoutMkLst>
        </pc:sldLayoutChg>
        <pc:sldLayoutChg chg="modTransition">
          <pc:chgData name="Leah Montner Dixon" userId="d5b2ae9e-9213-4442-b7df-4db8cbe51e5d" providerId="ADAL" clId="{8B513A12-7A6B-4082-BF90-DAA9D7F95902}" dt="2024-04-30T16:25:31.401" v="368"/>
          <pc:sldLayoutMkLst>
            <pc:docMk/>
            <pc:sldMasterMk cId="351671864" sldId="2147483776"/>
            <pc:sldLayoutMk cId="1217067112" sldId="2147483781"/>
          </pc:sldLayoutMkLst>
        </pc:sldLayoutChg>
        <pc:sldLayoutChg chg="modTransition">
          <pc:chgData name="Leah Montner Dixon" userId="d5b2ae9e-9213-4442-b7df-4db8cbe51e5d" providerId="ADAL" clId="{8B513A12-7A6B-4082-BF90-DAA9D7F95902}" dt="2024-04-30T16:25:31.401" v="368"/>
          <pc:sldLayoutMkLst>
            <pc:docMk/>
            <pc:sldMasterMk cId="351671864" sldId="2147483776"/>
            <pc:sldLayoutMk cId="925699921" sldId="2147483782"/>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3126209273" sldId="2147483783"/>
        </pc:sldMasterMkLst>
        <pc:sldLayoutChg chg="modTransition">
          <pc:chgData name="Leah Montner Dixon" userId="d5b2ae9e-9213-4442-b7df-4db8cbe51e5d" providerId="ADAL" clId="{8B513A12-7A6B-4082-BF90-DAA9D7F95902}" dt="2024-04-30T16:25:31.401" v="368"/>
          <pc:sldLayoutMkLst>
            <pc:docMk/>
            <pc:sldMasterMk cId="3126209273" sldId="2147483783"/>
            <pc:sldLayoutMk cId="1302778589" sldId="2147483784"/>
          </pc:sldLayoutMkLst>
        </pc:sldLayoutChg>
        <pc:sldLayoutChg chg="modTransition">
          <pc:chgData name="Leah Montner Dixon" userId="d5b2ae9e-9213-4442-b7df-4db8cbe51e5d" providerId="ADAL" clId="{8B513A12-7A6B-4082-BF90-DAA9D7F95902}" dt="2024-04-30T16:25:31.401" v="368"/>
          <pc:sldLayoutMkLst>
            <pc:docMk/>
            <pc:sldMasterMk cId="3126209273" sldId="2147483783"/>
            <pc:sldLayoutMk cId="3414136728" sldId="2147483785"/>
          </pc:sldLayoutMkLst>
        </pc:sldLayoutChg>
        <pc:sldLayoutChg chg="modTransition">
          <pc:chgData name="Leah Montner Dixon" userId="d5b2ae9e-9213-4442-b7df-4db8cbe51e5d" providerId="ADAL" clId="{8B513A12-7A6B-4082-BF90-DAA9D7F95902}" dt="2024-04-30T16:25:31.401" v="368"/>
          <pc:sldLayoutMkLst>
            <pc:docMk/>
            <pc:sldMasterMk cId="3126209273" sldId="2147483783"/>
            <pc:sldLayoutMk cId="3019818379" sldId="2147483786"/>
          </pc:sldLayoutMkLst>
        </pc:sldLayoutChg>
        <pc:sldLayoutChg chg="modTransition">
          <pc:chgData name="Leah Montner Dixon" userId="d5b2ae9e-9213-4442-b7df-4db8cbe51e5d" providerId="ADAL" clId="{8B513A12-7A6B-4082-BF90-DAA9D7F95902}" dt="2024-04-30T16:25:31.401" v="368"/>
          <pc:sldLayoutMkLst>
            <pc:docMk/>
            <pc:sldMasterMk cId="3126209273" sldId="2147483783"/>
            <pc:sldLayoutMk cId="3932619727" sldId="2147483787"/>
          </pc:sldLayoutMkLst>
        </pc:sldLayoutChg>
        <pc:sldLayoutChg chg="modTransition">
          <pc:chgData name="Leah Montner Dixon" userId="d5b2ae9e-9213-4442-b7df-4db8cbe51e5d" providerId="ADAL" clId="{8B513A12-7A6B-4082-BF90-DAA9D7F95902}" dt="2024-04-30T16:25:31.401" v="368"/>
          <pc:sldLayoutMkLst>
            <pc:docMk/>
            <pc:sldMasterMk cId="3126209273" sldId="2147483783"/>
            <pc:sldLayoutMk cId="1288619078" sldId="2147483788"/>
          </pc:sldLayoutMkLst>
        </pc:sldLayoutChg>
        <pc:sldLayoutChg chg="modTransition">
          <pc:chgData name="Leah Montner Dixon" userId="d5b2ae9e-9213-4442-b7df-4db8cbe51e5d" providerId="ADAL" clId="{8B513A12-7A6B-4082-BF90-DAA9D7F95902}" dt="2024-04-30T16:25:31.401" v="368"/>
          <pc:sldLayoutMkLst>
            <pc:docMk/>
            <pc:sldMasterMk cId="3126209273" sldId="2147483783"/>
            <pc:sldLayoutMk cId="433757822" sldId="2147483789"/>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2776219337" sldId="2147483855"/>
        </pc:sldMasterMkLst>
        <pc:sldLayoutChg chg="modTransition">
          <pc:chgData name="Leah Montner Dixon" userId="d5b2ae9e-9213-4442-b7df-4db8cbe51e5d" providerId="ADAL" clId="{8B513A12-7A6B-4082-BF90-DAA9D7F95902}" dt="2024-04-30T16:25:31.401" v="368"/>
          <pc:sldLayoutMkLst>
            <pc:docMk/>
            <pc:sldMasterMk cId="2776219337" sldId="2147483855"/>
            <pc:sldLayoutMk cId="2483842095" sldId="2147483856"/>
          </pc:sldLayoutMkLst>
        </pc:sldLayoutChg>
        <pc:sldLayoutChg chg="modTransition">
          <pc:chgData name="Leah Montner Dixon" userId="d5b2ae9e-9213-4442-b7df-4db8cbe51e5d" providerId="ADAL" clId="{8B513A12-7A6B-4082-BF90-DAA9D7F95902}" dt="2024-04-30T16:25:31.401" v="368"/>
          <pc:sldLayoutMkLst>
            <pc:docMk/>
            <pc:sldMasterMk cId="2776219337" sldId="2147483855"/>
            <pc:sldLayoutMk cId="3526831964" sldId="2147483858"/>
          </pc:sldLayoutMkLst>
        </pc:sldLayoutChg>
        <pc:sldLayoutChg chg="modTransition">
          <pc:chgData name="Leah Montner Dixon" userId="d5b2ae9e-9213-4442-b7df-4db8cbe51e5d" providerId="ADAL" clId="{8B513A12-7A6B-4082-BF90-DAA9D7F95902}" dt="2024-04-30T16:25:31.401" v="368"/>
          <pc:sldLayoutMkLst>
            <pc:docMk/>
            <pc:sldMasterMk cId="2776219337" sldId="2147483855"/>
            <pc:sldLayoutMk cId="3872899657" sldId="2147483859"/>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540846029" sldId="2147483860"/>
        </pc:sldMasterMkLst>
        <pc:sldLayoutChg chg="modTransition">
          <pc:chgData name="Leah Montner Dixon" userId="d5b2ae9e-9213-4442-b7df-4db8cbe51e5d" providerId="ADAL" clId="{8B513A12-7A6B-4082-BF90-DAA9D7F95902}" dt="2024-04-30T16:25:31.401" v="368"/>
          <pc:sldLayoutMkLst>
            <pc:docMk/>
            <pc:sldMasterMk cId="540846029" sldId="2147483860"/>
            <pc:sldLayoutMk cId="3693042886" sldId="2147483861"/>
          </pc:sldLayoutMkLst>
        </pc:sldLayoutChg>
        <pc:sldLayoutChg chg="modTransition">
          <pc:chgData name="Leah Montner Dixon" userId="d5b2ae9e-9213-4442-b7df-4db8cbe51e5d" providerId="ADAL" clId="{8B513A12-7A6B-4082-BF90-DAA9D7F95902}" dt="2024-04-30T16:25:31.401" v="368"/>
          <pc:sldLayoutMkLst>
            <pc:docMk/>
            <pc:sldMasterMk cId="540846029" sldId="2147483860"/>
            <pc:sldLayoutMk cId="2123658578" sldId="2147483862"/>
          </pc:sldLayoutMkLst>
        </pc:sldLayoutChg>
        <pc:sldLayoutChg chg="modTransition">
          <pc:chgData name="Leah Montner Dixon" userId="d5b2ae9e-9213-4442-b7df-4db8cbe51e5d" providerId="ADAL" clId="{8B513A12-7A6B-4082-BF90-DAA9D7F95902}" dt="2024-04-30T16:25:31.401" v="368"/>
          <pc:sldLayoutMkLst>
            <pc:docMk/>
            <pc:sldMasterMk cId="540846029" sldId="2147483860"/>
            <pc:sldLayoutMk cId="2529402736" sldId="2147483863"/>
          </pc:sldLayoutMkLst>
        </pc:sldLayoutChg>
        <pc:sldLayoutChg chg="modTransition">
          <pc:chgData name="Leah Montner Dixon" userId="d5b2ae9e-9213-4442-b7df-4db8cbe51e5d" providerId="ADAL" clId="{8B513A12-7A6B-4082-BF90-DAA9D7F95902}" dt="2024-04-30T16:25:31.401" v="368"/>
          <pc:sldLayoutMkLst>
            <pc:docMk/>
            <pc:sldMasterMk cId="540846029" sldId="2147483860"/>
            <pc:sldLayoutMk cId="3698774961" sldId="2147483864"/>
          </pc:sldLayoutMkLst>
        </pc:sldLayoutChg>
        <pc:sldLayoutChg chg="modTransition">
          <pc:chgData name="Leah Montner Dixon" userId="d5b2ae9e-9213-4442-b7df-4db8cbe51e5d" providerId="ADAL" clId="{8B513A12-7A6B-4082-BF90-DAA9D7F95902}" dt="2024-04-30T16:25:31.401" v="368"/>
          <pc:sldLayoutMkLst>
            <pc:docMk/>
            <pc:sldMasterMk cId="540846029" sldId="2147483860"/>
            <pc:sldLayoutMk cId="2755012909" sldId="2147483865"/>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4056484013" sldId="2147483890"/>
        </pc:sldMasterMkLst>
        <pc:sldLayoutChg chg="modTransition">
          <pc:chgData name="Leah Montner Dixon" userId="d5b2ae9e-9213-4442-b7df-4db8cbe51e5d" providerId="ADAL" clId="{8B513A12-7A6B-4082-BF90-DAA9D7F95902}" dt="2024-04-30T16:25:31.401" v="368"/>
          <pc:sldLayoutMkLst>
            <pc:docMk/>
            <pc:sldMasterMk cId="4056484013" sldId="2147483890"/>
            <pc:sldLayoutMk cId="2018991220" sldId="2147483891"/>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1809454780" sldId="2147483892"/>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3063221914" sldId="2147483893"/>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2389362878" sldId="2147483894"/>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937426034" sldId="2147483895"/>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1882408541" sldId="2147483896"/>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1450856908" sldId="2147483897"/>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3631960813" sldId="2147483898"/>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3907596412" sldId="2147483899"/>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3809908048" sldId="2147483900"/>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1723992330" sldId="2147483901"/>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225119764" sldId="2147483902"/>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4063779498" sldId="2147483903"/>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3992691303" sldId="2147483904"/>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2995209509" sldId="2147483905"/>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230930925" sldId="2147483906"/>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1765327477" sldId="2147483907"/>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1212716344" sldId="2147483908"/>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1658814018" sldId="2147483909"/>
          </pc:sldLayoutMkLst>
        </pc:sldLayoutChg>
        <pc:sldLayoutChg chg="modTransition">
          <pc:chgData name="Leah Montner Dixon" userId="d5b2ae9e-9213-4442-b7df-4db8cbe51e5d" providerId="ADAL" clId="{8B513A12-7A6B-4082-BF90-DAA9D7F95902}" dt="2024-04-30T16:25:31.401" v="368"/>
          <pc:sldLayoutMkLst>
            <pc:docMk/>
            <pc:sldMasterMk cId="4056484013" sldId="2147483890"/>
            <pc:sldLayoutMk cId="531215267" sldId="2147483910"/>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3301850681" sldId="2147483943"/>
        </pc:sldMasterMkLst>
        <pc:sldLayoutChg chg="modTransition">
          <pc:chgData name="Leah Montner Dixon" userId="d5b2ae9e-9213-4442-b7df-4db8cbe51e5d" providerId="ADAL" clId="{8B513A12-7A6B-4082-BF90-DAA9D7F95902}" dt="2024-04-30T16:25:31.401" v="368"/>
          <pc:sldLayoutMkLst>
            <pc:docMk/>
            <pc:sldMasterMk cId="3301850681" sldId="2147483943"/>
            <pc:sldLayoutMk cId="3700401544" sldId="2147483944"/>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2709786077" sldId="2147483945"/>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1274822827" sldId="2147483946"/>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274311585" sldId="2147483947"/>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1517464997" sldId="2147483948"/>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3137611278" sldId="2147483949"/>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2945944554" sldId="2147483950"/>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2634928705" sldId="2147483951"/>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3184382575" sldId="2147483952"/>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1505209843" sldId="2147483953"/>
          </pc:sldLayoutMkLst>
        </pc:sldLayoutChg>
        <pc:sldLayoutChg chg="modTransition">
          <pc:chgData name="Leah Montner Dixon" userId="d5b2ae9e-9213-4442-b7df-4db8cbe51e5d" providerId="ADAL" clId="{8B513A12-7A6B-4082-BF90-DAA9D7F95902}" dt="2024-04-30T16:25:31.401" v="368"/>
          <pc:sldLayoutMkLst>
            <pc:docMk/>
            <pc:sldMasterMk cId="3301850681" sldId="2147483943"/>
            <pc:sldLayoutMk cId="967507702" sldId="2147483954"/>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4126750577" sldId="2147483955"/>
        </pc:sldMasterMkLst>
        <pc:sldLayoutChg chg="modTransition">
          <pc:chgData name="Leah Montner Dixon" userId="d5b2ae9e-9213-4442-b7df-4db8cbe51e5d" providerId="ADAL" clId="{8B513A12-7A6B-4082-BF90-DAA9D7F95902}" dt="2024-04-30T16:25:31.401" v="368"/>
          <pc:sldLayoutMkLst>
            <pc:docMk/>
            <pc:sldMasterMk cId="4126750577" sldId="2147483955"/>
            <pc:sldLayoutMk cId="144844976" sldId="2147483956"/>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104443099" sldId="2147483957"/>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2678012931" sldId="2147483958"/>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455869898" sldId="2147483959"/>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2396575854" sldId="2147483960"/>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1589688916" sldId="2147483961"/>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609553992" sldId="2147483962"/>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3535467872" sldId="2147483963"/>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3671319134" sldId="2147483964"/>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3250311431" sldId="2147483965"/>
          </pc:sldLayoutMkLst>
        </pc:sldLayoutChg>
        <pc:sldLayoutChg chg="modTransition">
          <pc:chgData name="Leah Montner Dixon" userId="d5b2ae9e-9213-4442-b7df-4db8cbe51e5d" providerId="ADAL" clId="{8B513A12-7A6B-4082-BF90-DAA9D7F95902}" dt="2024-04-30T16:25:31.401" v="368"/>
          <pc:sldLayoutMkLst>
            <pc:docMk/>
            <pc:sldMasterMk cId="4126750577" sldId="2147483955"/>
            <pc:sldLayoutMk cId="1845948219" sldId="2147483966"/>
          </pc:sldLayoutMkLst>
        </pc:sldLayoutChg>
      </pc:sldMasterChg>
      <pc:sldMasterChg chg="modTransition modSldLayout">
        <pc:chgData name="Leah Montner Dixon" userId="d5b2ae9e-9213-4442-b7df-4db8cbe51e5d" providerId="ADAL" clId="{8B513A12-7A6B-4082-BF90-DAA9D7F95902}" dt="2024-04-30T16:25:31.401" v="368"/>
        <pc:sldMasterMkLst>
          <pc:docMk/>
          <pc:sldMasterMk cId="2141129133" sldId="2147483967"/>
        </pc:sldMasterMkLst>
        <pc:sldLayoutChg chg="modTransition">
          <pc:chgData name="Leah Montner Dixon" userId="d5b2ae9e-9213-4442-b7df-4db8cbe51e5d" providerId="ADAL" clId="{8B513A12-7A6B-4082-BF90-DAA9D7F95902}" dt="2024-04-30T16:25:31.401" v="368"/>
          <pc:sldLayoutMkLst>
            <pc:docMk/>
            <pc:sldMasterMk cId="2141129133" sldId="2147483967"/>
            <pc:sldLayoutMk cId="1640698073" sldId="2147483968"/>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3761336180" sldId="2147483969"/>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1091081787" sldId="2147483970"/>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4155761382" sldId="2147483971"/>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1107173499" sldId="2147483972"/>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3185996579" sldId="2147483973"/>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3240400288" sldId="2147483974"/>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235538547" sldId="2147483975"/>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963950408" sldId="2147483976"/>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2219679555" sldId="2147483977"/>
          </pc:sldLayoutMkLst>
        </pc:sldLayoutChg>
        <pc:sldLayoutChg chg="modTransition">
          <pc:chgData name="Leah Montner Dixon" userId="d5b2ae9e-9213-4442-b7df-4db8cbe51e5d" providerId="ADAL" clId="{8B513A12-7A6B-4082-BF90-DAA9D7F95902}" dt="2024-04-30T16:25:31.401" v="368"/>
          <pc:sldLayoutMkLst>
            <pc:docMk/>
            <pc:sldMasterMk cId="2141129133" sldId="2147483967"/>
            <pc:sldLayoutMk cId="671039302" sldId="2147483978"/>
          </pc:sldLayoutMkLst>
        </pc:sldLayoutChg>
      </pc:sldMasterChg>
    </pc:docChg>
  </pc:docChgLst>
  <pc:docChgLst>
    <pc:chgData name="Leah Montner Dixon" userId="d5b2ae9e-9213-4442-b7df-4db8cbe51e5d" providerId="ADAL" clId="{9F086201-2930-4A03-8F2F-2BD2ABD2D028}"/>
    <pc:docChg chg="undo redo custSel modSld sldOrd">
      <pc:chgData name="Leah Montner Dixon" userId="d5b2ae9e-9213-4442-b7df-4db8cbe51e5d" providerId="ADAL" clId="{9F086201-2930-4A03-8F2F-2BD2ABD2D028}" dt="2024-04-24T22:02:02.769" v="2468"/>
      <pc:docMkLst>
        <pc:docMk/>
      </pc:docMkLst>
      <pc:sldChg chg="addSp delSp modSp mod addCm delCm modCm">
        <pc:chgData name="Leah Montner Dixon" userId="d5b2ae9e-9213-4442-b7df-4db8cbe51e5d" providerId="ADAL" clId="{9F086201-2930-4A03-8F2F-2BD2ABD2D028}" dt="2024-04-24T21:54:31.120" v="2460"/>
        <pc:sldMkLst>
          <pc:docMk/>
          <pc:sldMk cId="2821356636" sldId="273"/>
        </pc:sldMkLst>
        <pc:spChg chg="mod">
          <ac:chgData name="Leah Montner Dixon" userId="d5b2ae9e-9213-4442-b7df-4db8cbe51e5d" providerId="ADAL" clId="{9F086201-2930-4A03-8F2F-2BD2ABD2D028}" dt="2024-04-24T17:54:01.185" v="460" actId="1035"/>
          <ac:spMkLst>
            <pc:docMk/>
            <pc:sldMk cId="2821356636" sldId="273"/>
            <ac:spMk id="3" creationId="{1EB33F37-2379-AAF6-79A1-6A0D8A73A477}"/>
          </ac:spMkLst>
        </pc:spChg>
        <pc:spChg chg="add mod">
          <ac:chgData name="Leah Montner Dixon" userId="d5b2ae9e-9213-4442-b7df-4db8cbe51e5d" providerId="ADAL" clId="{9F086201-2930-4A03-8F2F-2BD2ABD2D028}" dt="2024-04-24T21:06:37.896" v="2097" actId="20577"/>
          <ac:spMkLst>
            <pc:docMk/>
            <pc:sldMk cId="2821356636" sldId="273"/>
            <ac:spMk id="4" creationId="{E0979A47-1768-FE81-A742-47D924B33A62}"/>
          </ac:spMkLst>
        </pc:spChg>
        <pc:spChg chg="mod">
          <ac:chgData name="Leah Montner Dixon" userId="d5b2ae9e-9213-4442-b7df-4db8cbe51e5d" providerId="ADAL" clId="{9F086201-2930-4A03-8F2F-2BD2ABD2D028}" dt="2024-04-24T21:04:32.555" v="2053" actId="1035"/>
          <ac:spMkLst>
            <pc:docMk/>
            <pc:sldMk cId="2821356636" sldId="273"/>
            <ac:spMk id="6" creationId="{94F4BAE9-427B-DA16-90E2-FFF438CF1109}"/>
          </ac:spMkLst>
        </pc:spChg>
        <pc:spChg chg="add mod">
          <ac:chgData name="Leah Montner Dixon" userId="d5b2ae9e-9213-4442-b7df-4db8cbe51e5d" providerId="ADAL" clId="{9F086201-2930-4A03-8F2F-2BD2ABD2D028}" dt="2024-04-24T21:54:31.120" v="2460"/>
          <ac:spMkLst>
            <pc:docMk/>
            <pc:sldMk cId="2821356636" sldId="273"/>
            <ac:spMk id="7" creationId="{019AE959-89A1-89ED-31B5-4CF9199CABC7}"/>
          </ac:spMkLst>
        </pc:spChg>
        <pc:spChg chg="del mod">
          <ac:chgData name="Leah Montner Dixon" userId="d5b2ae9e-9213-4442-b7df-4db8cbe51e5d" providerId="ADAL" clId="{9F086201-2930-4A03-8F2F-2BD2ABD2D028}" dt="2024-04-24T17:53:54.329" v="450" actId="478"/>
          <ac:spMkLst>
            <pc:docMk/>
            <pc:sldMk cId="2821356636" sldId="273"/>
            <ac:spMk id="7" creationId="{4134756A-B5F0-9E3F-AD75-E3C26440C4CA}"/>
          </ac:spMkLst>
        </pc:spChg>
        <pc:spChg chg="add mod">
          <ac:chgData name="Leah Montner Dixon" userId="d5b2ae9e-9213-4442-b7df-4db8cbe51e5d" providerId="ADAL" clId="{9F086201-2930-4A03-8F2F-2BD2ABD2D028}" dt="2024-04-24T21:54:31.120" v="2460"/>
          <ac:spMkLst>
            <pc:docMk/>
            <pc:sldMk cId="2821356636" sldId="273"/>
            <ac:spMk id="8" creationId="{7C334E67-0DB4-C345-1D82-F30DAE88113B}"/>
          </ac:spMkLst>
        </pc:spChg>
        <pc:spChg chg="del">
          <ac:chgData name="Leah Montner Dixon" userId="d5b2ae9e-9213-4442-b7df-4db8cbe51e5d" providerId="ADAL" clId="{9F086201-2930-4A03-8F2F-2BD2ABD2D028}" dt="2024-04-24T18:05:30.966" v="942" actId="478"/>
          <ac:spMkLst>
            <pc:docMk/>
            <pc:sldMk cId="2821356636" sldId="273"/>
            <ac:spMk id="10" creationId="{12032469-34D4-67CC-405A-97A441CBB645}"/>
          </ac:spMkLst>
        </pc:spChg>
        <pc:spChg chg="del">
          <ac:chgData name="Leah Montner Dixon" userId="d5b2ae9e-9213-4442-b7df-4db8cbe51e5d" providerId="ADAL" clId="{9F086201-2930-4A03-8F2F-2BD2ABD2D028}" dt="2024-04-24T18:05:30.966" v="942" actId="478"/>
          <ac:spMkLst>
            <pc:docMk/>
            <pc:sldMk cId="2821356636" sldId="273"/>
            <ac:spMk id="12" creationId="{408093D4-7891-54E6-A8C3-910604F354AB}"/>
          </ac:spMkLst>
        </pc:spChg>
        <pc:spChg chg="mod">
          <ac:chgData name="Leah Montner Dixon" userId="d5b2ae9e-9213-4442-b7df-4db8cbe51e5d" providerId="ADAL" clId="{9F086201-2930-4A03-8F2F-2BD2ABD2D028}" dt="2024-04-24T21:04:27.981" v="2043" actId="1035"/>
          <ac:spMkLst>
            <pc:docMk/>
            <pc:sldMk cId="2821356636" sldId="273"/>
            <ac:spMk id="13" creationId="{8B46686A-D56A-62D1-CA25-0430C300F98F}"/>
          </ac:spMkLst>
        </pc:spChg>
        <pc:spChg chg="mod">
          <ac:chgData name="Leah Montner Dixon" userId="d5b2ae9e-9213-4442-b7df-4db8cbe51e5d" providerId="ADAL" clId="{9F086201-2930-4A03-8F2F-2BD2ABD2D028}" dt="2024-04-24T21:04:27.981" v="2043" actId="1035"/>
          <ac:spMkLst>
            <pc:docMk/>
            <pc:sldMk cId="2821356636" sldId="273"/>
            <ac:spMk id="14" creationId="{91AB917A-2BA6-DB3D-E793-CFB4819971E6}"/>
          </ac:spMkLst>
        </pc:spChg>
        <pc:spChg chg="add mod">
          <ac:chgData name="Leah Montner Dixon" userId="d5b2ae9e-9213-4442-b7df-4db8cbe51e5d" providerId="ADAL" clId="{9F086201-2930-4A03-8F2F-2BD2ABD2D028}" dt="2024-04-24T21:17:59.161" v="2130" actId="20577"/>
          <ac:spMkLst>
            <pc:docMk/>
            <pc:sldMk cId="2821356636" sldId="273"/>
            <ac:spMk id="15" creationId="{398F89E3-8567-7A8C-C238-DA15DADA3B1A}"/>
          </ac:spMkLst>
        </pc:spChg>
        <pc:spChg chg="add del mod">
          <ac:chgData name="Leah Montner Dixon" userId="d5b2ae9e-9213-4442-b7df-4db8cbe51e5d" providerId="ADAL" clId="{9F086201-2930-4A03-8F2F-2BD2ABD2D028}" dt="2024-04-24T21:54:30.828" v="2459" actId="478"/>
          <ac:spMkLst>
            <pc:docMk/>
            <pc:sldMk cId="2821356636" sldId="273"/>
            <ac:spMk id="19" creationId="{558A44DD-A7E6-4C36-B4DF-8FABCBA392A7}"/>
          </ac:spMkLst>
        </pc:spChg>
        <pc:spChg chg="add del mod">
          <ac:chgData name="Leah Montner Dixon" userId="d5b2ae9e-9213-4442-b7df-4db8cbe51e5d" providerId="ADAL" clId="{9F086201-2930-4A03-8F2F-2BD2ABD2D028}" dt="2024-04-24T21:54:30.828" v="2459" actId="478"/>
          <ac:spMkLst>
            <pc:docMk/>
            <pc:sldMk cId="2821356636" sldId="273"/>
            <ac:spMk id="20" creationId="{A0483C69-5B6B-2439-3250-C3E823D3F4E2}"/>
          </ac:spMkLst>
        </pc:spChg>
        <pc:spChg chg="mod">
          <ac:chgData name="Leah Montner Dixon" userId="d5b2ae9e-9213-4442-b7df-4db8cbe51e5d" providerId="ADAL" clId="{9F086201-2930-4A03-8F2F-2BD2ABD2D028}" dt="2024-04-24T21:04:27.981" v="2043" actId="1035"/>
          <ac:spMkLst>
            <pc:docMk/>
            <pc:sldMk cId="2821356636" sldId="273"/>
            <ac:spMk id="96" creationId="{E95334A1-84D3-E816-BC01-1BC8393122EB}"/>
          </ac:spMkLst>
        </pc:spChg>
        <pc:spChg chg="mod">
          <ac:chgData name="Leah Montner Dixon" userId="d5b2ae9e-9213-4442-b7df-4db8cbe51e5d" providerId="ADAL" clId="{9F086201-2930-4A03-8F2F-2BD2ABD2D028}" dt="2024-04-24T21:04:27.981" v="2043" actId="1035"/>
          <ac:spMkLst>
            <pc:docMk/>
            <pc:sldMk cId="2821356636" sldId="273"/>
            <ac:spMk id="97" creationId="{27384D51-AB8E-DA7F-F230-9F392404418E}"/>
          </ac:spMkLst>
        </pc:spChg>
        <pc:spChg chg="mod">
          <ac:chgData name="Leah Montner Dixon" userId="d5b2ae9e-9213-4442-b7df-4db8cbe51e5d" providerId="ADAL" clId="{9F086201-2930-4A03-8F2F-2BD2ABD2D028}" dt="2024-04-24T21:04:27.981" v="2043" actId="1035"/>
          <ac:spMkLst>
            <pc:docMk/>
            <pc:sldMk cId="2821356636" sldId="273"/>
            <ac:spMk id="100" creationId="{7954D667-66DA-3A14-E446-130421B91FEE}"/>
          </ac:spMkLst>
        </pc:spChg>
        <pc:picChg chg="mod">
          <ac:chgData name="Leah Montner Dixon" userId="d5b2ae9e-9213-4442-b7df-4db8cbe51e5d" providerId="ADAL" clId="{9F086201-2930-4A03-8F2F-2BD2ABD2D028}" dt="2024-04-24T21:04:27.981" v="2043" actId="1035"/>
          <ac:picMkLst>
            <pc:docMk/>
            <pc:sldMk cId="2821356636" sldId="273"/>
            <ac:picMk id="2" creationId="{095095FD-9A51-CEC4-7FF6-36DD29D0A3C2}"/>
          </ac:picMkLst>
        </pc:picChg>
        <pc:picChg chg="add mod">
          <ac:chgData name="Leah Montner Dixon" userId="d5b2ae9e-9213-4442-b7df-4db8cbe51e5d" providerId="ADAL" clId="{9F086201-2930-4A03-8F2F-2BD2ABD2D028}" dt="2024-04-24T21:54:31.120" v="2460"/>
          <ac:picMkLst>
            <pc:docMk/>
            <pc:sldMk cId="2821356636" sldId="273"/>
            <ac:picMk id="5" creationId="{A282C9A5-E661-F63C-F034-ED1DAF253390}"/>
          </ac:picMkLst>
        </pc:picChg>
        <pc:picChg chg="del">
          <ac:chgData name="Leah Montner Dixon" userId="d5b2ae9e-9213-4442-b7df-4db8cbe51e5d" providerId="ADAL" clId="{9F086201-2930-4A03-8F2F-2BD2ABD2D028}" dt="2024-04-24T18:05:30.966" v="942" actId="478"/>
          <ac:picMkLst>
            <pc:docMk/>
            <pc:sldMk cId="2821356636" sldId="273"/>
            <ac:picMk id="8" creationId="{2DBABF66-6EBD-4BB0-777C-0A7D31006350}"/>
          </ac:picMkLst>
        </pc:picChg>
        <pc:picChg chg="mod">
          <ac:chgData name="Leah Montner Dixon" userId="d5b2ae9e-9213-4442-b7df-4db8cbe51e5d" providerId="ADAL" clId="{9F086201-2930-4A03-8F2F-2BD2ABD2D028}" dt="2024-04-24T21:04:27.981" v="2043" actId="1035"/>
          <ac:picMkLst>
            <pc:docMk/>
            <pc:sldMk cId="2821356636" sldId="273"/>
            <ac:picMk id="11" creationId="{94879262-5EA5-F0A8-84DA-21F8C82FE16D}"/>
          </ac:picMkLst>
        </pc:picChg>
        <pc:picChg chg="add del mod">
          <ac:chgData name="Leah Montner Dixon" userId="d5b2ae9e-9213-4442-b7df-4db8cbe51e5d" providerId="ADAL" clId="{9F086201-2930-4A03-8F2F-2BD2ABD2D028}" dt="2024-04-24T21:54:30.828" v="2459" actId="478"/>
          <ac:picMkLst>
            <pc:docMk/>
            <pc:sldMk cId="2821356636" sldId="273"/>
            <ac:picMk id="16" creationId="{37792466-FF10-7BD9-C147-B6F67781706B}"/>
          </ac:picMkLst>
        </pc:picChg>
        <pc:picChg chg="mod">
          <ac:chgData name="Leah Montner Dixon" userId="d5b2ae9e-9213-4442-b7df-4db8cbe51e5d" providerId="ADAL" clId="{9F086201-2930-4A03-8F2F-2BD2ABD2D028}" dt="2024-04-24T21:04:27.981" v="2043" actId="1035"/>
          <ac:picMkLst>
            <pc:docMk/>
            <pc:sldMk cId="2821356636" sldId="273"/>
            <ac:picMk id="1028" creationId="{C3B80B95-9342-CC1B-8418-0819424AE042}"/>
          </ac:picMkLst>
        </pc:picChg>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9F086201-2930-4A03-8F2F-2BD2ABD2D028}" dt="2024-04-24T21:18:33.718" v="2131"/>
              <pc2:cmMkLst xmlns:pc2="http://schemas.microsoft.com/office/powerpoint/2019/9/main/command">
                <pc:docMk/>
                <pc:sldMk cId="2821356636" sldId="273"/>
                <pc2:cmMk id="{26FEE173-9AC2-4BAD-8AC2-6C83D7056A85}"/>
              </pc2:cmMkLst>
            </pc226:cmChg>
          </p:ext>
        </pc:extLst>
      </pc:sldChg>
      <pc:sldChg chg="addSp modSp mod addCm delCm modCm">
        <pc:chgData name="Leah Montner Dixon" userId="d5b2ae9e-9213-4442-b7df-4db8cbe51e5d" providerId="ADAL" clId="{9F086201-2930-4A03-8F2F-2BD2ABD2D028}" dt="2024-04-24T22:02:02.769" v="2468"/>
        <pc:sldMkLst>
          <pc:docMk/>
          <pc:sldMk cId="3795826603" sldId="287"/>
        </pc:sldMkLst>
        <pc:spChg chg="add mod">
          <ac:chgData name="Leah Montner Dixon" userId="d5b2ae9e-9213-4442-b7df-4db8cbe51e5d" providerId="ADAL" clId="{9F086201-2930-4A03-8F2F-2BD2ABD2D028}" dt="2024-04-24T21:47:53.136" v="2435" actId="20577"/>
          <ac:spMkLst>
            <pc:docMk/>
            <pc:sldMk cId="3795826603" sldId="287"/>
            <ac:spMk id="4" creationId="{74941BC2-D3FE-41AE-21B8-B140DB0CB0A6}"/>
          </ac:spMkLst>
        </pc:spChg>
        <pc:cxnChg chg="add mod">
          <ac:chgData name="Leah Montner Dixon" userId="d5b2ae9e-9213-4442-b7df-4db8cbe51e5d" providerId="ADAL" clId="{9F086201-2930-4A03-8F2F-2BD2ABD2D028}" dt="2024-04-24T21:47:23.949" v="2391"/>
          <ac:cxnSpMkLst>
            <pc:docMk/>
            <pc:sldMk cId="3795826603" sldId="287"/>
            <ac:cxnSpMk id="5" creationId="{648EE4F0-5B73-4A9E-38E5-6FEB108CDC45}"/>
          </ac:cxnSpMkLst>
        </pc:cxn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9F086201-2930-4A03-8F2F-2BD2ABD2D028}" dt="2024-04-24T18:08:21.021" v="1114"/>
              <pc2:cmMkLst xmlns:pc2="http://schemas.microsoft.com/office/powerpoint/2019/9/main/command">
                <pc:docMk/>
                <pc:sldMk cId="3795826603" sldId="287"/>
                <pc2:cmMk id="{74543167-306C-4581-ACE7-52B41E2342B5}"/>
              </pc2:cmMkLst>
            </pc226:cmChg>
            <pc226:cmChg xmlns:pc226="http://schemas.microsoft.com/office/powerpoint/2022/06/main/command" chg="add mod">
              <pc226:chgData name="Leah Montner Dixon" userId="d5b2ae9e-9213-4442-b7df-4db8cbe51e5d" providerId="ADAL" clId="{9F086201-2930-4A03-8F2F-2BD2ABD2D028}" dt="2024-04-24T22:02:02.769" v="2468"/>
              <pc2:cmMkLst xmlns:pc2="http://schemas.microsoft.com/office/powerpoint/2019/9/main/command">
                <pc:docMk/>
                <pc:sldMk cId="3795826603" sldId="287"/>
                <pc2:cmMk id="{BD69D26E-2786-41BA-913B-1F930FEFEEFD}"/>
              </pc2:cmMkLst>
              <pc226:cmRplyChg chg="add del">
                <pc226:chgData name="Leah Montner Dixon" userId="d5b2ae9e-9213-4442-b7df-4db8cbe51e5d" providerId="ADAL" clId="{9F086201-2930-4A03-8F2F-2BD2ABD2D028}" dt="2024-04-24T22:01:52.158" v="2467"/>
                <pc2:cmRplyMkLst xmlns:pc2="http://schemas.microsoft.com/office/powerpoint/2019/9/main/command">
                  <pc:docMk/>
                  <pc:sldMk cId="3795826603" sldId="287"/>
                  <pc2:cmMk id="{BD69D26E-2786-41BA-913B-1F930FEFEEFD}"/>
                  <pc2:cmRplyMk id="{34512FC2-C43B-4BB4-BEBD-C16CD0633F73}"/>
                </pc2:cmRplyMkLst>
              </pc226:cmRplyChg>
            </pc226:cmChg>
            <pc226:cmChg xmlns:pc226="http://schemas.microsoft.com/office/powerpoint/2022/06/main/command" chg="del">
              <pc226:chgData name="Leah Montner Dixon" userId="d5b2ae9e-9213-4442-b7df-4db8cbe51e5d" providerId="ADAL" clId="{9F086201-2930-4A03-8F2F-2BD2ABD2D028}" dt="2024-04-24T18:08:22.216" v="1115"/>
              <pc2:cmMkLst xmlns:pc2="http://schemas.microsoft.com/office/powerpoint/2019/9/main/command">
                <pc:docMk/>
                <pc:sldMk cId="3795826603" sldId="287"/>
                <pc2:cmMk id="{96F48EF7-2A8B-490F-97C7-5C54AB6A838B}"/>
              </pc2:cmMkLst>
            </pc226:cmChg>
          </p:ext>
        </pc:extLst>
      </pc:sldChg>
      <pc:sldChg chg="addSp delSp modSp mod addCm delCm">
        <pc:chgData name="Leah Montner Dixon" userId="d5b2ae9e-9213-4442-b7df-4db8cbe51e5d" providerId="ADAL" clId="{9F086201-2930-4A03-8F2F-2BD2ABD2D028}" dt="2024-04-24T21:54:38.782" v="2464"/>
        <pc:sldMkLst>
          <pc:docMk/>
          <pc:sldMk cId="3118991152" sldId="2146846068"/>
        </pc:sldMkLst>
        <pc:spChg chg="add del mod ord">
          <ac:chgData name="Leah Montner Dixon" userId="d5b2ae9e-9213-4442-b7df-4db8cbe51e5d" providerId="ADAL" clId="{9F086201-2930-4A03-8F2F-2BD2ABD2D028}" dt="2024-04-24T21:22:08.258" v="2136" actId="478"/>
          <ac:spMkLst>
            <pc:docMk/>
            <pc:sldMk cId="3118991152" sldId="2146846068"/>
            <ac:spMk id="2" creationId="{6CCF28CD-65BB-DBE3-ABDD-FD098A8E6627}"/>
          </ac:spMkLst>
        </pc:spChg>
        <pc:spChg chg="add mod">
          <ac:chgData name="Leah Montner Dixon" userId="d5b2ae9e-9213-4442-b7df-4db8cbe51e5d" providerId="ADAL" clId="{9F086201-2930-4A03-8F2F-2BD2ABD2D028}" dt="2024-04-24T21:01:33.034" v="1994" actId="14100"/>
          <ac:spMkLst>
            <pc:docMk/>
            <pc:sldMk cId="3118991152" sldId="2146846068"/>
            <ac:spMk id="3" creationId="{5E424583-07ED-BC68-7D68-DE5E091256B8}"/>
          </ac:spMkLst>
        </pc:spChg>
        <pc:spChg chg="add mod">
          <ac:chgData name="Leah Montner Dixon" userId="d5b2ae9e-9213-4442-b7df-4db8cbe51e5d" providerId="ADAL" clId="{9F086201-2930-4A03-8F2F-2BD2ABD2D028}" dt="2024-04-24T21:54:38.782" v="2464"/>
          <ac:spMkLst>
            <pc:docMk/>
            <pc:sldMk cId="3118991152" sldId="2146846068"/>
            <ac:spMk id="7" creationId="{FFC530DB-9C12-B1C6-C062-724A36ED7C80}"/>
          </ac:spMkLst>
        </pc:spChg>
        <pc:spChg chg="add mod">
          <ac:chgData name="Leah Montner Dixon" userId="d5b2ae9e-9213-4442-b7df-4db8cbe51e5d" providerId="ADAL" clId="{9F086201-2930-4A03-8F2F-2BD2ABD2D028}" dt="2024-04-24T21:54:38.782" v="2464"/>
          <ac:spMkLst>
            <pc:docMk/>
            <pc:sldMk cId="3118991152" sldId="2146846068"/>
            <ac:spMk id="9" creationId="{EEB60E0E-9303-5B58-3D11-058D47AB64DA}"/>
          </ac:spMkLst>
        </pc:spChg>
        <pc:spChg chg="del">
          <ac:chgData name="Leah Montner Dixon" userId="d5b2ae9e-9213-4442-b7df-4db8cbe51e5d" providerId="ADAL" clId="{9F086201-2930-4A03-8F2F-2BD2ABD2D028}" dt="2024-04-24T18:05:37.671" v="946" actId="478"/>
          <ac:spMkLst>
            <pc:docMk/>
            <pc:sldMk cId="3118991152" sldId="2146846068"/>
            <ac:spMk id="13" creationId="{D34A8131-7AA4-A406-F5F1-7E216B67E7F9}"/>
          </ac:spMkLst>
        </pc:spChg>
        <pc:spChg chg="del">
          <ac:chgData name="Leah Montner Dixon" userId="d5b2ae9e-9213-4442-b7df-4db8cbe51e5d" providerId="ADAL" clId="{9F086201-2930-4A03-8F2F-2BD2ABD2D028}" dt="2024-04-24T18:05:37.671" v="946" actId="478"/>
          <ac:spMkLst>
            <pc:docMk/>
            <pc:sldMk cId="3118991152" sldId="2146846068"/>
            <ac:spMk id="14" creationId="{0E96B9B8-E1F0-3887-3AC4-857AC825FD9C}"/>
          </ac:spMkLst>
        </pc:spChg>
        <pc:spChg chg="add del mod ord">
          <ac:chgData name="Leah Montner Dixon" userId="d5b2ae9e-9213-4442-b7df-4db8cbe51e5d" providerId="ADAL" clId="{9F086201-2930-4A03-8F2F-2BD2ABD2D028}" dt="2024-04-24T18:00:44.981" v="736" actId="478"/>
          <ac:spMkLst>
            <pc:docMk/>
            <pc:sldMk cId="3118991152" sldId="2146846068"/>
            <ac:spMk id="16" creationId="{7B88F35D-EA55-F382-2D22-1A521A631111}"/>
          </ac:spMkLst>
        </pc:spChg>
        <pc:spChg chg="add del mod ord">
          <ac:chgData name="Leah Montner Dixon" userId="d5b2ae9e-9213-4442-b7df-4db8cbe51e5d" providerId="ADAL" clId="{9F086201-2930-4A03-8F2F-2BD2ABD2D028}" dt="2024-04-24T18:00:44.981" v="736" actId="478"/>
          <ac:spMkLst>
            <pc:docMk/>
            <pc:sldMk cId="3118991152" sldId="2146846068"/>
            <ac:spMk id="18" creationId="{6EAF2B4D-409D-E94C-B35B-3786021A46EB}"/>
          </ac:spMkLst>
        </pc:spChg>
        <pc:spChg chg="mod topLvl">
          <ac:chgData name="Leah Montner Dixon" userId="d5b2ae9e-9213-4442-b7df-4db8cbe51e5d" providerId="ADAL" clId="{9F086201-2930-4A03-8F2F-2BD2ABD2D028}" dt="2024-04-24T21:02:04.138" v="2004" actId="1035"/>
          <ac:spMkLst>
            <pc:docMk/>
            <pc:sldMk cId="3118991152" sldId="2146846068"/>
            <ac:spMk id="30" creationId="{83162512-E68F-969B-15FA-E82518C82480}"/>
          </ac:spMkLst>
        </pc:spChg>
        <pc:spChg chg="mod topLvl">
          <ac:chgData name="Leah Montner Dixon" userId="d5b2ae9e-9213-4442-b7df-4db8cbe51e5d" providerId="ADAL" clId="{9F086201-2930-4A03-8F2F-2BD2ABD2D028}" dt="2024-04-24T21:02:04.138" v="2004" actId="1035"/>
          <ac:spMkLst>
            <pc:docMk/>
            <pc:sldMk cId="3118991152" sldId="2146846068"/>
            <ac:spMk id="31" creationId="{414A790E-87F9-32CD-5B7D-0099BA54E60B}"/>
          </ac:spMkLst>
        </pc:spChg>
        <pc:spChg chg="mod topLvl">
          <ac:chgData name="Leah Montner Dixon" userId="d5b2ae9e-9213-4442-b7df-4db8cbe51e5d" providerId="ADAL" clId="{9F086201-2930-4A03-8F2F-2BD2ABD2D028}" dt="2024-04-24T21:02:04.138" v="2004" actId="1035"/>
          <ac:spMkLst>
            <pc:docMk/>
            <pc:sldMk cId="3118991152" sldId="2146846068"/>
            <ac:spMk id="32" creationId="{A15E1E51-9577-9A1E-1F3A-B6840F1F2BE7}"/>
          </ac:spMkLst>
        </pc:spChg>
        <pc:spChg chg="mod topLvl">
          <ac:chgData name="Leah Montner Dixon" userId="d5b2ae9e-9213-4442-b7df-4db8cbe51e5d" providerId="ADAL" clId="{9F086201-2930-4A03-8F2F-2BD2ABD2D028}" dt="2024-04-24T21:02:04.138" v="2004" actId="1035"/>
          <ac:spMkLst>
            <pc:docMk/>
            <pc:sldMk cId="3118991152" sldId="2146846068"/>
            <ac:spMk id="33" creationId="{2803CC27-811B-13A4-739F-C23B2195E936}"/>
          </ac:spMkLst>
        </pc:spChg>
        <pc:spChg chg="mod topLvl">
          <ac:chgData name="Leah Montner Dixon" userId="d5b2ae9e-9213-4442-b7df-4db8cbe51e5d" providerId="ADAL" clId="{9F086201-2930-4A03-8F2F-2BD2ABD2D028}" dt="2024-04-24T21:02:04.138" v="2004" actId="1035"/>
          <ac:spMkLst>
            <pc:docMk/>
            <pc:sldMk cId="3118991152" sldId="2146846068"/>
            <ac:spMk id="34" creationId="{429672F5-476D-2F7B-61D5-DEED77837F31}"/>
          </ac:spMkLst>
        </pc:spChg>
        <pc:spChg chg="mod topLvl">
          <ac:chgData name="Leah Montner Dixon" userId="d5b2ae9e-9213-4442-b7df-4db8cbe51e5d" providerId="ADAL" clId="{9F086201-2930-4A03-8F2F-2BD2ABD2D028}" dt="2024-04-24T21:02:04.138" v="2004" actId="1035"/>
          <ac:spMkLst>
            <pc:docMk/>
            <pc:sldMk cId="3118991152" sldId="2146846068"/>
            <ac:spMk id="35" creationId="{5BF65187-E0AA-F480-0432-D9B72462A79F}"/>
          </ac:spMkLst>
        </pc:spChg>
        <pc:spChg chg="mod topLvl">
          <ac:chgData name="Leah Montner Dixon" userId="d5b2ae9e-9213-4442-b7df-4db8cbe51e5d" providerId="ADAL" clId="{9F086201-2930-4A03-8F2F-2BD2ABD2D028}" dt="2024-04-24T21:21:52.497" v="2135" actId="20577"/>
          <ac:spMkLst>
            <pc:docMk/>
            <pc:sldMk cId="3118991152" sldId="2146846068"/>
            <ac:spMk id="36" creationId="{9924FB4D-F4A3-34E9-8DFF-455F615C6EA9}"/>
          </ac:spMkLst>
        </pc:spChg>
        <pc:spChg chg="mod topLvl">
          <ac:chgData name="Leah Montner Dixon" userId="d5b2ae9e-9213-4442-b7df-4db8cbe51e5d" providerId="ADAL" clId="{9F086201-2930-4A03-8F2F-2BD2ABD2D028}" dt="2024-04-24T21:02:04.138" v="2004" actId="1035"/>
          <ac:spMkLst>
            <pc:docMk/>
            <pc:sldMk cId="3118991152" sldId="2146846068"/>
            <ac:spMk id="37" creationId="{9BD0C7E4-A7A6-FCD7-A9F6-275BBC603EF2}"/>
          </ac:spMkLst>
        </pc:spChg>
        <pc:spChg chg="mod topLvl">
          <ac:chgData name="Leah Montner Dixon" userId="d5b2ae9e-9213-4442-b7df-4db8cbe51e5d" providerId="ADAL" clId="{9F086201-2930-4A03-8F2F-2BD2ABD2D028}" dt="2024-04-24T21:02:04.138" v="2004" actId="1035"/>
          <ac:spMkLst>
            <pc:docMk/>
            <pc:sldMk cId="3118991152" sldId="2146846068"/>
            <ac:spMk id="38" creationId="{1705E055-B49D-F618-31AE-20E659DF2E55}"/>
          </ac:spMkLst>
        </pc:spChg>
        <pc:spChg chg="mod topLvl">
          <ac:chgData name="Leah Montner Dixon" userId="d5b2ae9e-9213-4442-b7df-4db8cbe51e5d" providerId="ADAL" clId="{9F086201-2930-4A03-8F2F-2BD2ABD2D028}" dt="2024-04-24T21:02:04.138" v="2004" actId="1035"/>
          <ac:spMkLst>
            <pc:docMk/>
            <pc:sldMk cId="3118991152" sldId="2146846068"/>
            <ac:spMk id="39" creationId="{E2BE0E4D-9593-2736-FFA8-DD7F25B22385}"/>
          </ac:spMkLst>
        </pc:spChg>
        <pc:spChg chg="add del mod">
          <ac:chgData name="Leah Montner Dixon" userId="d5b2ae9e-9213-4442-b7df-4db8cbe51e5d" providerId="ADAL" clId="{9F086201-2930-4A03-8F2F-2BD2ABD2D028}" dt="2024-04-24T18:00:40.268" v="735" actId="478"/>
          <ac:spMkLst>
            <pc:docMk/>
            <pc:sldMk cId="3118991152" sldId="2146846068"/>
            <ac:spMk id="49" creationId="{FC6E38A3-48DF-A28A-4351-03FEE12F5E6B}"/>
          </ac:spMkLst>
        </pc:spChg>
        <pc:spChg chg="add del mod">
          <ac:chgData name="Leah Montner Dixon" userId="d5b2ae9e-9213-4442-b7df-4db8cbe51e5d" providerId="ADAL" clId="{9F086201-2930-4A03-8F2F-2BD2ABD2D028}" dt="2024-04-24T20:57:56.891" v="1787" actId="478"/>
          <ac:spMkLst>
            <pc:docMk/>
            <pc:sldMk cId="3118991152" sldId="2146846068"/>
            <ac:spMk id="50" creationId="{7D7CC3FF-6BAA-3A73-3EC1-25B58BDDFD11}"/>
          </ac:spMkLst>
        </pc:spChg>
        <pc:spChg chg="del mod">
          <ac:chgData name="Leah Montner Dixon" userId="d5b2ae9e-9213-4442-b7df-4db8cbe51e5d" providerId="ADAL" clId="{9F086201-2930-4A03-8F2F-2BD2ABD2D028}" dt="2024-04-24T18:10:27.753" v="1231" actId="478"/>
          <ac:spMkLst>
            <pc:docMk/>
            <pc:sldMk cId="3118991152" sldId="2146846068"/>
            <ac:spMk id="54" creationId="{B346D4E7-252E-5916-BA3F-0BB1D622EABF}"/>
          </ac:spMkLst>
        </pc:spChg>
        <pc:spChg chg="add del mod">
          <ac:chgData name="Leah Montner Dixon" userId="d5b2ae9e-9213-4442-b7df-4db8cbe51e5d" providerId="ADAL" clId="{9F086201-2930-4A03-8F2F-2BD2ABD2D028}" dt="2024-04-24T21:54:38.388" v="2463" actId="478"/>
          <ac:spMkLst>
            <pc:docMk/>
            <pc:sldMk cId="3118991152" sldId="2146846068"/>
            <ac:spMk id="56" creationId="{FD8A9EBD-3C39-C3D8-2EA5-F5A24DA0597D}"/>
          </ac:spMkLst>
        </pc:spChg>
        <pc:spChg chg="add del mod">
          <ac:chgData name="Leah Montner Dixon" userId="d5b2ae9e-9213-4442-b7df-4db8cbe51e5d" providerId="ADAL" clId="{9F086201-2930-4A03-8F2F-2BD2ABD2D028}" dt="2024-04-24T21:54:38.388" v="2463" actId="478"/>
          <ac:spMkLst>
            <pc:docMk/>
            <pc:sldMk cId="3118991152" sldId="2146846068"/>
            <ac:spMk id="57" creationId="{DFF5A56D-A850-FD41-BC5E-6A1FE6E59386}"/>
          </ac:spMkLst>
        </pc:spChg>
        <pc:spChg chg="add mod">
          <ac:chgData name="Leah Montner Dixon" userId="d5b2ae9e-9213-4442-b7df-4db8cbe51e5d" providerId="ADAL" clId="{9F086201-2930-4A03-8F2F-2BD2ABD2D028}" dt="2024-04-24T21:18:59.720" v="2133" actId="20577"/>
          <ac:spMkLst>
            <pc:docMk/>
            <pc:sldMk cId="3118991152" sldId="2146846068"/>
            <ac:spMk id="58" creationId="{6B0920C8-9956-C4FE-17DF-853D6952CEF5}"/>
          </ac:spMkLst>
        </pc:spChg>
        <pc:spChg chg="del">
          <ac:chgData name="Leah Montner Dixon" userId="d5b2ae9e-9213-4442-b7df-4db8cbe51e5d" providerId="ADAL" clId="{9F086201-2930-4A03-8F2F-2BD2ABD2D028}" dt="2024-04-24T17:26:59.889" v="1" actId="478"/>
          <ac:spMkLst>
            <pc:docMk/>
            <pc:sldMk cId="3118991152" sldId="2146846068"/>
            <ac:spMk id="59" creationId="{4CEE98B7-BF65-0D98-291F-C7041E7766F3}"/>
          </ac:spMkLst>
        </pc:spChg>
        <pc:grpChg chg="add del mod topLvl">
          <ac:chgData name="Leah Montner Dixon" userId="d5b2ae9e-9213-4442-b7df-4db8cbe51e5d" providerId="ADAL" clId="{9F086201-2930-4A03-8F2F-2BD2ABD2D028}" dt="2024-04-24T17:57:22.284" v="579" actId="165"/>
          <ac:grpSpMkLst>
            <pc:docMk/>
            <pc:sldMk cId="3118991152" sldId="2146846068"/>
            <ac:grpSpMk id="20" creationId="{5CA05EE7-2DB9-C39B-ABFF-49C8103873D3}"/>
          </ac:grpSpMkLst>
        </pc:grpChg>
        <pc:grpChg chg="add del mod topLvl">
          <ac:chgData name="Leah Montner Dixon" userId="d5b2ae9e-9213-4442-b7df-4db8cbe51e5d" providerId="ADAL" clId="{9F086201-2930-4A03-8F2F-2BD2ABD2D028}" dt="2024-04-24T17:57:22.284" v="579" actId="165"/>
          <ac:grpSpMkLst>
            <pc:docMk/>
            <pc:sldMk cId="3118991152" sldId="2146846068"/>
            <ac:grpSpMk id="22" creationId="{E00B5BF2-1483-1E55-3687-BF8F5722C732}"/>
          </ac:grpSpMkLst>
        </pc:grpChg>
        <pc:grpChg chg="add del mod topLvl">
          <ac:chgData name="Leah Montner Dixon" userId="d5b2ae9e-9213-4442-b7df-4db8cbe51e5d" providerId="ADAL" clId="{9F086201-2930-4A03-8F2F-2BD2ABD2D028}" dt="2024-04-24T17:57:22.284" v="579" actId="165"/>
          <ac:grpSpMkLst>
            <pc:docMk/>
            <pc:sldMk cId="3118991152" sldId="2146846068"/>
            <ac:grpSpMk id="26" creationId="{A9CC2B28-210C-9094-3991-78F14927C74F}"/>
          </ac:grpSpMkLst>
        </pc:grpChg>
        <pc:grpChg chg="add del mod topLvl">
          <ac:chgData name="Leah Montner Dixon" userId="d5b2ae9e-9213-4442-b7df-4db8cbe51e5d" providerId="ADAL" clId="{9F086201-2930-4A03-8F2F-2BD2ABD2D028}" dt="2024-04-24T17:57:22.284" v="579" actId="165"/>
          <ac:grpSpMkLst>
            <pc:docMk/>
            <pc:sldMk cId="3118991152" sldId="2146846068"/>
            <ac:grpSpMk id="40" creationId="{FF0F047B-22A6-6A3B-C853-96CC0D6725DA}"/>
          </ac:grpSpMkLst>
        </pc:grpChg>
        <pc:grpChg chg="add del mod topLvl">
          <ac:chgData name="Leah Montner Dixon" userId="d5b2ae9e-9213-4442-b7df-4db8cbe51e5d" providerId="ADAL" clId="{9F086201-2930-4A03-8F2F-2BD2ABD2D028}" dt="2024-04-24T17:57:22.284" v="579" actId="165"/>
          <ac:grpSpMkLst>
            <pc:docMk/>
            <pc:sldMk cId="3118991152" sldId="2146846068"/>
            <ac:grpSpMk id="41" creationId="{577431D8-EEB8-69F8-F0A8-6013483EB3A8}"/>
          </ac:grpSpMkLst>
        </pc:grpChg>
        <pc:grpChg chg="add del mod">
          <ac:chgData name="Leah Montner Dixon" userId="d5b2ae9e-9213-4442-b7df-4db8cbe51e5d" providerId="ADAL" clId="{9F086201-2930-4A03-8F2F-2BD2ABD2D028}" dt="2024-04-24T17:57:20.214" v="578" actId="165"/>
          <ac:grpSpMkLst>
            <pc:docMk/>
            <pc:sldMk cId="3118991152" sldId="2146846068"/>
            <ac:grpSpMk id="42" creationId="{788FC473-62FE-34E0-B21D-51CCC43F41FE}"/>
          </ac:grpSpMkLst>
        </pc:grpChg>
        <pc:grpChg chg="add del mod topLvl">
          <ac:chgData name="Leah Montner Dixon" userId="d5b2ae9e-9213-4442-b7df-4db8cbe51e5d" providerId="ADAL" clId="{9F086201-2930-4A03-8F2F-2BD2ABD2D028}" dt="2024-04-24T17:58:50.615" v="655" actId="165"/>
          <ac:grpSpMkLst>
            <pc:docMk/>
            <pc:sldMk cId="3118991152" sldId="2146846068"/>
            <ac:grpSpMk id="43" creationId="{DC5591BD-55FA-A2A7-AF05-6B62D0FE7995}"/>
          </ac:grpSpMkLst>
        </pc:grpChg>
        <pc:grpChg chg="add del mod topLvl">
          <ac:chgData name="Leah Montner Dixon" userId="d5b2ae9e-9213-4442-b7df-4db8cbe51e5d" providerId="ADAL" clId="{9F086201-2930-4A03-8F2F-2BD2ABD2D028}" dt="2024-04-24T17:58:50.615" v="655" actId="165"/>
          <ac:grpSpMkLst>
            <pc:docMk/>
            <pc:sldMk cId="3118991152" sldId="2146846068"/>
            <ac:grpSpMk id="44" creationId="{453A2BF1-B9EE-CDF8-7ED8-5AD40C792EC2}"/>
          </ac:grpSpMkLst>
        </pc:grpChg>
        <pc:grpChg chg="add del mod topLvl">
          <ac:chgData name="Leah Montner Dixon" userId="d5b2ae9e-9213-4442-b7df-4db8cbe51e5d" providerId="ADAL" clId="{9F086201-2930-4A03-8F2F-2BD2ABD2D028}" dt="2024-04-24T17:58:50.615" v="655" actId="165"/>
          <ac:grpSpMkLst>
            <pc:docMk/>
            <pc:sldMk cId="3118991152" sldId="2146846068"/>
            <ac:grpSpMk id="45" creationId="{CE5F86D5-6324-B9D7-A162-A3E177A276FC}"/>
          </ac:grpSpMkLst>
        </pc:grpChg>
        <pc:grpChg chg="add del mod topLvl">
          <ac:chgData name="Leah Montner Dixon" userId="d5b2ae9e-9213-4442-b7df-4db8cbe51e5d" providerId="ADAL" clId="{9F086201-2930-4A03-8F2F-2BD2ABD2D028}" dt="2024-04-24T17:58:50.615" v="655" actId="165"/>
          <ac:grpSpMkLst>
            <pc:docMk/>
            <pc:sldMk cId="3118991152" sldId="2146846068"/>
            <ac:grpSpMk id="46" creationId="{0B151E3B-9A88-297B-EC27-A8E52203EC06}"/>
          </ac:grpSpMkLst>
        </pc:grpChg>
        <pc:grpChg chg="add del mod topLvl">
          <ac:chgData name="Leah Montner Dixon" userId="d5b2ae9e-9213-4442-b7df-4db8cbe51e5d" providerId="ADAL" clId="{9F086201-2930-4A03-8F2F-2BD2ABD2D028}" dt="2024-04-24T17:58:50.615" v="655" actId="165"/>
          <ac:grpSpMkLst>
            <pc:docMk/>
            <pc:sldMk cId="3118991152" sldId="2146846068"/>
            <ac:grpSpMk id="47" creationId="{1AD8C7FC-99E9-EFC7-FBA7-4A8C7EC1A70F}"/>
          </ac:grpSpMkLst>
        </pc:grpChg>
        <pc:grpChg chg="add del mod">
          <ac:chgData name="Leah Montner Dixon" userId="d5b2ae9e-9213-4442-b7df-4db8cbe51e5d" providerId="ADAL" clId="{9F086201-2930-4A03-8F2F-2BD2ABD2D028}" dt="2024-04-24T17:58:49.048" v="654" actId="165"/>
          <ac:grpSpMkLst>
            <pc:docMk/>
            <pc:sldMk cId="3118991152" sldId="2146846068"/>
            <ac:grpSpMk id="48" creationId="{43E0C4D8-80B0-6CB1-8D00-316B4073CDAA}"/>
          </ac:grpSpMkLst>
        </pc:grpChg>
        <pc:grpChg chg="add del mod topLvl">
          <ac:chgData name="Leah Montner Dixon" userId="d5b2ae9e-9213-4442-b7df-4db8cbe51e5d" providerId="ADAL" clId="{9F086201-2930-4A03-8F2F-2BD2ABD2D028}" dt="2024-04-24T18:17:15.113" v="1412" actId="165"/>
          <ac:grpSpMkLst>
            <pc:docMk/>
            <pc:sldMk cId="3118991152" sldId="2146846068"/>
            <ac:grpSpMk id="60" creationId="{56B47DBF-FD77-FA7E-EC22-2EEB329B7BD4}"/>
          </ac:grpSpMkLst>
        </pc:grpChg>
        <pc:grpChg chg="add del mod topLvl">
          <ac:chgData name="Leah Montner Dixon" userId="d5b2ae9e-9213-4442-b7df-4db8cbe51e5d" providerId="ADAL" clId="{9F086201-2930-4A03-8F2F-2BD2ABD2D028}" dt="2024-04-24T18:17:15.113" v="1412" actId="165"/>
          <ac:grpSpMkLst>
            <pc:docMk/>
            <pc:sldMk cId="3118991152" sldId="2146846068"/>
            <ac:grpSpMk id="61" creationId="{5D9C95E4-7049-6A33-F0FB-3E8DAE73C6F3}"/>
          </ac:grpSpMkLst>
        </pc:grpChg>
        <pc:grpChg chg="add del mod topLvl">
          <ac:chgData name="Leah Montner Dixon" userId="d5b2ae9e-9213-4442-b7df-4db8cbe51e5d" providerId="ADAL" clId="{9F086201-2930-4A03-8F2F-2BD2ABD2D028}" dt="2024-04-24T18:17:15.113" v="1412" actId="165"/>
          <ac:grpSpMkLst>
            <pc:docMk/>
            <pc:sldMk cId="3118991152" sldId="2146846068"/>
            <ac:grpSpMk id="62" creationId="{7619D7A6-7A0B-A982-1C98-3ECF65529CB1}"/>
          </ac:grpSpMkLst>
        </pc:grpChg>
        <pc:grpChg chg="add del mod topLvl">
          <ac:chgData name="Leah Montner Dixon" userId="d5b2ae9e-9213-4442-b7df-4db8cbe51e5d" providerId="ADAL" clId="{9F086201-2930-4A03-8F2F-2BD2ABD2D028}" dt="2024-04-24T18:17:15.113" v="1412" actId="165"/>
          <ac:grpSpMkLst>
            <pc:docMk/>
            <pc:sldMk cId="3118991152" sldId="2146846068"/>
            <ac:grpSpMk id="63" creationId="{D42CB57C-34CF-AE12-EED7-600253ACF242}"/>
          </ac:grpSpMkLst>
        </pc:grpChg>
        <pc:grpChg chg="add del mod topLvl">
          <ac:chgData name="Leah Montner Dixon" userId="d5b2ae9e-9213-4442-b7df-4db8cbe51e5d" providerId="ADAL" clId="{9F086201-2930-4A03-8F2F-2BD2ABD2D028}" dt="2024-04-24T18:17:15.113" v="1412" actId="165"/>
          <ac:grpSpMkLst>
            <pc:docMk/>
            <pc:sldMk cId="3118991152" sldId="2146846068"/>
            <ac:grpSpMk id="1024" creationId="{F5D90451-4B7E-E638-6A4E-A09055912330}"/>
          </ac:grpSpMkLst>
        </pc:grpChg>
        <pc:grpChg chg="add del mod">
          <ac:chgData name="Leah Montner Dixon" userId="d5b2ae9e-9213-4442-b7df-4db8cbe51e5d" providerId="ADAL" clId="{9F086201-2930-4A03-8F2F-2BD2ABD2D028}" dt="2024-04-24T18:17:13.543" v="1411" actId="165"/>
          <ac:grpSpMkLst>
            <pc:docMk/>
            <pc:sldMk cId="3118991152" sldId="2146846068"/>
            <ac:grpSpMk id="1025" creationId="{EF0A97B4-A7E3-3FF0-F1DF-6ADB827549F4}"/>
          </ac:grpSpMkLst>
        </pc:grpChg>
        <pc:picChg chg="mod topLvl">
          <ac:chgData name="Leah Montner Dixon" userId="d5b2ae9e-9213-4442-b7df-4db8cbe51e5d" providerId="ADAL" clId="{9F086201-2930-4A03-8F2F-2BD2ABD2D028}" dt="2024-04-24T21:02:04.138" v="2004" actId="1035"/>
          <ac:picMkLst>
            <pc:docMk/>
            <pc:sldMk cId="3118991152" sldId="2146846068"/>
            <ac:picMk id="4" creationId="{0A1418DA-156E-8963-904A-4D9B2DE68B2B}"/>
          </ac:picMkLst>
        </pc:picChg>
        <pc:picChg chg="add mod">
          <ac:chgData name="Leah Montner Dixon" userId="d5b2ae9e-9213-4442-b7df-4db8cbe51e5d" providerId="ADAL" clId="{9F086201-2930-4A03-8F2F-2BD2ABD2D028}" dt="2024-04-24T21:54:38.782" v="2464"/>
          <ac:picMkLst>
            <pc:docMk/>
            <pc:sldMk cId="3118991152" sldId="2146846068"/>
            <ac:picMk id="5" creationId="{FF854D06-0D60-B453-D5D1-E8996C60E2C7}"/>
          </ac:picMkLst>
        </pc:picChg>
        <pc:picChg chg="mod topLvl">
          <ac:chgData name="Leah Montner Dixon" userId="d5b2ae9e-9213-4442-b7df-4db8cbe51e5d" providerId="ADAL" clId="{9F086201-2930-4A03-8F2F-2BD2ABD2D028}" dt="2024-04-24T21:02:04.138" v="2004" actId="1035"/>
          <ac:picMkLst>
            <pc:docMk/>
            <pc:sldMk cId="3118991152" sldId="2146846068"/>
            <ac:picMk id="6" creationId="{2BCEFA5E-6848-725F-7765-3DA152B3CE54}"/>
          </ac:picMkLst>
        </pc:picChg>
        <pc:picChg chg="mod topLvl">
          <ac:chgData name="Leah Montner Dixon" userId="d5b2ae9e-9213-4442-b7df-4db8cbe51e5d" providerId="ADAL" clId="{9F086201-2930-4A03-8F2F-2BD2ABD2D028}" dt="2024-04-24T21:02:04.138" v="2004" actId="1035"/>
          <ac:picMkLst>
            <pc:docMk/>
            <pc:sldMk cId="3118991152" sldId="2146846068"/>
            <ac:picMk id="8" creationId="{497344A0-609A-3018-CE3D-97301E24818B}"/>
          </ac:picMkLst>
        </pc:picChg>
        <pc:picChg chg="mod topLvl">
          <ac:chgData name="Leah Montner Dixon" userId="d5b2ae9e-9213-4442-b7df-4db8cbe51e5d" providerId="ADAL" clId="{9F086201-2930-4A03-8F2F-2BD2ABD2D028}" dt="2024-04-24T21:02:04.138" v="2004" actId="1035"/>
          <ac:picMkLst>
            <pc:docMk/>
            <pc:sldMk cId="3118991152" sldId="2146846068"/>
            <ac:picMk id="10" creationId="{F2595D8A-D498-EC17-B040-15A818281F46}"/>
          </ac:picMkLst>
        </pc:picChg>
        <pc:picChg chg="del">
          <ac:chgData name="Leah Montner Dixon" userId="d5b2ae9e-9213-4442-b7df-4db8cbe51e5d" providerId="ADAL" clId="{9F086201-2930-4A03-8F2F-2BD2ABD2D028}" dt="2024-04-24T18:05:37.671" v="946" actId="478"/>
          <ac:picMkLst>
            <pc:docMk/>
            <pc:sldMk cId="3118991152" sldId="2146846068"/>
            <ac:picMk id="12" creationId="{2E8E32CF-D058-1539-0AD8-B8300998352D}"/>
          </ac:picMkLst>
        </pc:picChg>
        <pc:picChg chg="mod topLvl">
          <ac:chgData name="Leah Montner Dixon" userId="d5b2ae9e-9213-4442-b7df-4db8cbe51e5d" providerId="ADAL" clId="{9F086201-2930-4A03-8F2F-2BD2ABD2D028}" dt="2024-04-24T21:02:04.138" v="2004" actId="1035"/>
          <ac:picMkLst>
            <pc:docMk/>
            <pc:sldMk cId="3118991152" sldId="2146846068"/>
            <ac:picMk id="15" creationId="{5727B2AF-4F14-9F66-9D9A-06F6957D241A}"/>
          </ac:picMkLst>
        </pc:picChg>
        <pc:picChg chg="mod topLvl">
          <ac:chgData name="Leah Montner Dixon" userId="d5b2ae9e-9213-4442-b7df-4db8cbe51e5d" providerId="ADAL" clId="{9F086201-2930-4A03-8F2F-2BD2ABD2D028}" dt="2024-04-24T21:02:04.138" v="2004" actId="1035"/>
          <ac:picMkLst>
            <pc:docMk/>
            <pc:sldMk cId="3118991152" sldId="2146846068"/>
            <ac:picMk id="17" creationId="{B4902944-723C-6607-E8DB-D84F746ED882}"/>
          </ac:picMkLst>
        </pc:picChg>
        <pc:picChg chg="mod topLvl">
          <ac:chgData name="Leah Montner Dixon" userId="d5b2ae9e-9213-4442-b7df-4db8cbe51e5d" providerId="ADAL" clId="{9F086201-2930-4A03-8F2F-2BD2ABD2D028}" dt="2024-04-24T21:02:04.138" v="2004" actId="1035"/>
          <ac:picMkLst>
            <pc:docMk/>
            <pc:sldMk cId="3118991152" sldId="2146846068"/>
            <ac:picMk id="19" creationId="{A922A9EE-BCCA-7600-3696-BE8FA86F8655}"/>
          </ac:picMkLst>
        </pc:picChg>
        <pc:picChg chg="mod topLvl">
          <ac:chgData name="Leah Montner Dixon" userId="d5b2ae9e-9213-4442-b7df-4db8cbe51e5d" providerId="ADAL" clId="{9F086201-2930-4A03-8F2F-2BD2ABD2D028}" dt="2024-04-24T21:02:04.138" v="2004" actId="1035"/>
          <ac:picMkLst>
            <pc:docMk/>
            <pc:sldMk cId="3118991152" sldId="2146846068"/>
            <ac:picMk id="21" creationId="{A0F03FE5-D0E2-F22C-4D59-48F0A0AD6206}"/>
          </ac:picMkLst>
        </pc:picChg>
        <pc:picChg chg="mod topLvl">
          <ac:chgData name="Leah Montner Dixon" userId="d5b2ae9e-9213-4442-b7df-4db8cbe51e5d" providerId="ADAL" clId="{9F086201-2930-4A03-8F2F-2BD2ABD2D028}" dt="2024-04-24T21:02:04.138" v="2004" actId="1035"/>
          <ac:picMkLst>
            <pc:docMk/>
            <pc:sldMk cId="3118991152" sldId="2146846068"/>
            <ac:picMk id="23" creationId="{CD94CF10-2244-0F29-CF33-2F9F9210852D}"/>
          </ac:picMkLst>
        </pc:picChg>
        <pc:picChg chg="mod topLvl">
          <ac:chgData name="Leah Montner Dixon" userId="d5b2ae9e-9213-4442-b7df-4db8cbe51e5d" providerId="ADAL" clId="{9F086201-2930-4A03-8F2F-2BD2ABD2D028}" dt="2024-04-24T21:02:04.138" v="2004" actId="1035"/>
          <ac:picMkLst>
            <pc:docMk/>
            <pc:sldMk cId="3118991152" sldId="2146846068"/>
            <ac:picMk id="27" creationId="{491E1E13-EE9E-A828-849F-2B53F6F1FC23}"/>
          </ac:picMkLst>
        </pc:picChg>
        <pc:picChg chg="add mod ord">
          <ac:chgData name="Leah Montner Dixon" userId="d5b2ae9e-9213-4442-b7df-4db8cbe51e5d" providerId="ADAL" clId="{9F086201-2930-4A03-8F2F-2BD2ABD2D028}" dt="2024-04-24T18:01:28.782" v="752" actId="554"/>
          <ac:picMkLst>
            <pc:docMk/>
            <pc:sldMk cId="3118991152" sldId="2146846068"/>
            <ac:picMk id="51" creationId="{D86D770B-ACBE-9623-DE35-D65A95733BCA}"/>
          </ac:picMkLst>
        </pc:picChg>
        <pc:picChg chg="add mod ord">
          <ac:chgData name="Leah Montner Dixon" userId="d5b2ae9e-9213-4442-b7df-4db8cbe51e5d" providerId="ADAL" clId="{9F086201-2930-4A03-8F2F-2BD2ABD2D028}" dt="2024-04-24T21:00:46.746" v="1985" actId="1076"/>
          <ac:picMkLst>
            <pc:docMk/>
            <pc:sldMk cId="3118991152" sldId="2146846068"/>
            <ac:picMk id="53" creationId="{C333F6F5-6458-6C3F-72F5-AB4BF35B771C}"/>
          </ac:picMkLst>
        </pc:picChg>
        <pc:picChg chg="add del mod">
          <ac:chgData name="Leah Montner Dixon" userId="d5b2ae9e-9213-4442-b7df-4db8cbe51e5d" providerId="ADAL" clId="{9F086201-2930-4A03-8F2F-2BD2ABD2D028}" dt="2024-04-24T21:54:38.388" v="2463" actId="478"/>
          <ac:picMkLst>
            <pc:docMk/>
            <pc:sldMk cId="3118991152" sldId="2146846068"/>
            <ac:picMk id="55" creationId="{CF1F68EC-14CB-3F81-BA46-553F06BC8922}"/>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9F086201-2930-4A03-8F2F-2BD2ABD2D028}" dt="2024-04-24T21:19:33.003" v="2134"/>
              <pc2:cmMkLst xmlns:pc2="http://schemas.microsoft.com/office/powerpoint/2019/9/main/command">
                <pc:docMk/>
                <pc:sldMk cId="3118991152" sldId="2146846068"/>
                <pc2:cmMk id="{0121D71D-7E7F-4054-BC51-A2575830A2AD}"/>
              </pc2:cmMkLst>
            </pc226:cmChg>
          </p:ext>
        </pc:extLst>
      </pc:sldChg>
      <pc:sldChg chg="addSp delSp modSp mod">
        <pc:chgData name="Leah Montner Dixon" userId="d5b2ae9e-9213-4442-b7df-4db8cbe51e5d" providerId="ADAL" clId="{9F086201-2930-4A03-8F2F-2BD2ABD2D028}" dt="2024-04-24T21:54:41.887" v="2466"/>
        <pc:sldMkLst>
          <pc:docMk/>
          <pc:sldMk cId="450180875" sldId="2146846275"/>
        </pc:sldMkLst>
        <pc:spChg chg="add del mod">
          <ac:chgData name="Leah Montner Dixon" userId="d5b2ae9e-9213-4442-b7df-4db8cbe51e5d" providerId="ADAL" clId="{9F086201-2930-4A03-8F2F-2BD2ABD2D028}" dt="2024-04-24T21:49:46.720" v="2442" actId="478"/>
          <ac:spMkLst>
            <pc:docMk/>
            <pc:sldMk cId="450180875" sldId="2146846275"/>
            <ac:spMk id="5" creationId="{D498CF9D-FD25-4F27-FC2D-ABC47C08E89F}"/>
          </ac:spMkLst>
        </pc:spChg>
        <pc:spChg chg="add del mod">
          <ac:chgData name="Leah Montner Dixon" userId="d5b2ae9e-9213-4442-b7df-4db8cbe51e5d" providerId="ADAL" clId="{9F086201-2930-4A03-8F2F-2BD2ABD2D028}" dt="2024-04-24T21:49:46.720" v="2442" actId="478"/>
          <ac:spMkLst>
            <pc:docMk/>
            <pc:sldMk cId="450180875" sldId="2146846275"/>
            <ac:spMk id="6" creationId="{3FD3B57E-AFDE-29CC-CEDD-3A83CE8D932F}"/>
          </ac:spMkLst>
        </pc:spChg>
        <pc:spChg chg="del">
          <ac:chgData name="Leah Montner Dixon" userId="d5b2ae9e-9213-4442-b7df-4db8cbe51e5d" providerId="ADAL" clId="{9F086201-2930-4A03-8F2F-2BD2ABD2D028}" dt="2024-04-24T18:05:47.068" v="954" actId="478"/>
          <ac:spMkLst>
            <pc:docMk/>
            <pc:sldMk cId="450180875" sldId="2146846275"/>
            <ac:spMk id="8" creationId="{58C3BFB4-07EB-8A50-3983-277A53AF5470}"/>
          </ac:spMkLst>
        </pc:spChg>
        <pc:spChg chg="add del mod">
          <ac:chgData name="Leah Montner Dixon" userId="d5b2ae9e-9213-4442-b7df-4db8cbe51e5d" providerId="ADAL" clId="{9F086201-2930-4A03-8F2F-2BD2ABD2D028}" dt="2024-04-24T21:54:41.654" v="2465" actId="478"/>
          <ac:spMkLst>
            <pc:docMk/>
            <pc:sldMk cId="450180875" sldId="2146846275"/>
            <ac:spMk id="8" creationId="{FE1DB9F0-C4BF-EF7C-84DD-6275D6AB7ABA}"/>
          </ac:spMkLst>
        </pc:spChg>
        <pc:spChg chg="del">
          <ac:chgData name="Leah Montner Dixon" userId="d5b2ae9e-9213-4442-b7df-4db8cbe51e5d" providerId="ADAL" clId="{9F086201-2930-4A03-8F2F-2BD2ABD2D028}" dt="2024-04-24T18:05:47.068" v="954" actId="478"/>
          <ac:spMkLst>
            <pc:docMk/>
            <pc:sldMk cId="450180875" sldId="2146846275"/>
            <ac:spMk id="10" creationId="{3B417221-C291-8DC1-6FF0-EBCECEBF18E6}"/>
          </ac:spMkLst>
        </pc:spChg>
        <pc:spChg chg="add del mod">
          <ac:chgData name="Leah Montner Dixon" userId="d5b2ae9e-9213-4442-b7df-4db8cbe51e5d" providerId="ADAL" clId="{9F086201-2930-4A03-8F2F-2BD2ABD2D028}" dt="2024-04-24T21:54:41.654" v="2465" actId="478"/>
          <ac:spMkLst>
            <pc:docMk/>
            <pc:sldMk cId="450180875" sldId="2146846275"/>
            <ac:spMk id="10" creationId="{44E75905-6F53-A557-D102-F28A4BA5DD58}"/>
          </ac:spMkLst>
        </pc:spChg>
        <pc:spChg chg="add mod">
          <ac:chgData name="Leah Montner Dixon" userId="d5b2ae9e-9213-4442-b7df-4db8cbe51e5d" providerId="ADAL" clId="{9F086201-2930-4A03-8F2F-2BD2ABD2D028}" dt="2024-04-24T21:54:41.887" v="2466"/>
          <ac:spMkLst>
            <pc:docMk/>
            <pc:sldMk cId="450180875" sldId="2146846275"/>
            <ac:spMk id="13" creationId="{D900C088-1D2E-BB44-6741-3B1F1D5E446C}"/>
          </ac:spMkLst>
        </pc:spChg>
        <pc:spChg chg="add mod">
          <ac:chgData name="Leah Montner Dixon" userId="d5b2ae9e-9213-4442-b7df-4db8cbe51e5d" providerId="ADAL" clId="{9F086201-2930-4A03-8F2F-2BD2ABD2D028}" dt="2024-04-24T21:54:41.887" v="2466"/>
          <ac:spMkLst>
            <pc:docMk/>
            <pc:sldMk cId="450180875" sldId="2146846275"/>
            <ac:spMk id="14" creationId="{127F0256-3D9D-167D-1B4D-B753C93B9387}"/>
          </ac:spMkLst>
        </pc:spChg>
        <pc:picChg chg="add del mod">
          <ac:chgData name="Leah Montner Dixon" userId="d5b2ae9e-9213-4442-b7df-4db8cbe51e5d" providerId="ADAL" clId="{9F086201-2930-4A03-8F2F-2BD2ABD2D028}" dt="2024-04-24T21:49:46.720" v="2442" actId="478"/>
          <ac:picMkLst>
            <pc:docMk/>
            <pc:sldMk cId="450180875" sldId="2146846275"/>
            <ac:picMk id="4" creationId="{8E0287A2-7A4F-5A94-B877-14C755BEDC56}"/>
          </ac:picMkLst>
        </pc:picChg>
        <pc:picChg chg="add del mod">
          <ac:chgData name="Leah Montner Dixon" userId="d5b2ae9e-9213-4442-b7df-4db8cbe51e5d" providerId="ADAL" clId="{9F086201-2930-4A03-8F2F-2BD2ABD2D028}" dt="2024-04-24T21:54:41.654" v="2465" actId="478"/>
          <ac:picMkLst>
            <pc:docMk/>
            <pc:sldMk cId="450180875" sldId="2146846275"/>
            <ac:picMk id="7" creationId="{7A6D846F-32DF-2754-285A-20ECC52279DE}"/>
          </ac:picMkLst>
        </pc:picChg>
        <pc:picChg chg="del">
          <ac:chgData name="Leah Montner Dixon" userId="d5b2ae9e-9213-4442-b7df-4db8cbe51e5d" providerId="ADAL" clId="{9F086201-2930-4A03-8F2F-2BD2ABD2D028}" dt="2024-04-24T18:05:47.068" v="954" actId="478"/>
          <ac:picMkLst>
            <pc:docMk/>
            <pc:sldMk cId="450180875" sldId="2146846275"/>
            <ac:picMk id="7" creationId="{A84CC6EE-E4C0-C762-8A60-8EF83C00CEBE}"/>
          </ac:picMkLst>
        </pc:picChg>
        <pc:picChg chg="add del mod">
          <ac:chgData name="Leah Montner Dixon" userId="d5b2ae9e-9213-4442-b7df-4db8cbe51e5d" providerId="ADAL" clId="{9F086201-2930-4A03-8F2F-2BD2ABD2D028}" dt="2024-04-24T21:49:51.399" v="2444" actId="478"/>
          <ac:picMkLst>
            <pc:docMk/>
            <pc:sldMk cId="450180875" sldId="2146846275"/>
            <ac:picMk id="11" creationId="{6607AAE7-81CF-3734-AEE2-4BC2A1D09110}"/>
          </ac:picMkLst>
        </pc:picChg>
        <pc:picChg chg="add mod">
          <ac:chgData name="Leah Montner Dixon" userId="d5b2ae9e-9213-4442-b7df-4db8cbe51e5d" providerId="ADAL" clId="{9F086201-2930-4A03-8F2F-2BD2ABD2D028}" dt="2024-04-24T21:54:41.887" v="2466"/>
          <ac:picMkLst>
            <pc:docMk/>
            <pc:sldMk cId="450180875" sldId="2146846275"/>
            <ac:picMk id="12" creationId="{3FB84134-D28A-A957-C2F7-35A1FA6D8CD7}"/>
          </ac:picMkLst>
        </pc:picChg>
      </pc:sldChg>
      <pc:sldChg chg="addSp delSp modSp mod addCm delCm">
        <pc:chgData name="Leah Montner Dixon" userId="d5b2ae9e-9213-4442-b7df-4db8cbe51e5d" providerId="ADAL" clId="{9F086201-2930-4A03-8F2F-2BD2ABD2D028}" dt="2024-04-24T21:54:34.305" v="2462"/>
        <pc:sldMkLst>
          <pc:docMk/>
          <pc:sldMk cId="324490398" sldId="2146846441"/>
        </pc:sldMkLst>
        <pc:spChg chg="mod">
          <ac:chgData name="Leah Montner Dixon" userId="d5b2ae9e-9213-4442-b7df-4db8cbe51e5d" providerId="ADAL" clId="{9F086201-2930-4A03-8F2F-2BD2ABD2D028}" dt="2024-04-24T21:18:41.685" v="2132" actId="20577"/>
          <ac:spMkLst>
            <pc:docMk/>
            <pc:sldMk cId="324490398" sldId="2146846441"/>
            <ac:spMk id="4" creationId="{FF70E0CE-3823-5B82-EAE9-B9347DC14863}"/>
          </ac:spMkLst>
        </pc:spChg>
        <pc:spChg chg="add mod">
          <ac:chgData name="Leah Montner Dixon" userId="d5b2ae9e-9213-4442-b7df-4db8cbe51e5d" providerId="ADAL" clId="{9F086201-2930-4A03-8F2F-2BD2ABD2D028}" dt="2024-04-24T21:54:34.305" v="2462"/>
          <ac:spMkLst>
            <pc:docMk/>
            <pc:sldMk cId="324490398" sldId="2146846441"/>
            <ac:spMk id="6" creationId="{D6997E98-3D27-E5EC-86DD-F4B1C87C7223}"/>
          </ac:spMkLst>
        </pc:spChg>
        <pc:spChg chg="add mod">
          <ac:chgData name="Leah Montner Dixon" userId="d5b2ae9e-9213-4442-b7df-4db8cbe51e5d" providerId="ADAL" clId="{9F086201-2930-4A03-8F2F-2BD2ABD2D028}" dt="2024-04-24T21:54:34.305" v="2462"/>
          <ac:spMkLst>
            <pc:docMk/>
            <pc:sldMk cId="324490398" sldId="2146846441"/>
            <ac:spMk id="7" creationId="{C8E1C27A-5E99-C7A7-9911-13740EDDBB3A}"/>
          </ac:spMkLst>
        </pc:spChg>
        <pc:spChg chg="del">
          <ac:chgData name="Leah Montner Dixon" userId="d5b2ae9e-9213-4442-b7df-4db8cbe51e5d" providerId="ADAL" clId="{9F086201-2930-4A03-8F2F-2BD2ABD2D028}" dt="2024-04-24T18:05:34.422" v="944" actId="478"/>
          <ac:spMkLst>
            <pc:docMk/>
            <pc:sldMk cId="324490398" sldId="2146846441"/>
            <ac:spMk id="7" creationId="{F1AE05C3-3B46-F1F2-A836-9A303083EFCB}"/>
          </ac:spMkLst>
        </pc:spChg>
        <pc:spChg chg="del">
          <ac:chgData name="Leah Montner Dixon" userId="d5b2ae9e-9213-4442-b7df-4db8cbe51e5d" providerId="ADAL" clId="{9F086201-2930-4A03-8F2F-2BD2ABD2D028}" dt="2024-04-24T18:05:34.422" v="944" actId="478"/>
          <ac:spMkLst>
            <pc:docMk/>
            <pc:sldMk cId="324490398" sldId="2146846441"/>
            <ac:spMk id="8" creationId="{DF6ECDC0-B4BD-BC69-D959-009BAEACFAAE}"/>
          </ac:spMkLst>
        </pc:spChg>
        <pc:spChg chg="add del mod">
          <ac:chgData name="Leah Montner Dixon" userId="d5b2ae9e-9213-4442-b7df-4db8cbe51e5d" providerId="ADAL" clId="{9F086201-2930-4A03-8F2F-2BD2ABD2D028}" dt="2024-04-24T21:54:34.044" v="2461" actId="478"/>
          <ac:spMkLst>
            <pc:docMk/>
            <pc:sldMk cId="324490398" sldId="2146846441"/>
            <ac:spMk id="9" creationId="{5C19102E-5836-BBE0-8C29-EBBECB90BF5E}"/>
          </ac:spMkLst>
        </pc:spChg>
        <pc:spChg chg="add del mod">
          <ac:chgData name="Leah Montner Dixon" userId="d5b2ae9e-9213-4442-b7df-4db8cbe51e5d" providerId="ADAL" clId="{9F086201-2930-4A03-8F2F-2BD2ABD2D028}" dt="2024-04-24T21:54:34.044" v="2461" actId="478"/>
          <ac:spMkLst>
            <pc:docMk/>
            <pc:sldMk cId="324490398" sldId="2146846441"/>
            <ac:spMk id="10" creationId="{67D857E5-78AB-D3B7-BA31-A2B4C61B1876}"/>
          </ac:spMkLst>
        </pc:spChg>
        <pc:picChg chg="add mod">
          <ac:chgData name="Leah Montner Dixon" userId="d5b2ae9e-9213-4442-b7df-4db8cbe51e5d" providerId="ADAL" clId="{9F086201-2930-4A03-8F2F-2BD2ABD2D028}" dt="2024-04-24T21:54:34.305" v="2462"/>
          <ac:picMkLst>
            <pc:docMk/>
            <pc:sldMk cId="324490398" sldId="2146846441"/>
            <ac:picMk id="2" creationId="{72B9C004-9250-2C77-85CD-F9E2733420CA}"/>
          </ac:picMkLst>
        </pc:picChg>
        <pc:picChg chg="del">
          <ac:chgData name="Leah Montner Dixon" userId="d5b2ae9e-9213-4442-b7df-4db8cbe51e5d" providerId="ADAL" clId="{9F086201-2930-4A03-8F2F-2BD2ABD2D028}" dt="2024-04-24T18:05:34.422" v="944" actId="478"/>
          <ac:picMkLst>
            <pc:docMk/>
            <pc:sldMk cId="324490398" sldId="2146846441"/>
            <ac:picMk id="2" creationId="{9C0BF679-455F-C0BC-50B0-ED32B7598307}"/>
          </ac:picMkLst>
        </pc:picChg>
        <pc:picChg chg="add del mod">
          <ac:chgData name="Leah Montner Dixon" userId="d5b2ae9e-9213-4442-b7df-4db8cbe51e5d" providerId="ADAL" clId="{9F086201-2930-4A03-8F2F-2BD2ABD2D028}" dt="2024-04-24T21:54:34.044" v="2461" actId="478"/>
          <ac:picMkLst>
            <pc:docMk/>
            <pc:sldMk cId="324490398" sldId="2146846441"/>
            <ac:picMk id="3" creationId="{7F82342A-C9E7-6FC7-CC56-091B922BA7B3}"/>
          </ac:picMkLst>
        </pc:picChg>
        <pc:picChg chg="add del mod">
          <ac:chgData name="Leah Montner Dixon" userId="d5b2ae9e-9213-4442-b7df-4db8cbe51e5d" providerId="ADAL" clId="{9F086201-2930-4A03-8F2F-2BD2ABD2D028}" dt="2024-04-24T18:24:27.742" v="1475" actId="478"/>
          <ac:picMkLst>
            <pc:docMk/>
            <pc:sldMk cId="324490398" sldId="2146846441"/>
            <ac:picMk id="12" creationId="{93514206-E8D9-72DA-A469-AD19A9729910}"/>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9F086201-2930-4A03-8F2F-2BD2ABD2D028}" dt="2024-04-24T21:22:48.753" v="2137"/>
              <pc2:cmMkLst xmlns:pc2="http://schemas.microsoft.com/office/powerpoint/2019/9/main/command">
                <pc:docMk/>
                <pc:sldMk cId="324490398" sldId="2146846441"/>
                <pc2:cmMk id="{18D297A7-1DCC-438E-8095-141F583F2D77}"/>
              </pc2:cmMkLst>
            </pc226:cmChg>
          </p:ext>
        </pc:extLst>
      </pc:sldChg>
      <pc:sldChg chg="addSp delSp modSp mod">
        <pc:chgData name="Leah Montner Dixon" userId="d5b2ae9e-9213-4442-b7df-4db8cbe51e5d" providerId="ADAL" clId="{9F086201-2930-4A03-8F2F-2BD2ABD2D028}" dt="2024-04-24T21:54:26.453" v="2458"/>
        <pc:sldMkLst>
          <pc:docMk/>
          <pc:sldMk cId="3829424977" sldId="2146846442"/>
        </pc:sldMkLst>
        <pc:spChg chg="add del mod">
          <ac:chgData name="Leah Montner Dixon" userId="d5b2ae9e-9213-4442-b7df-4db8cbe51e5d" providerId="ADAL" clId="{9F086201-2930-4A03-8F2F-2BD2ABD2D028}" dt="2024-04-24T21:50:18.337" v="2449" actId="478"/>
          <ac:spMkLst>
            <pc:docMk/>
            <pc:sldMk cId="3829424977" sldId="2146846442"/>
            <ac:spMk id="5" creationId="{26236F2C-816A-9F8C-20C8-226FF34B367E}"/>
          </ac:spMkLst>
        </pc:spChg>
        <pc:spChg chg="add del mod">
          <ac:chgData name="Leah Montner Dixon" userId="d5b2ae9e-9213-4442-b7df-4db8cbe51e5d" providerId="ADAL" clId="{9F086201-2930-4A03-8F2F-2BD2ABD2D028}" dt="2024-04-24T21:50:18.337" v="2449" actId="478"/>
          <ac:spMkLst>
            <pc:docMk/>
            <pc:sldMk cId="3829424977" sldId="2146846442"/>
            <ac:spMk id="6" creationId="{1A60F43D-B9C1-128F-59AC-E7C3C9365E7D}"/>
          </ac:spMkLst>
        </pc:spChg>
        <pc:spChg chg="add del mod">
          <ac:chgData name="Leah Montner Dixon" userId="d5b2ae9e-9213-4442-b7df-4db8cbe51e5d" providerId="ADAL" clId="{9F086201-2930-4A03-8F2F-2BD2ABD2D028}" dt="2024-04-24T21:54:26.161" v="2457" actId="478"/>
          <ac:spMkLst>
            <pc:docMk/>
            <pc:sldMk cId="3829424977" sldId="2146846442"/>
            <ac:spMk id="9" creationId="{5E041589-06E6-D90C-784D-D306D6661034}"/>
          </ac:spMkLst>
        </pc:spChg>
        <pc:spChg chg="add del mod">
          <ac:chgData name="Leah Montner Dixon" userId="d5b2ae9e-9213-4442-b7df-4db8cbe51e5d" providerId="ADAL" clId="{9F086201-2930-4A03-8F2F-2BD2ABD2D028}" dt="2024-04-24T21:54:26.161" v="2457" actId="478"/>
          <ac:spMkLst>
            <pc:docMk/>
            <pc:sldMk cId="3829424977" sldId="2146846442"/>
            <ac:spMk id="10" creationId="{EA387EB6-4987-0B3B-2DEE-F8010B90D27E}"/>
          </ac:spMkLst>
        </pc:spChg>
        <pc:spChg chg="add mod">
          <ac:chgData name="Leah Montner Dixon" userId="d5b2ae9e-9213-4442-b7df-4db8cbe51e5d" providerId="ADAL" clId="{9F086201-2930-4A03-8F2F-2BD2ABD2D028}" dt="2024-04-24T21:54:26.453" v="2458"/>
          <ac:spMkLst>
            <pc:docMk/>
            <pc:sldMk cId="3829424977" sldId="2146846442"/>
            <ac:spMk id="13" creationId="{0C9F4AB3-ABD4-2D7A-B328-26A123977FDC}"/>
          </ac:spMkLst>
        </pc:spChg>
        <pc:spChg chg="add mod">
          <ac:chgData name="Leah Montner Dixon" userId="d5b2ae9e-9213-4442-b7df-4db8cbe51e5d" providerId="ADAL" clId="{9F086201-2930-4A03-8F2F-2BD2ABD2D028}" dt="2024-04-24T21:54:26.453" v="2458"/>
          <ac:spMkLst>
            <pc:docMk/>
            <pc:sldMk cId="3829424977" sldId="2146846442"/>
            <ac:spMk id="14" creationId="{57D6A33D-D3D2-BBD2-B3FF-1F78D706DCDE}"/>
          </ac:spMkLst>
        </pc:spChg>
        <pc:spChg chg="mod">
          <ac:chgData name="Leah Montner Dixon" userId="d5b2ae9e-9213-4442-b7df-4db8cbe51e5d" providerId="ADAL" clId="{9F086201-2930-4A03-8F2F-2BD2ABD2D028}" dt="2024-04-24T21:44:40.711" v="2384" actId="255"/>
          <ac:spMkLst>
            <pc:docMk/>
            <pc:sldMk cId="3829424977" sldId="2146846442"/>
            <ac:spMk id="33" creationId="{7B5D8A8B-F533-F22E-29AC-94D9881634C1}"/>
          </ac:spMkLst>
        </pc:spChg>
        <pc:spChg chg="mod ord">
          <ac:chgData name="Leah Montner Dixon" userId="d5b2ae9e-9213-4442-b7df-4db8cbe51e5d" providerId="ADAL" clId="{9F086201-2930-4A03-8F2F-2BD2ABD2D028}" dt="2024-04-24T17:35:57.322" v="365" actId="167"/>
          <ac:spMkLst>
            <pc:docMk/>
            <pc:sldMk cId="3829424977" sldId="2146846442"/>
            <ac:spMk id="70" creationId="{F777C562-83C3-CFDD-A8FB-7E791489374F}"/>
          </ac:spMkLst>
        </pc:spChg>
        <pc:spChg chg="del">
          <ac:chgData name="Leah Montner Dixon" userId="d5b2ae9e-9213-4442-b7df-4db8cbe51e5d" providerId="ADAL" clId="{9F086201-2930-4A03-8F2F-2BD2ABD2D028}" dt="2024-04-24T21:49:16.868" v="2439" actId="478"/>
          <ac:spMkLst>
            <pc:docMk/>
            <pc:sldMk cId="3829424977" sldId="2146846442"/>
            <ac:spMk id="76" creationId="{C4F35EB6-F0F8-AC85-CBA1-89B49DADA93C}"/>
          </ac:spMkLst>
        </pc:spChg>
        <pc:spChg chg="del">
          <ac:chgData name="Leah Montner Dixon" userId="d5b2ae9e-9213-4442-b7df-4db8cbe51e5d" providerId="ADAL" clId="{9F086201-2930-4A03-8F2F-2BD2ABD2D028}" dt="2024-04-24T21:49:16.868" v="2439" actId="478"/>
          <ac:spMkLst>
            <pc:docMk/>
            <pc:sldMk cId="3829424977" sldId="2146846442"/>
            <ac:spMk id="77" creationId="{8E40A5DA-E55C-110B-C463-F8A3209216B3}"/>
          </ac:spMkLst>
        </pc:spChg>
        <pc:spChg chg="mod">
          <ac:chgData name="Leah Montner Dixon" userId="d5b2ae9e-9213-4442-b7df-4db8cbe51e5d" providerId="ADAL" clId="{9F086201-2930-4A03-8F2F-2BD2ABD2D028}" dt="2024-04-24T17:37:00.653" v="412" actId="165"/>
          <ac:spMkLst>
            <pc:docMk/>
            <pc:sldMk cId="3829424977" sldId="2146846442"/>
            <ac:spMk id="118" creationId="{B668389A-8294-CE29-0D44-08F44CC1A6AE}"/>
          </ac:spMkLst>
        </pc:spChg>
        <pc:spChg chg="mod">
          <ac:chgData name="Leah Montner Dixon" userId="d5b2ae9e-9213-4442-b7df-4db8cbe51e5d" providerId="ADAL" clId="{9F086201-2930-4A03-8F2F-2BD2ABD2D028}" dt="2024-04-24T17:37:00.653" v="412" actId="165"/>
          <ac:spMkLst>
            <pc:docMk/>
            <pc:sldMk cId="3829424977" sldId="2146846442"/>
            <ac:spMk id="120" creationId="{9691E32E-C2CD-4858-97BE-332E842F1374}"/>
          </ac:spMkLst>
        </pc:spChg>
        <pc:spChg chg="mod">
          <ac:chgData name="Leah Montner Dixon" userId="d5b2ae9e-9213-4442-b7df-4db8cbe51e5d" providerId="ADAL" clId="{9F086201-2930-4A03-8F2F-2BD2ABD2D028}" dt="2024-04-24T17:37:00.653" v="412" actId="165"/>
          <ac:spMkLst>
            <pc:docMk/>
            <pc:sldMk cId="3829424977" sldId="2146846442"/>
            <ac:spMk id="144" creationId="{76F8D306-363A-B7AB-64BD-E467C39C2B05}"/>
          </ac:spMkLst>
        </pc:spChg>
        <pc:spChg chg="mod">
          <ac:chgData name="Leah Montner Dixon" userId="d5b2ae9e-9213-4442-b7df-4db8cbe51e5d" providerId="ADAL" clId="{9F086201-2930-4A03-8F2F-2BD2ABD2D028}" dt="2024-04-24T17:37:00.653" v="412" actId="165"/>
          <ac:spMkLst>
            <pc:docMk/>
            <pc:sldMk cId="3829424977" sldId="2146846442"/>
            <ac:spMk id="145" creationId="{24DDC478-3CE1-BAF7-058C-9E525EC12680}"/>
          </ac:spMkLst>
        </pc:spChg>
        <pc:spChg chg="add mod">
          <ac:chgData name="Leah Montner Dixon" userId="d5b2ae9e-9213-4442-b7df-4db8cbe51e5d" providerId="ADAL" clId="{9F086201-2930-4A03-8F2F-2BD2ABD2D028}" dt="2024-04-24T17:37:00.653" v="412" actId="165"/>
          <ac:spMkLst>
            <pc:docMk/>
            <pc:sldMk cId="3829424977" sldId="2146846442"/>
            <ac:spMk id="149" creationId="{EC6B4859-BD04-F653-DAB0-62CE0CDBAC78}"/>
          </ac:spMkLst>
        </pc:spChg>
        <pc:spChg chg="add mod">
          <ac:chgData name="Leah Montner Dixon" userId="d5b2ae9e-9213-4442-b7df-4db8cbe51e5d" providerId="ADAL" clId="{9F086201-2930-4A03-8F2F-2BD2ABD2D028}" dt="2024-04-24T17:37:00.653" v="412" actId="165"/>
          <ac:spMkLst>
            <pc:docMk/>
            <pc:sldMk cId="3829424977" sldId="2146846442"/>
            <ac:spMk id="150" creationId="{1C8D206F-2B79-E1E0-6B0B-7072FA1279EF}"/>
          </ac:spMkLst>
        </pc:spChg>
        <pc:spChg chg="add del mod">
          <ac:chgData name="Leah Montner Dixon" userId="d5b2ae9e-9213-4442-b7df-4db8cbe51e5d" providerId="ADAL" clId="{9F086201-2930-4A03-8F2F-2BD2ABD2D028}" dt="2024-04-24T17:37:19.879" v="416" actId="478"/>
          <ac:spMkLst>
            <pc:docMk/>
            <pc:sldMk cId="3829424977" sldId="2146846442"/>
            <ac:spMk id="151" creationId="{1C3D8E2C-3101-1D1D-01BA-69BF86556A52}"/>
          </ac:spMkLst>
        </pc:spChg>
        <pc:spChg chg="add mod">
          <ac:chgData name="Leah Montner Dixon" userId="d5b2ae9e-9213-4442-b7df-4db8cbe51e5d" providerId="ADAL" clId="{9F086201-2930-4A03-8F2F-2BD2ABD2D028}" dt="2024-04-24T17:37:00.653" v="412" actId="165"/>
          <ac:spMkLst>
            <pc:docMk/>
            <pc:sldMk cId="3829424977" sldId="2146846442"/>
            <ac:spMk id="156" creationId="{E8343418-61F1-68E8-8A42-06EDDC7CCD40}"/>
          </ac:spMkLst>
        </pc:spChg>
        <pc:spChg chg="add mod">
          <ac:chgData name="Leah Montner Dixon" userId="d5b2ae9e-9213-4442-b7df-4db8cbe51e5d" providerId="ADAL" clId="{9F086201-2930-4A03-8F2F-2BD2ABD2D028}" dt="2024-04-24T17:37:00.653" v="412" actId="165"/>
          <ac:spMkLst>
            <pc:docMk/>
            <pc:sldMk cId="3829424977" sldId="2146846442"/>
            <ac:spMk id="157" creationId="{57960073-0596-1943-C123-078052C33777}"/>
          </ac:spMkLst>
        </pc:spChg>
        <pc:spChg chg="add mod ord">
          <ac:chgData name="Leah Montner Dixon" userId="d5b2ae9e-9213-4442-b7df-4db8cbe51e5d" providerId="ADAL" clId="{9F086201-2930-4A03-8F2F-2BD2ABD2D028}" dt="2024-04-24T17:37:00.653" v="412" actId="165"/>
          <ac:spMkLst>
            <pc:docMk/>
            <pc:sldMk cId="3829424977" sldId="2146846442"/>
            <ac:spMk id="162" creationId="{62B4D448-4A37-74CE-1D18-B709CCB73BC0}"/>
          </ac:spMkLst>
        </pc:spChg>
        <pc:spChg chg="add mod ord">
          <ac:chgData name="Leah Montner Dixon" userId="d5b2ae9e-9213-4442-b7df-4db8cbe51e5d" providerId="ADAL" clId="{9F086201-2930-4A03-8F2F-2BD2ABD2D028}" dt="2024-04-24T17:37:00.653" v="412" actId="165"/>
          <ac:spMkLst>
            <pc:docMk/>
            <pc:sldMk cId="3829424977" sldId="2146846442"/>
            <ac:spMk id="163" creationId="{1510ED25-A242-F5AE-2C64-F7382D655462}"/>
          </ac:spMkLst>
        </pc:spChg>
        <pc:spChg chg="add">
          <ac:chgData name="Leah Montner Dixon" userId="d5b2ae9e-9213-4442-b7df-4db8cbe51e5d" providerId="ADAL" clId="{9F086201-2930-4A03-8F2F-2BD2ABD2D028}" dt="2024-04-24T17:33:13.955" v="294"/>
          <ac:spMkLst>
            <pc:docMk/>
            <pc:sldMk cId="3829424977" sldId="2146846442"/>
            <ac:spMk id="164" creationId="{04D8C118-9D04-DD11-C809-5C7399C3F2D2}"/>
          </ac:spMkLst>
        </pc:spChg>
        <pc:spChg chg="add mod ord">
          <ac:chgData name="Leah Montner Dixon" userId="d5b2ae9e-9213-4442-b7df-4db8cbe51e5d" providerId="ADAL" clId="{9F086201-2930-4A03-8F2F-2BD2ABD2D028}" dt="2024-04-24T17:37:00.653" v="412" actId="165"/>
          <ac:spMkLst>
            <pc:docMk/>
            <pc:sldMk cId="3829424977" sldId="2146846442"/>
            <ac:spMk id="170" creationId="{C712BAF5-1E47-9C56-8465-FF0C42AB3DAB}"/>
          </ac:spMkLst>
        </pc:spChg>
        <pc:spChg chg="add mod">
          <ac:chgData name="Leah Montner Dixon" userId="d5b2ae9e-9213-4442-b7df-4db8cbe51e5d" providerId="ADAL" clId="{9F086201-2930-4A03-8F2F-2BD2ABD2D028}" dt="2024-04-24T17:37:00.653" v="412" actId="165"/>
          <ac:spMkLst>
            <pc:docMk/>
            <pc:sldMk cId="3829424977" sldId="2146846442"/>
            <ac:spMk id="171" creationId="{0F1CDA90-602D-DFA0-3AAD-917152563133}"/>
          </ac:spMkLst>
        </pc:spChg>
        <pc:spChg chg="add mod">
          <ac:chgData name="Leah Montner Dixon" userId="d5b2ae9e-9213-4442-b7df-4db8cbe51e5d" providerId="ADAL" clId="{9F086201-2930-4A03-8F2F-2BD2ABD2D028}" dt="2024-04-24T21:25:09.221" v="2141" actId="255"/>
          <ac:spMkLst>
            <pc:docMk/>
            <pc:sldMk cId="3829424977" sldId="2146846442"/>
            <ac:spMk id="174" creationId="{D5111C60-61B5-4E2C-D0A0-1DE4991C0BE8}"/>
          </ac:spMkLst>
        </pc:spChg>
        <pc:grpChg chg="add mod topLvl">
          <ac:chgData name="Leah Montner Dixon" userId="d5b2ae9e-9213-4442-b7df-4db8cbe51e5d" providerId="ADAL" clId="{9F086201-2930-4A03-8F2F-2BD2ABD2D028}" dt="2024-04-24T17:37:00.653" v="412" actId="165"/>
          <ac:grpSpMkLst>
            <pc:docMk/>
            <pc:sldMk cId="3829424977" sldId="2146846442"/>
            <ac:grpSpMk id="152" creationId="{26079CAA-0E12-8A99-F623-82809E505721}"/>
          </ac:grpSpMkLst>
        </pc:grpChg>
        <pc:grpChg chg="add mod topLvl">
          <ac:chgData name="Leah Montner Dixon" userId="d5b2ae9e-9213-4442-b7df-4db8cbe51e5d" providerId="ADAL" clId="{9F086201-2930-4A03-8F2F-2BD2ABD2D028}" dt="2024-04-24T17:37:00.653" v="412" actId="165"/>
          <ac:grpSpMkLst>
            <pc:docMk/>
            <pc:sldMk cId="3829424977" sldId="2146846442"/>
            <ac:grpSpMk id="153" creationId="{F07B72B7-3479-E3B2-F1DA-6B63A4C75E59}"/>
          </ac:grpSpMkLst>
        </pc:grpChg>
        <pc:grpChg chg="add mod topLvl">
          <ac:chgData name="Leah Montner Dixon" userId="d5b2ae9e-9213-4442-b7df-4db8cbe51e5d" providerId="ADAL" clId="{9F086201-2930-4A03-8F2F-2BD2ABD2D028}" dt="2024-04-24T17:37:00.653" v="412" actId="165"/>
          <ac:grpSpMkLst>
            <pc:docMk/>
            <pc:sldMk cId="3829424977" sldId="2146846442"/>
            <ac:grpSpMk id="158" creationId="{865267F1-19E8-0806-F843-6208F9B499E8}"/>
          </ac:grpSpMkLst>
        </pc:grpChg>
        <pc:grpChg chg="add mod topLvl">
          <ac:chgData name="Leah Montner Dixon" userId="d5b2ae9e-9213-4442-b7df-4db8cbe51e5d" providerId="ADAL" clId="{9F086201-2930-4A03-8F2F-2BD2ABD2D028}" dt="2024-04-24T17:37:00.653" v="412" actId="165"/>
          <ac:grpSpMkLst>
            <pc:docMk/>
            <pc:sldMk cId="3829424977" sldId="2146846442"/>
            <ac:grpSpMk id="159" creationId="{37C92727-47B9-1AF9-46B5-C4FA1D86665F}"/>
          </ac:grpSpMkLst>
        </pc:grpChg>
        <pc:grpChg chg="add mod topLvl">
          <ac:chgData name="Leah Montner Dixon" userId="d5b2ae9e-9213-4442-b7df-4db8cbe51e5d" providerId="ADAL" clId="{9F086201-2930-4A03-8F2F-2BD2ABD2D028}" dt="2024-04-24T17:37:00.653" v="412" actId="165"/>
          <ac:grpSpMkLst>
            <pc:docMk/>
            <pc:sldMk cId="3829424977" sldId="2146846442"/>
            <ac:grpSpMk id="167" creationId="{7BB90A89-DC82-28AF-5EE2-DBC1A1927216}"/>
          </ac:grpSpMkLst>
        </pc:grpChg>
        <pc:grpChg chg="add mod topLvl">
          <ac:chgData name="Leah Montner Dixon" userId="d5b2ae9e-9213-4442-b7df-4db8cbe51e5d" providerId="ADAL" clId="{9F086201-2930-4A03-8F2F-2BD2ABD2D028}" dt="2024-04-24T17:37:00.653" v="412" actId="165"/>
          <ac:grpSpMkLst>
            <pc:docMk/>
            <pc:sldMk cId="3829424977" sldId="2146846442"/>
            <ac:grpSpMk id="172" creationId="{10ABEAD6-755C-D250-F7E3-95E30F357AD3}"/>
          </ac:grpSpMkLst>
        </pc:grpChg>
        <pc:grpChg chg="add del mod">
          <ac:chgData name="Leah Montner Dixon" userId="d5b2ae9e-9213-4442-b7df-4db8cbe51e5d" providerId="ADAL" clId="{9F086201-2930-4A03-8F2F-2BD2ABD2D028}" dt="2024-04-24T17:37:00.653" v="412" actId="165"/>
          <ac:grpSpMkLst>
            <pc:docMk/>
            <pc:sldMk cId="3829424977" sldId="2146846442"/>
            <ac:grpSpMk id="173" creationId="{A36AD36A-7487-ED40-55AC-DFDAEACFA921}"/>
          </ac:grpSpMkLst>
        </pc:grpChg>
        <pc:picChg chg="add mod ord modCrop">
          <ac:chgData name="Leah Montner Dixon" userId="d5b2ae9e-9213-4442-b7df-4db8cbe51e5d" providerId="ADAL" clId="{9F086201-2930-4A03-8F2F-2BD2ABD2D028}" dt="2024-04-24T21:45:00.952" v="2389" actId="1036"/>
          <ac:picMkLst>
            <pc:docMk/>
            <pc:sldMk cId="3829424977" sldId="2146846442"/>
            <ac:picMk id="3" creationId="{749154FF-9BAE-787D-F920-3FCCEABFCF7B}"/>
          </ac:picMkLst>
        </pc:picChg>
        <pc:picChg chg="add del mod">
          <ac:chgData name="Leah Montner Dixon" userId="d5b2ae9e-9213-4442-b7df-4db8cbe51e5d" providerId="ADAL" clId="{9F086201-2930-4A03-8F2F-2BD2ABD2D028}" dt="2024-04-24T21:50:18.337" v="2449" actId="478"/>
          <ac:picMkLst>
            <pc:docMk/>
            <pc:sldMk cId="3829424977" sldId="2146846442"/>
            <ac:picMk id="4" creationId="{841256B8-0380-53EC-FA2D-941F31F56CD1}"/>
          </ac:picMkLst>
        </pc:picChg>
        <pc:picChg chg="add del mod">
          <ac:chgData name="Leah Montner Dixon" userId="d5b2ae9e-9213-4442-b7df-4db8cbe51e5d" providerId="ADAL" clId="{9F086201-2930-4A03-8F2F-2BD2ABD2D028}" dt="2024-04-24T21:49:32.106" v="2441" actId="478"/>
          <ac:picMkLst>
            <pc:docMk/>
            <pc:sldMk cId="3829424977" sldId="2146846442"/>
            <ac:picMk id="7" creationId="{72BBE4E4-5575-D117-C72D-3CE2D49A5EBF}"/>
          </ac:picMkLst>
        </pc:picChg>
        <pc:picChg chg="add del mod">
          <ac:chgData name="Leah Montner Dixon" userId="d5b2ae9e-9213-4442-b7df-4db8cbe51e5d" providerId="ADAL" clId="{9F086201-2930-4A03-8F2F-2BD2ABD2D028}" dt="2024-04-24T21:54:26.161" v="2457" actId="478"/>
          <ac:picMkLst>
            <pc:docMk/>
            <pc:sldMk cId="3829424977" sldId="2146846442"/>
            <ac:picMk id="8" creationId="{542F717D-25F0-879F-44BA-8B063391AF3E}"/>
          </ac:picMkLst>
        </pc:picChg>
        <pc:picChg chg="add del mod">
          <ac:chgData name="Leah Montner Dixon" userId="d5b2ae9e-9213-4442-b7df-4db8cbe51e5d" providerId="ADAL" clId="{9F086201-2930-4A03-8F2F-2BD2ABD2D028}" dt="2024-04-24T21:50:22.498" v="2451" actId="478"/>
          <ac:picMkLst>
            <pc:docMk/>
            <pc:sldMk cId="3829424977" sldId="2146846442"/>
            <ac:picMk id="11" creationId="{2AA22611-F5D5-00CB-CA9F-ED9C1B8B7350}"/>
          </ac:picMkLst>
        </pc:picChg>
        <pc:picChg chg="add mod">
          <ac:chgData name="Leah Montner Dixon" userId="d5b2ae9e-9213-4442-b7df-4db8cbe51e5d" providerId="ADAL" clId="{9F086201-2930-4A03-8F2F-2BD2ABD2D028}" dt="2024-04-24T21:54:26.453" v="2458"/>
          <ac:picMkLst>
            <pc:docMk/>
            <pc:sldMk cId="3829424977" sldId="2146846442"/>
            <ac:picMk id="12" creationId="{A1B450C4-8C2D-F6BD-3A5C-25BC164CA9C6}"/>
          </ac:picMkLst>
        </pc:picChg>
        <pc:picChg chg="del">
          <ac:chgData name="Leah Montner Dixon" userId="d5b2ae9e-9213-4442-b7df-4db8cbe51e5d" providerId="ADAL" clId="{9F086201-2930-4A03-8F2F-2BD2ABD2D028}" dt="2024-04-24T21:30:23.478" v="2160" actId="478"/>
          <ac:picMkLst>
            <pc:docMk/>
            <pc:sldMk cId="3829424977" sldId="2146846442"/>
            <ac:picMk id="38" creationId="{434C0873-E307-D7BB-2021-649A3290B325}"/>
          </ac:picMkLst>
        </pc:picChg>
        <pc:picChg chg="del">
          <ac:chgData name="Leah Montner Dixon" userId="d5b2ae9e-9213-4442-b7df-4db8cbe51e5d" providerId="ADAL" clId="{9F086201-2930-4A03-8F2F-2BD2ABD2D028}" dt="2024-04-24T21:49:16.868" v="2439" actId="478"/>
          <ac:picMkLst>
            <pc:docMk/>
            <pc:sldMk cId="3829424977" sldId="2146846442"/>
            <ac:picMk id="75" creationId="{FC47A1DF-E5F4-3C41-EE54-0DDCB222744B}"/>
          </ac:picMkLst>
        </pc:picChg>
        <pc:picChg chg="mod">
          <ac:chgData name="Leah Montner Dixon" userId="d5b2ae9e-9213-4442-b7df-4db8cbe51e5d" providerId="ADAL" clId="{9F086201-2930-4A03-8F2F-2BD2ABD2D028}" dt="2024-04-24T17:37:00.653" v="412" actId="165"/>
          <ac:picMkLst>
            <pc:docMk/>
            <pc:sldMk cId="3829424977" sldId="2146846442"/>
            <ac:picMk id="139" creationId="{D4D4DA33-56A1-2837-243C-76FACE9EADC7}"/>
          </ac:picMkLst>
        </pc:picChg>
        <pc:picChg chg="mod">
          <ac:chgData name="Leah Montner Dixon" userId="d5b2ae9e-9213-4442-b7df-4db8cbe51e5d" providerId="ADAL" clId="{9F086201-2930-4A03-8F2F-2BD2ABD2D028}" dt="2024-04-24T17:37:00.653" v="412" actId="165"/>
          <ac:picMkLst>
            <pc:docMk/>
            <pc:sldMk cId="3829424977" sldId="2146846442"/>
            <ac:picMk id="143" creationId="{E91D9083-1E4F-08E2-57C8-C130A9FD4AB8}"/>
          </ac:picMkLst>
        </pc:picChg>
        <pc:picChg chg="add mod ord">
          <ac:chgData name="Leah Montner Dixon" userId="d5b2ae9e-9213-4442-b7df-4db8cbe51e5d" providerId="ADAL" clId="{9F086201-2930-4A03-8F2F-2BD2ABD2D028}" dt="2024-04-24T17:37:00.653" v="412" actId="165"/>
          <ac:picMkLst>
            <pc:docMk/>
            <pc:sldMk cId="3829424977" sldId="2146846442"/>
            <ac:picMk id="148" creationId="{456CBA66-1A4B-E325-8DEA-DD38904CA4B9}"/>
          </ac:picMkLst>
        </pc:picChg>
        <pc:picChg chg="add mod ord">
          <ac:chgData name="Leah Montner Dixon" userId="d5b2ae9e-9213-4442-b7df-4db8cbe51e5d" providerId="ADAL" clId="{9F086201-2930-4A03-8F2F-2BD2ABD2D028}" dt="2024-04-24T17:37:00.653" v="412" actId="165"/>
          <ac:picMkLst>
            <pc:docMk/>
            <pc:sldMk cId="3829424977" sldId="2146846442"/>
            <ac:picMk id="155" creationId="{30DBC455-E073-CD17-E6A3-56FF5C1721A9}"/>
          </ac:picMkLst>
        </pc:picChg>
        <pc:picChg chg="add mod">
          <ac:chgData name="Leah Montner Dixon" userId="d5b2ae9e-9213-4442-b7df-4db8cbe51e5d" providerId="ADAL" clId="{9F086201-2930-4A03-8F2F-2BD2ABD2D028}" dt="2024-04-24T17:37:00.653" v="412" actId="165"/>
          <ac:picMkLst>
            <pc:docMk/>
            <pc:sldMk cId="3829424977" sldId="2146846442"/>
            <ac:picMk id="161" creationId="{3BE183EF-6A60-0741-5752-C70A05976BDA}"/>
          </ac:picMkLst>
        </pc:picChg>
        <pc:picChg chg="add mod">
          <ac:chgData name="Leah Montner Dixon" userId="d5b2ae9e-9213-4442-b7df-4db8cbe51e5d" providerId="ADAL" clId="{9F086201-2930-4A03-8F2F-2BD2ABD2D028}" dt="2024-04-24T17:37:00.653" v="412" actId="165"/>
          <ac:picMkLst>
            <pc:docMk/>
            <pc:sldMk cId="3829424977" sldId="2146846442"/>
            <ac:picMk id="166" creationId="{9F95793A-11F9-4358-6473-7C05D0752E17}"/>
          </ac:picMkLst>
        </pc:picChg>
        <pc:picChg chg="add mod">
          <ac:chgData name="Leah Montner Dixon" userId="d5b2ae9e-9213-4442-b7df-4db8cbe51e5d" providerId="ADAL" clId="{9F086201-2930-4A03-8F2F-2BD2ABD2D028}" dt="2024-04-24T17:37:00.653" v="412" actId="165"/>
          <ac:picMkLst>
            <pc:docMk/>
            <pc:sldMk cId="3829424977" sldId="2146846442"/>
            <ac:picMk id="169" creationId="{E8BEE7F2-6B54-ADF1-2327-275EFBD046B4}"/>
          </ac:picMkLst>
        </pc:picChg>
        <pc:picChg chg="mod">
          <ac:chgData name="Leah Montner Dixon" userId="d5b2ae9e-9213-4442-b7df-4db8cbe51e5d" providerId="ADAL" clId="{9F086201-2930-4A03-8F2F-2BD2ABD2D028}" dt="2024-04-24T17:37:00.653" v="412" actId="165"/>
          <ac:picMkLst>
            <pc:docMk/>
            <pc:sldMk cId="3829424977" sldId="2146846442"/>
            <ac:picMk id="1026" creationId="{274CF95E-5367-CABA-913A-3D2CE4041C81}"/>
          </ac:picMkLst>
        </pc:picChg>
        <pc:picChg chg="mod">
          <ac:chgData name="Leah Montner Dixon" userId="d5b2ae9e-9213-4442-b7df-4db8cbe51e5d" providerId="ADAL" clId="{9F086201-2930-4A03-8F2F-2BD2ABD2D028}" dt="2024-04-24T17:37:00.653" v="412" actId="165"/>
          <ac:picMkLst>
            <pc:docMk/>
            <pc:sldMk cId="3829424977" sldId="2146846442"/>
            <ac:picMk id="1030" creationId="{ABC2584D-631F-06DC-C7FE-D51087D0E323}"/>
          </ac:picMkLst>
        </pc:picChg>
        <pc:picChg chg="add mod">
          <ac:chgData name="Leah Montner Dixon" userId="d5b2ae9e-9213-4442-b7df-4db8cbe51e5d" providerId="ADAL" clId="{9F086201-2930-4A03-8F2F-2BD2ABD2D028}" dt="2024-04-24T17:37:00.653" v="412" actId="165"/>
          <ac:picMkLst>
            <pc:docMk/>
            <pc:sldMk cId="3829424977" sldId="2146846442"/>
            <ac:picMk id="1032" creationId="{CE427C70-661E-536A-2DA5-AD3801529A00}"/>
          </ac:picMkLst>
        </pc:picChg>
        <pc:picChg chg="add mod">
          <ac:chgData name="Leah Montner Dixon" userId="d5b2ae9e-9213-4442-b7df-4db8cbe51e5d" providerId="ADAL" clId="{9F086201-2930-4A03-8F2F-2BD2ABD2D028}" dt="2024-04-24T17:37:00.653" v="412" actId="165"/>
          <ac:picMkLst>
            <pc:docMk/>
            <pc:sldMk cId="3829424977" sldId="2146846442"/>
            <ac:picMk id="1034" creationId="{2B3B9379-0FD5-F951-7765-AF994D9A53A7}"/>
          </ac:picMkLst>
        </pc:picChg>
        <pc:picChg chg="add mod">
          <ac:chgData name="Leah Montner Dixon" userId="d5b2ae9e-9213-4442-b7df-4db8cbe51e5d" providerId="ADAL" clId="{9F086201-2930-4A03-8F2F-2BD2ABD2D028}" dt="2024-04-24T17:37:00.653" v="412" actId="165"/>
          <ac:picMkLst>
            <pc:docMk/>
            <pc:sldMk cId="3829424977" sldId="2146846442"/>
            <ac:picMk id="1038" creationId="{343FAFC6-AD78-4F18-C64C-A9B7FE21A5C1}"/>
          </ac:picMkLst>
        </pc:picChg>
      </pc:sldChg>
      <pc:sldChg chg="addSp delSp modSp mod ord addCm delCm">
        <pc:chgData name="Leah Montner Dixon" userId="d5b2ae9e-9213-4442-b7df-4db8cbe51e5d" providerId="ADAL" clId="{9F086201-2930-4A03-8F2F-2BD2ABD2D028}" dt="2024-04-24T21:54:19.523" v="2456" actId="165"/>
        <pc:sldMkLst>
          <pc:docMk/>
          <pc:sldMk cId="135192769" sldId="2146846443"/>
        </pc:sldMkLst>
        <pc:spChg chg="mod">
          <ac:chgData name="Leah Montner Dixon" userId="d5b2ae9e-9213-4442-b7df-4db8cbe51e5d" providerId="ADAL" clId="{9F086201-2930-4A03-8F2F-2BD2ABD2D028}" dt="2024-04-24T21:42:54.007" v="2331" actId="14100"/>
          <ac:spMkLst>
            <pc:docMk/>
            <pc:sldMk cId="135192769" sldId="2146846443"/>
            <ac:spMk id="70" creationId="{F777C562-83C3-CFDD-A8FB-7E791489374F}"/>
          </ac:spMkLst>
        </pc:spChg>
        <pc:spChg chg="mod topLvl">
          <ac:chgData name="Leah Montner Dixon" userId="d5b2ae9e-9213-4442-b7df-4db8cbe51e5d" providerId="ADAL" clId="{9F086201-2930-4A03-8F2F-2BD2ABD2D028}" dt="2024-04-24T21:54:19.523" v="2456" actId="165"/>
          <ac:spMkLst>
            <pc:docMk/>
            <pc:sldMk cId="135192769" sldId="2146846443"/>
            <ac:spMk id="76" creationId="{C4F35EB6-F0F8-AC85-CBA1-89B49DADA93C}"/>
          </ac:spMkLst>
        </pc:spChg>
        <pc:spChg chg="mod topLvl">
          <ac:chgData name="Leah Montner Dixon" userId="d5b2ae9e-9213-4442-b7df-4db8cbe51e5d" providerId="ADAL" clId="{9F086201-2930-4A03-8F2F-2BD2ABD2D028}" dt="2024-04-24T21:54:19.523" v="2456" actId="165"/>
          <ac:spMkLst>
            <pc:docMk/>
            <pc:sldMk cId="135192769" sldId="2146846443"/>
            <ac:spMk id="77" creationId="{8E40A5DA-E55C-110B-C463-F8A3209216B3}"/>
          </ac:spMkLst>
        </pc:spChg>
        <pc:spChg chg="mod">
          <ac:chgData name="Leah Montner Dixon" userId="d5b2ae9e-9213-4442-b7df-4db8cbe51e5d" providerId="ADAL" clId="{9F086201-2930-4A03-8F2F-2BD2ABD2D028}" dt="2024-04-24T21:43:24.473" v="2362" actId="1036"/>
          <ac:spMkLst>
            <pc:docMk/>
            <pc:sldMk cId="135192769" sldId="2146846443"/>
            <ac:spMk id="103" creationId="{A4994ED3-A1D7-94CF-B81B-A0DB097AF148}"/>
          </ac:spMkLst>
        </pc:spChg>
        <pc:spChg chg="mod">
          <ac:chgData name="Leah Montner Dixon" userId="d5b2ae9e-9213-4442-b7df-4db8cbe51e5d" providerId="ADAL" clId="{9F086201-2930-4A03-8F2F-2BD2ABD2D028}" dt="2024-04-24T21:33:23.551" v="2169" actId="14100"/>
          <ac:spMkLst>
            <pc:docMk/>
            <pc:sldMk cId="135192769" sldId="2146846443"/>
            <ac:spMk id="118" creationId="{B668389A-8294-CE29-0D44-08F44CC1A6AE}"/>
          </ac:spMkLst>
        </pc:spChg>
        <pc:spChg chg="mod">
          <ac:chgData name="Leah Montner Dixon" userId="d5b2ae9e-9213-4442-b7df-4db8cbe51e5d" providerId="ADAL" clId="{9F086201-2930-4A03-8F2F-2BD2ABD2D028}" dt="2024-04-24T21:33:23.551" v="2169" actId="14100"/>
          <ac:spMkLst>
            <pc:docMk/>
            <pc:sldMk cId="135192769" sldId="2146846443"/>
            <ac:spMk id="120" creationId="{9691E32E-C2CD-4858-97BE-332E842F1374}"/>
          </ac:spMkLst>
        </pc:spChg>
        <pc:spChg chg="mod">
          <ac:chgData name="Leah Montner Dixon" userId="d5b2ae9e-9213-4442-b7df-4db8cbe51e5d" providerId="ADAL" clId="{9F086201-2930-4A03-8F2F-2BD2ABD2D028}" dt="2024-04-24T21:43:20.647" v="2352" actId="165"/>
          <ac:spMkLst>
            <pc:docMk/>
            <pc:sldMk cId="135192769" sldId="2146846443"/>
            <ac:spMk id="144" creationId="{76F8D306-363A-B7AB-64BD-E467C39C2B05}"/>
          </ac:spMkLst>
        </pc:spChg>
        <pc:spChg chg="mod">
          <ac:chgData name="Leah Montner Dixon" userId="d5b2ae9e-9213-4442-b7df-4db8cbe51e5d" providerId="ADAL" clId="{9F086201-2930-4A03-8F2F-2BD2ABD2D028}" dt="2024-04-24T21:43:20.647" v="2352" actId="165"/>
          <ac:spMkLst>
            <pc:docMk/>
            <pc:sldMk cId="135192769" sldId="2146846443"/>
            <ac:spMk id="145" creationId="{24DDC478-3CE1-BAF7-058C-9E525EC12680}"/>
          </ac:spMkLst>
        </pc:spChg>
        <pc:spChg chg="mod">
          <ac:chgData name="Leah Montner Dixon" userId="d5b2ae9e-9213-4442-b7df-4db8cbe51e5d" providerId="ADAL" clId="{9F086201-2930-4A03-8F2F-2BD2ABD2D028}" dt="2024-04-24T21:43:20.647" v="2352" actId="165"/>
          <ac:spMkLst>
            <pc:docMk/>
            <pc:sldMk cId="135192769" sldId="2146846443"/>
            <ac:spMk id="149" creationId="{EC6B4859-BD04-F653-DAB0-62CE0CDBAC78}"/>
          </ac:spMkLst>
        </pc:spChg>
        <pc:spChg chg="mod">
          <ac:chgData name="Leah Montner Dixon" userId="d5b2ae9e-9213-4442-b7df-4db8cbe51e5d" providerId="ADAL" clId="{9F086201-2930-4A03-8F2F-2BD2ABD2D028}" dt="2024-04-24T21:43:20.647" v="2352" actId="165"/>
          <ac:spMkLst>
            <pc:docMk/>
            <pc:sldMk cId="135192769" sldId="2146846443"/>
            <ac:spMk id="150" creationId="{1C8D206F-2B79-E1E0-6B0B-7072FA1279EF}"/>
          </ac:spMkLst>
        </pc:spChg>
        <pc:spChg chg="mod">
          <ac:chgData name="Leah Montner Dixon" userId="d5b2ae9e-9213-4442-b7df-4db8cbe51e5d" providerId="ADAL" clId="{9F086201-2930-4A03-8F2F-2BD2ABD2D028}" dt="2024-04-24T21:43:20.647" v="2352" actId="165"/>
          <ac:spMkLst>
            <pc:docMk/>
            <pc:sldMk cId="135192769" sldId="2146846443"/>
            <ac:spMk id="156" creationId="{E8343418-61F1-68E8-8A42-06EDDC7CCD40}"/>
          </ac:spMkLst>
        </pc:spChg>
        <pc:spChg chg="mod">
          <ac:chgData name="Leah Montner Dixon" userId="d5b2ae9e-9213-4442-b7df-4db8cbe51e5d" providerId="ADAL" clId="{9F086201-2930-4A03-8F2F-2BD2ABD2D028}" dt="2024-04-24T21:43:20.647" v="2352" actId="165"/>
          <ac:spMkLst>
            <pc:docMk/>
            <pc:sldMk cId="135192769" sldId="2146846443"/>
            <ac:spMk id="157" creationId="{57960073-0596-1943-C123-078052C33777}"/>
          </ac:spMkLst>
        </pc:spChg>
        <pc:spChg chg="mod topLvl">
          <ac:chgData name="Leah Montner Dixon" userId="d5b2ae9e-9213-4442-b7df-4db8cbe51e5d" providerId="ADAL" clId="{9F086201-2930-4A03-8F2F-2BD2ABD2D028}" dt="2024-04-24T21:43:20.647" v="2352" actId="165"/>
          <ac:spMkLst>
            <pc:docMk/>
            <pc:sldMk cId="135192769" sldId="2146846443"/>
            <ac:spMk id="162" creationId="{62B4D448-4A37-74CE-1D18-B709CCB73BC0}"/>
          </ac:spMkLst>
        </pc:spChg>
        <pc:spChg chg="mod topLvl">
          <ac:chgData name="Leah Montner Dixon" userId="d5b2ae9e-9213-4442-b7df-4db8cbe51e5d" providerId="ADAL" clId="{9F086201-2930-4A03-8F2F-2BD2ABD2D028}" dt="2024-04-24T21:43:20.647" v="2352" actId="165"/>
          <ac:spMkLst>
            <pc:docMk/>
            <pc:sldMk cId="135192769" sldId="2146846443"/>
            <ac:spMk id="163" creationId="{1510ED25-A242-F5AE-2C64-F7382D655462}"/>
          </ac:spMkLst>
        </pc:spChg>
        <pc:spChg chg="mod topLvl">
          <ac:chgData name="Leah Montner Dixon" userId="d5b2ae9e-9213-4442-b7df-4db8cbe51e5d" providerId="ADAL" clId="{9F086201-2930-4A03-8F2F-2BD2ABD2D028}" dt="2024-04-24T21:43:20.647" v="2352" actId="165"/>
          <ac:spMkLst>
            <pc:docMk/>
            <pc:sldMk cId="135192769" sldId="2146846443"/>
            <ac:spMk id="170" creationId="{C712BAF5-1E47-9C56-8465-FF0C42AB3DAB}"/>
          </ac:spMkLst>
        </pc:spChg>
        <pc:spChg chg="mod topLvl">
          <ac:chgData name="Leah Montner Dixon" userId="d5b2ae9e-9213-4442-b7df-4db8cbe51e5d" providerId="ADAL" clId="{9F086201-2930-4A03-8F2F-2BD2ABD2D028}" dt="2024-04-24T21:43:20.647" v="2352" actId="165"/>
          <ac:spMkLst>
            <pc:docMk/>
            <pc:sldMk cId="135192769" sldId="2146846443"/>
            <ac:spMk id="171" creationId="{0F1CDA90-602D-DFA0-3AAD-917152563133}"/>
          </ac:spMkLst>
        </pc:spChg>
        <pc:spChg chg="mod">
          <ac:chgData name="Leah Montner Dixon" userId="d5b2ae9e-9213-4442-b7df-4db8cbe51e5d" providerId="ADAL" clId="{9F086201-2930-4A03-8F2F-2BD2ABD2D028}" dt="2024-04-24T21:46:34.834" v="2390" actId="20577"/>
          <ac:spMkLst>
            <pc:docMk/>
            <pc:sldMk cId="135192769" sldId="2146846443"/>
            <ac:spMk id="174" creationId="{D5111C60-61B5-4E2C-D0A0-1DE4991C0BE8}"/>
          </ac:spMkLst>
        </pc:spChg>
        <pc:grpChg chg="add mod topLvl">
          <ac:chgData name="Leah Montner Dixon" userId="d5b2ae9e-9213-4442-b7df-4db8cbe51e5d" providerId="ADAL" clId="{9F086201-2930-4A03-8F2F-2BD2ABD2D028}" dt="2024-04-24T21:43:20.647" v="2352" actId="165"/>
          <ac:grpSpMkLst>
            <pc:docMk/>
            <pc:sldMk cId="135192769" sldId="2146846443"/>
            <ac:grpSpMk id="7" creationId="{20BA7F7A-891C-62FF-22A1-1D5546CA9307}"/>
          </ac:grpSpMkLst>
        </pc:grpChg>
        <pc:grpChg chg="add del mod">
          <ac:chgData name="Leah Montner Dixon" userId="d5b2ae9e-9213-4442-b7df-4db8cbe51e5d" providerId="ADAL" clId="{9F086201-2930-4A03-8F2F-2BD2ABD2D028}" dt="2024-04-24T21:43:20.647" v="2352" actId="165"/>
          <ac:grpSpMkLst>
            <pc:docMk/>
            <pc:sldMk cId="135192769" sldId="2146846443"/>
            <ac:grpSpMk id="8" creationId="{EE1F3195-74B2-09B7-BFE1-A9F32E24A3AD}"/>
          </ac:grpSpMkLst>
        </pc:grpChg>
        <pc:grpChg chg="add del mod">
          <ac:chgData name="Leah Montner Dixon" userId="d5b2ae9e-9213-4442-b7df-4db8cbe51e5d" providerId="ADAL" clId="{9F086201-2930-4A03-8F2F-2BD2ABD2D028}" dt="2024-04-24T21:43:20.647" v="2352" actId="165"/>
          <ac:grpSpMkLst>
            <pc:docMk/>
            <pc:sldMk cId="135192769" sldId="2146846443"/>
            <ac:grpSpMk id="9" creationId="{C5C466A8-4301-6B36-1FC7-8517D6F166C0}"/>
          </ac:grpSpMkLst>
        </pc:grpChg>
        <pc:grpChg chg="add del mod">
          <ac:chgData name="Leah Montner Dixon" userId="d5b2ae9e-9213-4442-b7df-4db8cbe51e5d" providerId="ADAL" clId="{9F086201-2930-4A03-8F2F-2BD2ABD2D028}" dt="2024-04-24T21:48:52.124" v="2438" actId="165"/>
          <ac:grpSpMkLst>
            <pc:docMk/>
            <pc:sldMk cId="135192769" sldId="2146846443"/>
            <ac:grpSpMk id="10" creationId="{517A22AF-BACB-7A50-7005-E1A03F584183}"/>
          </ac:grpSpMkLst>
        </pc:grpChg>
        <pc:grpChg chg="add del mod">
          <ac:chgData name="Leah Montner Dixon" userId="d5b2ae9e-9213-4442-b7df-4db8cbe51e5d" providerId="ADAL" clId="{9F086201-2930-4A03-8F2F-2BD2ABD2D028}" dt="2024-04-24T21:54:19.523" v="2456" actId="165"/>
          <ac:grpSpMkLst>
            <pc:docMk/>
            <pc:sldMk cId="135192769" sldId="2146846443"/>
            <ac:grpSpMk id="11" creationId="{7992E80B-C47D-C940-2861-DCA35832B502}"/>
          </ac:grpSpMkLst>
        </pc:grpChg>
        <pc:grpChg chg="mod topLvl">
          <ac:chgData name="Leah Montner Dixon" userId="d5b2ae9e-9213-4442-b7df-4db8cbe51e5d" providerId="ADAL" clId="{9F086201-2930-4A03-8F2F-2BD2ABD2D028}" dt="2024-04-24T21:43:20.647" v="2352" actId="165"/>
          <ac:grpSpMkLst>
            <pc:docMk/>
            <pc:sldMk cId="135192769" sldId="2146846443"/>
            <ac:grpSpMk id="152" creationId="{26079CAA-0E12-8A99-F623-82809E505721}"/>
          </ac:grpSpMkLst>
        </pc:grpChg>
        <pc:grpChg chg="mod topLvl">
          <ac:chgData name="Leah Montner Dixon" userId="d5b2ae9e-9213-4442-b7df-4db8cbe51e5d" providerId="ADAL" clId="{9F086201-2930-4A03-8F2F-2BD2ABD2D028}" dt="2024-04-24T21:43:20.647" v="2352" actId="165"/>
          <ac:grpSpMkLst>
            <pc:docMk/>
            <pc:sldMk cId="135192769" sldId="2146846443"/>
            <ac:grpSpMk id="153" creationId="{F07B72B7-3479-E3B2-F1DA-6B63A4C75E59}"/>
          </ac:grpSpMkLst>
        </pc:grpChg>
        <pc:grpChg chg="del mod">
          <ac:chgData name="Leah Montner Dixon" userId="d5b2ae9e-9213-4442-b7df-4db8cbe51e5d" providerId="ADAL" clId="{9F086201-2930-4A03-8F2F-2BD2ABD2D028}" dt="2024-04-24T21:34:19.796" v="2177" actId="478"/>
          <ac:grpSpMkLst>
            <pc:docMk/>
            <pc:sldMk cId="135192769" sldId="2146846443"/>
            <ac:grpSpMk id="158" creationId="{865267F1-19E8-0806-F843-6208F9B499E8}"/>
          </ac:grpSpMkLst>
        </pc:grpChg>
        <pc:grpChg chg="mod topLvl">
          <ac:chgData name="Leah Montner Dixon" userId="d5b2ae9e-9213-4442-b7df-4db8cbe51e5d" providerId="ADAL" clId="{9F086201-2930-4A03-8F2F-2BD2ABD2D028}" dt="2024-04-24T21:43:20.647" v="2352" actId="165"/>
          <ac:grpSpMkLst>
            <pc:docMk/>
            <pc:sldMk cId="135192769" sldId="2146846443"/>
            <ac:grpSpMk id="159" creationId="{37C92727-47B9-1AF9-46B5-C4FA1D86665F}"/>
          </ac:grpSpMkLst>
        </pc:grpChg>
        <pc:grpChg chg="del mod">
          <ac:chgData name="Leah Montner Dixon" userId="d5b2ae9e-9213-4442-b7df-4db8cbe51e5d" providerId="ADAL" clId="{9F086201-2930-4A03-8F2F-2BD2ABD2D028}" dt="2024-04-24T21:40:18.534" v="2260" actId="165"/>
          <ac:grpSpMkLst>
            <pc:docMk/>
            <pc:sldMk cId="135192769" sldId="2146846443"/>
            <ac:grpSpMk id="167" creationId="{7BB90A89-DC82-28AF-5EE2-DBC1A1927216}"/>
          </ac:grpSpMkLst>
        </pc:grpChg>
        <pc:grpChg chg="del mod">
          <ac:chgData name="Leah Montner Dixon" userId="d5b2ae9e-9213-4442-b7df-4db8cbe51e5d" providerId="ADAL" clId="{9F086201-2930-4A03-8F2F-2BD2ABD2D028}" dt="2024-04-24T21:43:20.647" v="2352" actId="165"/>
          <ac:grpSpMkLst>
            <pc:docMk/>
            <pc:sldMk cId="135192769" sldId="2146846443"/>
            <ac:grpSpMk id="172" creationId="{10ABEAD6-755C-D250-F7E3-95E30F357AD3}"/>
          </ac:grpSpMkLst>
        </pc:grpChg>
        <pc:picChg chg="add mod ord modCrop">
          <ac:chgData name="Leah Montner Dixon" userId="d5b2ae9e-9213-4442-b7df-4db8cbe51e5d" providerId="ADAL" clId="{9F086201-2930-4A03-8F2F-2BD2ABD2D028}" dt="2024-04-24T21:54:08.121" v="2453" actId="14100"/>
          <ac:picMkLst>
            <pc:docMk/>
            <pc:sldMk cId="135192769" sldId="2146846443"/>
            <ac:picMk id="3" creationId="{B11B9205-3D67-F684-5A91-7805B08DEE2F}"/>
          </ac:picMkLst>
        </pc:picChg>
        <pc:picChg chg="add del mod ord">
          <ac:chgData name="Leah Montner Dixon" userId="d5b2ae9e-9213-4442-b7df-4db8cbe51e5d" providerId="ADAL" clId="{9F086201-2930-4A03-8F2F-2BD2ABD2D028}" dt="2024-04-24T21:37:39.967" v="2187" actId="478"/>
          <ac:picMkLst>
            <pc:docMk/>
            <pc:sldMk cId="135192769" sldId="2146846443"/>
            <ac:picMk id="4" creationId="{FE6CBD25-D4E4-62F7-7C82-EB251321284F}"/>
          </ac:picMkLst>
        </pc:picChg>
        <pc:picChg chg="add del mod modCrop">
          <ac:chgData name="Leah Montner Dixon" userId="d5b2ae9e-9213-4442-b7df-4db8cbe51e5d" providerId="ADAL" clId="{9F086201-2930-4A03-8F2F-2BD2ABD2D028}" dt="2024-04-24T21:40:32.926" v="2263" actId="478"/>
          <ac:picMkLst>
            <pc:docMk/>
            <pc:sldMk cId="135192769" sldId="2146846443"/>
            <ac:picMk id="5" creationId="{4E0CABFF-84B4-AFAF-EDA4-A455674DE170}"/>
          </ac:picMkLst>
        </pc:picChg>
        <pc:picChg chg="add mod">
          <ac:chgData name="Leah Montner Dixon" userId="d5b2ae9e-9213-4442-b7df-4db8cbe51e5d" providerId="ADAL" clId="{9F086201-2930-4A03-8F2F-2BD2ABD2D028}" dt="2024-04-24T21:43:20.647" v="2352" actId="165"/>
          <ac:picMkLst>
            <pc:docMk/>
            <pc:sldMk cId="135192769" sldId="2146846443"/>
            <ac:picMk id="6" creationId="{B801851F-08C4-B6A9-8A4F-D74579A5E0E1}"/>
          </ac:picMkLst>
        </pc:picChg>
        <pc:picChg chg="mod topLvl">
          <ac:chgData name="Leah Montner Dixon" userId="d5b2ae9e-9213-4442-b7df-4db8cbe51e5d" providerId="ADAL" clId="{9F086201-2930-4A03-8F2F-2BD2ABD2D028}" dt="2024-04-24T21:54:19.523" v="2456" actId="165"/>
          <ac:picMkLst>
            <pc:docMk/>
            <pc:sldMk cId="135192769" sldId="2146846443"/>
            <ac:picMk id="75" creationId="{FC47A1DF-E5F4-3C41-EE54-0DDCB222744B}"/>
          </ac:picMkLst>
        </pc:picChg>
        <pc:picChg chg="mod">
          <ac:chgData name="Leah Montner Dixon" userId="d5b2ae9e-9213-4442-b7df-4db8cbe51e5d" providerId="ADAL" clId="{9F086201-2930-4A03-8F2F-2BD2ABD2D028}" dt="2024-04-24T21:33:23.551" v="2169" actId="14100"/>
          <ac:picMkLst>
            <pc:docMk/>
            <pc:sldMk cId="135192769" sldId="2146846443"/>
            <ac:picMk id="139" creationId="{D4D4DA33-56A1-2837-243C-76FACE9EADC7}"/>
          </ac:picMkLst>
        </pc:picChg>
        <pc:picChg chg="mod">
          <ac:chgData name="Leah Montner Dixon" userId="d5b2ae9e-9213-4442-b7df-4db8cbe51e5d" providerId="ADAL" clId="{9F086201-2930-4A03-8F2F-2BD2ABD2D028}" dt="2024-04-24T21:43:20.647" v="2352" actId="165"/>
          <ac:picMkLst>
            <pc:docMk/>
            <pc:sldMk cId="135192769" sldId="2146846443"/>
            <ac:picMk id="143" creationId="{E91D9083-1E4F-08E2-57C8-C130A9FD4AB8}"/>
          </ac:picMkLst>
        </pc:picChg>
        <pc:picChg chg="mod">
          <ac:chgData name="Leah Montner Dixon" userId="d5b2ae9e-9213-4442-b7df-4db8cbe51e5d" providerId="ADAL" clId="{9F086201-2930-4A03-8F2F-2BD2ABD2D028}" dt="2024-04-24T21:43:20.647" v="2352" actId="165"/>
          <ac:picMkLst>
            <pc:docMk/>
            <pc:sldMk cId="135192769" sldId="2146846443"/>
            <ac:picMk id="148" creationId="{456CBA66-1A4B-E325-8DEA-DD38904CA4B9}"/>
          </ac:picMkLst>
        </pc:picChg>
        <pc:picChg chg="mod">
          <ac:chgData name="Leah Montner Dixon" userId="d5b2ae9e-9213-4442-b7df-4db8cbe51e5d" providerId="ADAL" clId="{9F086201-2930-4A03-8F2F-2BD2ABD2D028}" dt="2024-04-24T21:43:20.647" v="2352" actId="165"/>
          <ac:picMkLst>
            <pc:docMk/>
            <pc:sldMk cId="135192769" sldId="2146846443"/>
            <ac:picMk id="155" creationId="{30DBC455-E073-CD17-E6A3-56FF5C1721A9}"/>
          </ac:picMkLst>
        </pc:picChg>
        <pc:picChg chg="del mod topLvl modCrop">
          <ac:chgData name="Leah Montner Dixon" userId="d5b2ae9e-9213-4442-b7df-4db8cbe51e5d" providerId="ADAL" clId="{9F086201-2930-4A03-8F2F-2BD2ABD2D028}" dt="2024-04-24T21:40:45.283" v="2265" actId="478"/>
          <ac:picMkLst>
            <pc:docMk/>
            <pc:sldMk cId="135192769" sldId="2146846443"/>
            <ac:picMk id="161" creationId="{3BE183EF-6A60-0741-5752-C70A05976BDA}"/>
          </ac:picMkLst>
        </pc:picChg>
        <pc:picChg chg="mod topLvl">
          <ac:chgData name="Leah Montner Dixon" userId="d5b2ae9e-9213-4442-b7df-4db8cbe51e5d" providerId="ADAL" clId="{9F086201-2930-4A03-8F2F-2BD2ABD2D028}" dt="2024-04-24T21:43:20.647" v="2352" actId="165"/>
          <ac:picMkLst>
            <pc:docMk/>
            <pc:sldMk cId="135192769" sldId="2146846443"/>
            <ac:picMk id="166" creationId="{9F95793A-11F9-4358-6473-7C05D0752E17}"/>
          </ac:picMkLst>
        </pc:picChg>
        <pc:picChg chg="mod topLvl">
          <ac:chgData name="Leah Montner Dixon" userId="d5b2ae9e-9213-4442-b7df-4db8cbe51e5d" providerId="ADAL" clId="{9F086201-2930-4A03-8F2F-2BD2ABD2D028}" dt="2024-04-24T21:50:04.519" v="2448" actId="1036"/>
          <ac:picMkLst>
            <pc:docMk/>
            <pc:sldMk cId="135192769" sldId="2146846443"/>
            <ac:picMk id="169" creationId="{E8BEE7F2-6B54-ADF1-2327-275EFBD046B4}"/>
          </ac:picMkLst>
        </pc:picChg>
        <pc:picChg chg="mod">
          <ac:chgData name="Leah Montner Dixon" userId="d5b2ae9e-9213-4442-b7df-4db8cbe51e5d" providerId="ADAL" clId="{9F086201-2930-4A03-8F2F-2BD2ABD2D028}" dt="2024-04-24T21:33:23.551" v="2169" actId="14100"/>
          <ac:picMkLst>
            <pc:docMk/>
            <pc:sldMk cId="135192769" sldId="2146846443"/>
            <ac:picMk id="1026" creationId="{274CF95E-5367-CABA-913A-3D2CE4041C81}"/>
          </ac:picMkLst>
        </pc:picChg>
        <pc:picChg chg="mod">
          <ac:chgData name="Leah Montner Dixon" userId="d5b2ae9e-9213-4442-b7df-4db8cbe51e5d" providerId="ADAL" clId="{9F086201-2930-4A03-8F2F-2BD2ABD2D028}" dt="2024-04-24T21:43:20.647" v="2352" actId="165"/>
          <ac:picMkLst>
            <pc:docMk/>
            <pc:sldMk cId="135192769" sldId="2146846443"/>
            <ac:picMk id="1030" creationId="{ABC2584D-631F-06DC-C7FE-D51087D0E323}"/>
          </ac:picMkLst>
        </pc:picChg>
        <pc:picChg chg="mod">
          <ac:chgData name="Leah Montner Dixon" userId="d5b2ae9e-9213-4442-b7df-4db8cbe51e5d" providerId="ADAL" clId="{9F086201-2930-4A03-8F2F-2BD2ABD2D028}" dt="2024-04-24T21:43:20.647" v="2352" actId="165"/>
          <ac:picMkLst>
            <pc:docMk/>
            <pc:sldMk cId="135192769" sldId="2146846443"/>
            <ac:picMk id="1032" creationId="{CE427C70-661E-536A-2DA5-AD3801529A00}"/>
          </ac:picMkLst>
        </pc:picChg>
        <pc:picChg chg="mod">
          <ac:chgData name="Leah Montner Dixon" userId="d5b2ae9e-9213-4442-b7df-4db8cbe51e5d" providerId="ADAL" clId="{9F086201-2930-4A03-8F2F-2BD2ABD2D028}" dt="2024-04-24T21:43:20.647" v="2352" actId="165"/>
          <ac:picMkLst>
            <pc:docMk/>
            <pc:sldMk cId="135192769" sldId="2146846443"/>
            <ac:picMk id="1034" creationId="{2B3B9379-0FD5-F951-7765-AF994D9A53A7}"/>
          </ac:picMkLst>
        </pc:picChg>
        <pc:picChg chg="mod topLvl">
          <ac:chgData name="Leah Montner Dixon" userId="d5b2ae9e-9213-4442-b7df-4db8cbe51e5d" providerId="ADAL" clId="{9F086201-2930-4A03-8F2F-2BD2ABD2D028}" dt="2024-04-24T21:43:20.647" v="2352" actId="165"/>
          <ac:picMkLst>
            <pc:docMk/>
            <pc:sldMk cId="135192769" sldId="2146846443"/>
            <ac:picMk id="1038" creationId="{343FAFC6-AD78-4F18-C64C-A9B7FE21A5C1}"/>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9F086201-2930-4A03-8F2F-2BD2ABD2D028}" dt="2024-04-24T21:25:31.364" v="2142"/>
              <pc2:cmMkLst xmlns:pc2="http://schemas.microsoft.com/office/powerpoint/2019/9/main/command">
                <pc:docMk/>
                <pc:sldMk cId="135192769" sldId="2146846443"/>
                <pc2:cmMk id="{A6F38E52-FF04-4868-8E98-C9C192A6041E}"/>
              </pc2:cmMkLst>
            </pc226:cmChg>
          </p:ext>
        </pc:extLst>
      </pc:sldChg>
    </pc:docChg>
  </pc:docChgLst>
  <pc:docChgLst>
    <pc:chgData name="Jason Wiese" userId="4bff8d5b-7de6-4655-b397-69b0afc81113" providerId="ADAL" clId="{3BEB8891-9C54-439F-8EF1-53EF99786F76}"/>
    <pc:docChg chg="undo custSel delSld modSld sldOrd">
      <pc:chgData name="Jason Wiese" userId="4bff8d5b-7de6-4655-b397-69b0afc81113" providerId="ADAL" clId="{3BEB8891-9C54-439F-8EF1-53EF99786F76}" dt="2024-05-01T02:08:32.563" v="1744" actId="1035"/>
      <pc:docMkLst>
        <pc:docMk/>
      </pc:docMkLst>
      <pc:sldChg chg="modSp mod">
        <pc:chgData name="Jason Wiese" userId="4bff8d5b-7de6-4655-b397-69b0afc81113" providerId="ADAL" clId="{3BEB8891-9C54-439F-8EF1-53EF99786F76}" dt="2024-04-30T20:01:21.892" v="336" actId="20577"/>
        <pc:sldMkLst>
          <pc:docMk/>
          <pc:sldMk cId="3795826603" sldId="287"/>
        </pc:sldMkLst>
        <pc:spChg chg="mod">
          <ac:chgData name="Jason Wiese" userId="4bff8d5b-7de6-4655-b397-69b0afc81113" providerId="ADAL" clId="{3BEB8891-9C54-439F-8EF1-53EF99786F76}" dt="2024-04-30T20:01:21.892" v="336" actId="20577"/>
          <ac:spMkLst>
            <pc:docMk/>
            <pc:sldMk cId="3795826603" sldId="287"/>
            <ac:spMk id="12" creationId="{D3ED8F18-80E6-D449-A031-541661F2A42F}"/>
          </ac:spMkLst>
        </pc:spChg>
      </pc:sldChg>
      <pc:sldChg chg="addSp delSp modSp mod modAnim">
        <pc:chgData name="Jason Wiese" userId="4bff8d5b-7de6-4655-b397-69b0afc81113" providerId="ADAL" clId="{3BEB8891-9C54-439F-8EF1-53EF99786F76}" dt="2024-05-01T02:07:48.443" v="1736" actId="1035"/>
        <pc:sldMkLst>
          <pc:docMk/>
          <pc:sldMk cId="825005324" sldId="2144328235"/>
        </pc:sldMkLst>
        <pc:spChg chg="del mod">
          <ac:chgData name="Jason Wiese" userId="4bff8d5b-7de6-4655-b397-69b0afc81113" providerId="ADAL" clId="{3BEB8891-9C54-439F-8EF1-53EF99786F76}" dt="2024-05-01T02:07:40.025" v="1728" actId="478"/>
          <ac:spMkLst>
            <pc:docMk/>
            <pc:sldMk cId="825005324" sldId="2144328235"/>
            <ac:spMk id="2" creationId="{7B54D107-BE27-63A1-642B-E7A8004ADF92}"/>
          </ac:spMkLst>
        </pc:spChg>
        <pc:spChg chg="add mod">
          <ac:chgData name="Jason Wiese" userId="4bff8d5b-7de6-4655-b397-69b0afc81113" providerId="ADAL" clId="{3BEB8891-9C54-439F-8EF1-53EF99786F76}" dt="2024-05-01T01:03:17.217" v="770" actId="20577"/>
          <ac:spMkLst>
            <pc:docMk/>
            <pc:sldMk cId="825005324" sldId="2144328235"/>
            <ac:spMk id="3" creationId="{6F4AE35C-8F3B-7691-7074-FB5EAF10A824}"/>
          </ac:spMkLst>
        </pc:spChg>
        <pc:spChg chg="mod">
          <ac:chgData name="Jason Wiese" userId="4bff8d5b-7de6-4655-b397-69b0afc81113" providerId="ADAL" clId="{3BEB8891-9C54-439F-8EF1-53EF99786F76}" dt="2024-04-30T20:00:04.583" v="313" actId="20577"/>
          <ac:spMkLst>
            <pc:docMk/>
            <pc:sldMk cId="825005324" sldId="2144328235"/>
            <ac:spMk id="17" creationId="{B8045BE8-E727-AD52-AC80-2EB7631DD910}"/>
          </ac:spMkLst>
        </pc:spChg>
        <pc:spChg chg="mod">
          <ac:chgData name="Jason Wiese" userId="4bff8d5b-7de6-4655-b397-69b0afc81113" providerId="ADAL" clId="{3BEB8891-9C54-439F-8EF1-53EF99786F76}" dt="2024-05-01T02:07:48.443" v="1736" actId="1035"/>
          <ac:spMkLst>
            <pc:docMk/>
            <pc:sldMk cId="825005324" sldId="2144328235"/>
            <ac:spMk id="25" creationId="{C71BF6B5-BFC3-BADA-6D1D-5B715D4C86D2}"/>
          </ac:spMkLst>
        </pc:spChg>
      </pc:sldChg>
      <pc:sldChg chg="delSp modSp del mod">
        <pc:chgData name="Jason Wiese" userId="4bff8d5b-7de6-4655-b397-69b0afc81113" providerId="ADAL" clId="{3BEB8891-9C54-439F-8EF1-53EF99786F76}" dt="2024-05-01T01:26:45.948" v="1281" actId="47"/>
        <pc:sldMkLst>
          <pc:docMk/>
          <pc:sldMk cId="1761620113" sldId="2144328243"/>
        </pc:sldMkLst>
        <pc:spChg chg="del">
          <ac:chgData name="Jason Wiese" userId="4bff8d5b-7de6-4655-b397-69b0afc81113" providerId="ADAL" clId="{3BEB8891-9C54-439F-8EF1-53EF99786F76}" dt="2024-04-30T20:02:44.428" v="376" actId="478"/>
          <ac:spMkLst>
            <pc:docMk/>
            <pc:sldMk cId="1761620113" sldId="2144328243"/>
            <ac:spMk id="10" creationId="{4CC6B086-471E-D5A0-314C-B9D9FE74AAFF}"/>
          </ac:spMkLst>
        </pc:spChg>
        <pc:spChg chg="mod">
          <ac:chgData name="Jason Wiese" userId="4bff8d5b-7de6-4655-b397-69b0afc81113" providerId="ADAL" clId="{3BEB8891-9C54-439F-8EF1-53EF99786F76}" dt="2024-04-30T19:57:51.358" v="256" actId="6549"/>
          <ac:spMkLst>
            <pc:docMk/>
            <pc:sldMk cId="1761620113" sldId="2144328243"/>
            <ac:spMk id="11" creationId="{A3B0B599-1CFA-4995-9429-32045CCA2CC5}"/>
          </ac:spMkLst>
        </pc:spChg>
        <pc:spChg chg="mod">
          <ac:chgData name="Jason Wiese" userId="4bff8d5b-7de6-4655-b397-69b0afc81113" providerId="ADAL" clId="{3BEB8891-9C54-439F-8EF1-53EF99786F76}" dt="2024-04-30T19:58:29.515" v="271" actId="1076"/>
          <ac:spMkLst>
            <pc:docMk/>
            <pc:sldMk cId="1761620113" sldId="2144328243"/>
            <ac:spMk id="21" creationId="{D9E294BB-7EF6-65CC-298B-9382E734DB32}"/>
          </ac:spMkLst>
        </pc:spChg>
        <pc:spChg chg="mod">
          <ac:chgData name="Jason Wiese" userId="4bff8d5b-7de6-4655-b397-69b0afc81113" providerId="ADAL" clId="{3BEB8891-9C54-439F-8EF1-53EF99786F76}" dt="2024-04-30T19:58:34.172" v="272" actId="1076"/>
          <ac:spMkLst>
            <pc:docMk/>
            <pc:sldMk cId="1761620113" sldId="2144328243"/>
            <ac:spMk id="24" creationId="{F415FF79-5B78-B85F-9143-0A57334BECB5}"/>
          </ac:spMkLst>
        </pc:spChg>
        <pc:spChg chg="mod">
          <ac:chgData name="Jason Wiese" userId="4bff8d5b-7de6-4655-b397-69b0afc81113" providerId="ADAL" clId="{3BEB8891-9C54-439F-8EF1-53EF99786F76}" dt="2024-04-30T19:58:22.291" v="270" actId="1035"/>
          <ac:spMkLst>
            <pc:docMk/>
            <pc:sldMk cId="1761620113" sldId="2144328243"/>
            <ac:spMk id="27" creationId="{E8E94057-4DA7-B96F-B8BE-68725D3C4445}"/>
          </ac:spMkLst>
        </pc:spChg>
        <pc:spChg chg="mod">
          <ac:chgData name="Jason Wiese" userId="4bff8d5b-7de6-4655-b397-69b0afc81113" providerId="ADAL" clId="{3BEB8891-9C54-439F-8EF1-53EF99786F76}" dt="2024-04-30T19:58:15.712" v="268" actId="1037"/>
          <ac:spMkLst>
            <pc:docMk/>
            <pc:sldMk cId="1761620113" sldId="2144328243"/>
            <ac:spMk id="28" creationId="{E7C1A763-B0CD-0319-AE4D-1B5A5E06EE59}"/>
          </ac:spMkLst>
        </pc:spChg>
        <pc:graphicFrameChg chg="mod">
          <ac:chgData name="Jason Wiese" userId="4bff8d5b-7de6-4655-b397-69b0afc81113" providerId="ADAL" clId="{3BEB8891-9C54-439F-8EF1-53EF99786F76}" dt="2024-04-30T19:58:10.418" v="259" actId="14100"/>
          <ac:graphicFrameMkLst>
            <pc:docMk/>
            <pc:sldMk cId="1761620113" sldId="2144328243"/>
            <ac:graphicFrameMk id="26" creationId="{839AD647-F04D-3CFA-AC50-35D2CB2A4372}"/>
          </ac:graphicFrameMkLst>
        </pc:graphicFrameChg>
      </pc:sldChg>
      <pc:sldChg chg="del">
        <pc:chgData name="Jason Wiese" userId="4bff8d5b-7de6-4655-b397-69b0afc81113" providerId="ADAL" clId="{3BEB8891-9C54-439F-8EF1-53EF99786F76}" dt="2024-04-30T19:53:32.898" v="0" actId="2696"/>
        <pc:sldMkLst>
          <pc:docMk/>
          <pc:sldMk cId="2737937539" sldId="2144328334"/>
        </pc:sldMkLst>
      </pc:sldChg>
      <pc:sldChg chg="del">
        <pc:chgData name="Jason Wiese" userId="4bff8d5b-7de6-4655-b397-69b0afc81113" providerId="ADAL" clId="{3BEB8891-9C54-439F-8EF1-53EF99786F76}" dt="2024-04-30T20:12:41.583" v="377" actId="2696"/>
        <pc:sldMkLst>
          <pc:docMk/>
          <pc:sldMk cId="3391809440" sldId="2144328338"/>
        </pc:sldMkLst>
      </pc:sldChg>
      <pc:sldChg chg="addSp modSp del mod">
        <pc:chgData name="Jason Wiese" userId="4bff8d5b-7de6-4655-b397-69b0afc81113" providerId="ADAL" clId="{3BEB8891-9C54-439F-8EF1-53EF99786F76}" dt="2024-05-01T01:44:30.494" v="1616" actId="47"/>
        <pc:sldMkLst>
          <pc:docMk/>
          <pc:sldMk cId="943964012" sldId="2144328360"/>
        </pc:sldMkLst>
        <pc:spChg chg="add mod">
          <ac:chgData name="Jason Wiese" userId="4bff8d5b-7de6-4655-b397-69b0afc81113" providerId="ADAL" clId="{3BEB8891-9C54-439F-8EF1-53EF99786F76}" dt="2024-05-01T01:10:18.164" v="1163" actId="6549"/>
          <ac:spMkLst>
            <pc:docMk/>
            <pc:sldMk cId="943964012" sldId="2144328360"/>
            <ac:spMk id="2" creationId="{46774C85-68EF-ADEF-9A79-B91773798152}"/>
          </ac:spMkLst>
        </pc:spChg>
        <pc:spChg chg="mod">
          <ac:chgData name="Jason Wiese" userId="4bff8d5b-7de6-4655-b397-69b0afc81113" providerId="ADAL" clId="{3BEB8891-9C54-439F-8EF1-53EF99786F76}" dt="2024-05-01T01:04:38.871" v="774" actId="208"/>
          <ac:spMkLst>
            <pc:docMk/>
            <pc:sldMk cId="943964012" sldId="2144328360"/>
            <ac:spMk id="5" creationId="{4A9858AD-E723-9338-0A4D-BE484AC09329}"/>
          </ac:spMkLst>
        </pc:spChg>
      </pc:sldChg>
      <pc:sldChg chg="addSp modSp mod">
        <pc:chgData name="Jason Wiese" userId="4bff8d5b-7de6-4655-b397-69b0afc81113" providerId="ADAL" clId="{3BEB8891-9C54-439F-8EF1-53EF99786F76}" dt="2024-05-01T02:00:27.986" v="1712" actId="20577"/>
        <pc:sldMkLst>
          <pc:docMk/>
          <pc:sldMk cId="901560642" sldId="2144328394"/>
        </pc:sldMkLst>
        <pc:spChg chg="mod">
          <ac:chgData name="Jason Wiese" userId="4bff8d5b-7de6-4655-b397-69b0afc81113" providerId="ADAL" clId="{3BEB8891-9C54-439F-8EF1-53EF99786F76}" dt="2024-05-01T02:00:27.986" v="1712" actId="20577"/>
          <ac:spMkLst>
            <pc:docMk/>
            <pc:sldMk cId="901560642" sldId="2144328394"/>
            <ac:spMk id="7" creationId="{EDF550BE-C877-6A88-8FB7-0BFC7C4DE20F}"/>
          </ac:spMkLst>
        </pc:spChg>
        <pc:cxnChg chg="add mod">
          <ac:chgData name="Jason Wiese" userId="4bff8d5b-7de6-4655-b397-69b0afc81113" providerId="ADAL" clId="{3BEB8891-9C54-439F-8EF1-53EF99786F76}" dt="2024-05-01T01:12:20.447" v="1165"/>
          <ac:cxnSpMkLst>
            <pc:docMk/>
            <pc:sldMk cId="901560642" sldId="2144328394"/>
            <ac:cxnSpMk id="2" creationId="{B6183924-91B9-6CBE-0101-1EB36EADC850}"/>
          </ac:cxnSpMkLst>
        </pc:cxnChg>
      </pc:sldChg>
      <pc:sldChg chg="delSp modSp mod">
        <pc:chgData name="Jason Wiese" userId="4bff8d5b-7de6-4655-b397-69b0afc81113" providerId="ADAL" clId="{3BEB8891-9C54-439F-8EF1-53EF99786F76}" dt="2024-05-01T01:46:51.706" v="1619" actId="1076"/>
        <pc:sldMkLst>
          <pc:docMk/>
          <pc:sldMk cId="2792385881" sldId="2144328398"/>
        </pc:sldMkLst>
        <pc:spChg chg="mod">
          <ac:chgData name="Jason Wiese" userId="4bff8d5b-7de6-4655-b397-69b0afc81113" providerId="ADAL" clId="{3BEB8891-9C54-439F-8EF1-53EF99786F76}" dt="2024-05-01T01:46:51.706" v="1619" actId="1076"/>
          <ac:spMkLst>
            <pc:docMk/>
            <pc:sldMk cId="2792385881" sldId="2144328398"/>
            <ac:spMk id="59" creationId="{78ED2097-56F9-F0E3-9AB5-8C7E70014459}"/>
          </ac:spMkLst>
        </pc:spChg>
        <pc:spChg chg="del">
          <ac:chgData name="Jason Wiese" userId="4bff8d5b-7de6-4655-b397-69b0afc81113" providerId="ADAL" clId="{3BEB8891-9C54-439F-8EF1-53EF99786F76}" dt="2024-05-01T01:25:57.774" v="1279" actId="478"/>
          <ac:spMkLst>
            <pc:docMk/>
            <pc:sldMk cId="2792385881" sldId="2144328398"/>
            <ac:spMk id="60" creationId="{7A914A36-DC40-A89C-6278-53BE6DAE2F3A}"/>
          </ac:spMkLst>
        </pc:spChg>
      </pc:sldChg>
      <pc:sldChg chg="modSp del mod">
        <pc:chgData name="Jason Wiese" userId="4bff8d5b-7de6-4655-b397-69b0afc81113" providerId="ADAL" clId="{3BEB8891-9C54-439F-8EF1-53EF99786F76}" dt="2024-05-01T02:08:32.563" v="1744" actId="1035"/>
        <pc:sldMkLst>
          <pc:docMk/>
          <pc:sldMk cId="1865309746" sldId="2144328416"/>
        </pc:sldMkLst>
        <pc:spChg chg="mod">
          <ac:chgData name="Jason Wiese" userId="4bff8d5b-7de6-4655-b397-69b0afc81113" providerId="ADAL" clId="{3BEB8891-9C54-439F-8EF1-53EF99786F76}" dt="2024-05-01T02:08:32.563" v="1744" actId="1035"/>
          <ac:spMkLst>
            <pc:docMk/>
            <pc:sldMk cId="1865309746" sldId="2144328416"/>
            <ac:spMk id="7" creationId="{92E893FA-A1C1-CE34-10C1-F3904F5FC372}"/>
          </ac:spMkLst>
        </pc:spChg>
        <pc:spChg chg="mod">
          <ac:chgData name="Jason Wiese" userId="4bff8d5b-7de6-4655-b397-69b0afc81113" providerId="ADAL" clId="{3BEB8891-9C54-439F-8EF1-53EF99786F76}" dt="2024-05-01T01:26:52.907" v="1282" actId="115"/>
          <ac:spMkLst>
            <pc:docMk/>
            <pc:sldMk cId="1865309746" sldId="2144328416"/>
            <ac:spMk id="9" creationId="{B554F018-D7B2-BAA0-A1E5-B66C04A80A25}"/>
          </ac:spMkLst>
        </pc:spChg>
        <pc:spChg chg="mod">
          <ac:chgData name="Jason Wiese" userId="4bff8d5b-7de6-4655-b397-69b0afc81113" providerId="ADAL" clId="{3BEB8891-9C54-439F-8EF1-53EF99786F76}" dt="2024-05-01T01:26:58.034" v="1283" actId="115"/>
          <ac:spMkLst>
            <pc:docMk/>
            <pc:sldMk cId="1865309746" sldId="2144328416"/>
            <ac:spMk id="11" creationId="{879D5434-526E-7A5D-765C-9CA36F443BCF}"/>
          </ac:spMkLst>
        </pc:spChg>
        <pc:spChg chg="mod">
          <ac:chgData name="Jason Wiese" userId="4bff8d5b-7de6-4655-b397-69b0afc81113" providerId="ADAL" clId="{3BEB8891-9C54-439F-8EF1-53EF99786F76}" dt="2024-05-01T01:30:30.814" v="1295" actId="6549"/>
          <ac:spMkLst>
            <pc:docMk/>
            <pc:sldMk cId="1865309746" sldId="2144328416"/>
            <ac:spMk id="34" creationId="{9343BB9F-747B-380F-659E-887833BBDA52}"/>
          </ac:spMkLst>
        </pc:spChg>
      </pc:sldChg>
      <pc:sldChg chg="ord">
        <pc:chgData name="Jason Wiese" userId="4bff8d5b-7de6-4655-b397-69b0afc81113" providerId="ADAL" clId="{3BEB8891-9C54-439F-8EF1-53EF99786F76}" dt="2024-04-30T19:58:45.106" v="275"/>
        <pc:sldMkLst>
          <pc:docMk/>
          <pc:sldMk cId="3240981452" sldId="2144328416"/>
        </pc:sldMkLst>
      </pc:sldChg>
      <pc:sldChg chg="modSp mod">
        <pc:chgData name="Jason Wiese" userId="4bff8d5b-7de6-4655-b397-69b0afc81113" providerId="ADAL" clId="{3BEB8891-9C54-439F-8EF1-53EF99786F76}" dt="2024-05-01T01:45:52.772" v="1618" actId="20577"/>
        <pc:sldMkLst>
          <pc:docMk/>
          <pc:sldMk cId="3995427788" sldId="2146846009"/>
        </pc:sldMkLst>
        <pc:spChg chg="mod">
          <ac:chgData name="Jason Wiese" userId="4bff8d5b-7de6-4655-b397-69b0afc81113" providerId="ADAL" clId="{3BEB8891-9C54-439F-8EF1-53EF99786F76}" dt="2024-05-01T01:45:52.772" v="1618" actId="20577"/>
          <ac:spMkLst>
            <pc:docMk/>
            <pc:sldMk cId="3995427788" sldId="2146846009"/>
            <ac:spMk id="4" creationId="{1B943F04-39A4-1303-063C-6FB8530ECC33}"/>
          </ac:spMkLst>
        </pc:spChg>
      </pc:sldChg>
      <pc:sldChg chg="modSp mod">
        <pc:chgData name="Jason Wiese" userId="4bff8d5b-7de6-4655-b397-69b0afc81113" providerId="ADAL" clId="{3BEB8891-9C54-439F-8EF1-53EF99786F76}" dt="2024-04-30T19:57:30.511" v="255" actId="3626"/>
        <pc:sldMkLst>
          <pc:docMk/>
          <pc:sldMk cId="1429291680" sldId="2146846121"/>
        </pc:sldMkLst>
        <pc:spChg chg="mod">
          <ac:chgData name="Jason Wiese" userId="4bff8d5b-7de6-4655-b397-69b0afc81113" providerId="ADAL" clId="{3BEB8891-9C54-439F-8EF1-53EF99786F76}" dt="2024-04-30T19:54:41.553" v="76" actId="20577"/>
          <ac:spMkLst>
            <pc:docMk/>
            <pc:sldMk cId="1429291680" sldId="2146846121"/>
            <ac:spMk id="8" creationId="{D6AD7559-490A-7B39-54B3-156781D29387}"/>
          </ac:spMkLst>
        </pc:spChg>
        <pc:spChg chg="mod">
          <ac:chgData name="Jason Wiese" userId="4bff8d5b-7de6-4655-b397-69b0afc81113" providerId="ADAL" clId="{3BEB8891-9C54-439F-8EF1-53EF99786F76}" dt="2024-04-30T19:57:25.137" v="253" actId="3626"/>
          <ac:spMkLst>
            <pc:docMk/>
            <pc:sldMk cId="1429291680" sldId="2146846121"/>
            <ac:spMk id="30" creationId="{2F8562CB-3E5B-3BDE-AAFC-9B54FD80A66A}"/>
          </ac:spMkLst>
        </pc:spChg>
        <pc:spChg chg="mod">
          <ac:chgData name="Jason Wiese" userId="4bff8d5b-7de6-4655-b397-69b0afc81113" providerId="ADAL" clId="{3BEB8891-9C54-439F-8EF1-53EF99786F76}" dt="2024-04-30T19:57:27.525" v="254" actId="3626"/>
          <ac:spMkLst>
            <pc:docMk/>
            <pc:sldMk cId="1429291680" sldId="2146846121"/>
            <ac:spMk id="31" creationId="{B9792053-09D6-AA3E-439C-05C8DCCAC5FE}"/>
          </ac:spMkLst>
        </pc:spChg>
        <pc:spChg chg="mod">
          <ac:chgData name="Jason Wiese" userId="4bff8d5b-7de6-4655-b397-69b0afc81113" providerId="ADAL" clId="{3BEB8891-9C54-439F-8EF1-53EF99786F76}" dt="2024-04-30T19:57:30.511" v="255" actId="3626"/>
          <ac:spMkLst>
            <pc:docMk/>
            <pc:sldMk cId="1429291680" sldId="2146846121"/>
            <ac:spMk id="34" creationId="{1E73AFE9-F0D4-9379-B03A-C344F11D9D87}"/>
          </ac:spMkLst>
        </pc:spChg>
      </pc:sldChg>
      <pc:sldChg chg="modSp mod">
        <pc:chgData name="Jason Wiese" userId="4bff8d5b-7de6-4655-b397-69b0afc81113" providerId="ADAL" clId="{3BEB8891-9C54-439F-8EF1-53EF99786F76}" dt="2024-05-01T01:07:00.115" v="960" actId="20577"/>
        <pc:sldMkLst>
          <pc:docMk/>
          <pc:sldMk cId="3257966503" sldId="2146846290"/>
        </pc:sldMkLst>
        <pc:spChg chg="mod">
          <ac:chgData name="Jason Wiese" userId="4bff8d5b-7de6-4655-b397-69b0afc81113" providerId="ADAL" clId="{3BEB8891-9C54-439F-8EF1-53EF99786F76}" dt="2024-05-01T01:07:00.115" v="960" actId="20577"/>
          <ac:spMkLst>
            <pc:docMk/>
            <pc:sldMk cId="3257966503" sldId="2146846290"/>
            <ac:spMk id="5" creationId="{FE9F1439-BF54-1D21-9147-67933E1A0DF0}"/>
          </ac:spMkLst>
        </pc:spChg>
      </pc:sldChg>
      <pc:sldChg chg="modSp mod">
        <pc:chgData name="Jason Wiese" userId="4bff8d5b-7de6-4655-b397-69b0afc81113" providerId="ADAL" clId="{3BEB8891-9C54-439F-8EF1-53EF99786F76}" dt="2024-05-01T02:07:57.973" v="1739" actId="1076"/>
        <pc:sldMkLst>
          <pc:docMk/>
          <pc:sldMk cId="135192769" sldId="2146846443"/>
        </pc:sldMkLst>
        <pc:spChg chg="mod">
          <ac:chgData name="Jason Wiese" userId="4bff8d5b-7de6-4655-b397-69b0afc81113" providerId="ADAL" clId="{3BEB8891-9C54-439F-8EF1-53EF99786F76}" dt="2024-05-01T02:07:57.973" v="1739" actId="1076"/>
          <ac:spMkLst>
            <pc:docMk/>
            <pc:sldMk cId="135192769" sldId="2146846443"/>
            <ac:spMk id="3" creationId="{DA37D988-8FE0-AD2B-B586-9E0BF7AFBA08}"/>
          </ac:spMkLst>
        </pc:spChg>
        <pc:spChg chg="mod">
          <ac:chgData name="Jason Wiese" userId="4bff8d5b-7de6-4655-b397-69b0afc81113" providerId="ADAL" clId="{3BEB8891-9C54-439F-8EF1-53EF99786F76}" dt="2024-05-01T02:07:55.641" v="1738" actId="1076"/>
          <ac:spMkLst>
            <pc:docMk/>
            <pc:sldMk cId="135192769" sldId="2146846443"/>
            <ac:spMk id="174" creationId="{D5111C60-61B5-4E2C-D0A0-1DE4991C0BE8}"/>
          </ac:spMkLst>
        </pc:spChg>
      </pc:sldChg>
      <pc:sldChg chg="modSp mod">
        <pc:chgData name="Jason Wiese" userId="4bff8d5b-7de6-4655-b397-69b0afc81113" providerId="ADAL" clId="{3BEB8891-9C54-439F-8EF1-53EF99786F76}" dt="2024-05-01T02:01:37.362" v="1713" actId="115"/>
        <pc:sldMkLst>
          <pc:docMk/>
          <pc:sldMk cId="3847873559" sldId="2146846444"/>
        </pc:sldMkLst>
        <pc:spChg chg="mod">
          <ac:chgData name="Jason Wiese" userId="4bff8d5b-7de6-4655-b397-69b0afc81113" providerId="ADAL" clId="{3BEB8891-9C54-439F-8EF1-53EF99786F76}" dt="2024-05-01T01:25:45.077" v="1278" actId="20577"/>
          <ac:spMkLst>
            <pc:docMk/>
            <pc:sldMk cId="3847873559" sldId="2146846444"/>
            <ac:spMk id="21" creationId="{399040BA-060C-BFF9-2088-E78804ACED3D}"/>
          </ac:spMkLst>
        </pc:spChg>
        <pc:spChg chg="mod">
          <ac:chgData name="Jason Wiese" userId="4bff8d5b-7de6-4655-b397-69b0afc81113" providerId="ADAL" clId="{3BEB8891-9C54-439F-8EF1-53EF99786F76}" dt="2024-05-01T01:25:08.012" v="1259" actId="14100"/>
          <ac:spMkLst>
            <pc:docMk/>
            <pc:sldMk cId="3847873559" sldId="2146846444"/>
            <ac:spMk id="23" creationId="{3F573196-BA56-B9DD-E194-E919AD279CE6}"/>
          </ac:spMkLst>
        </pc:spChg>
        <pc:spChg chg="mod">
          <ac:chgData name="Jason Wiese" userId="4bff8d5b-7de6-4655-b397-69b0afc81113" providerId="ADAL" clId="{3BEB8891-9C54-439F-8EF1-53EF99786F76}" dt="2024-05-01T02:01:37.362" v="1713" actId="115"/>
          <ac:spMkLst>
            <pc:docMk/>
            <pc:sldMk cId="3847873559" sldId="2146846444"/>
            <ac:spMk id="34" creationId="{643482FC-6F46-75F7-6F4D-E6178E07B10D}"/>
          </ac:spMkLst>
        </pc:spChg>
      </pc:sldChg>
      <pc:sldChg chg="del">
        <pc:chgData name="Jason Wiese" userId="4bff8d5b-7de6-4655-b397-69b0afc81113" providerId="ADAL" clId="{3BEB8891-9C54-439F-8EF1-53EF99786F76}" dt="2024-05-01T01:48:23.317" v="1635" actId="47"/>
        <pc:sldMkLst>
          <pc:docMk/>
          <pc:sldMk cId="3027756713" sldId="2146846445"/>
        </pc:sldMkLst>
      </pc:sldChg>
      <pc:sldChg chg="addSp delSp modSp mod">
        <pc:chgData name="Jason Wiese" userId="4bff8d5b-7de6-4655-b397-69b0afc81113" providerId="ADAL" clId="{3BEB8891-9C54-439F-8EF1-53EF99786F76}" dt="2024-05-01T02:02:01.249" v="1724" actId="1035"/>
        <pc:sldMkLst>
          <pc:docMk/>
          <pc:sldMk cId="1009746668" sldId="2146846446"/>
        </pc:sldMkLst>
        <pc:spChg chg="mod">
          <ac:chgData name="Jason Wiese" userId="4bff8d5b-7de6-4655-b397-69b0afc81113" providerId="ADAL" clId="{3BEB8891-9C54-439F-8EF1-53EF99786F76}" dt="2024-05-01T01:48:12.099" v="1634" actId="207"/>
          <ac:spMkLst>
            <pc:docMk/>
            <pc:sldMk cId="1009746668" sldId="2146846446"/>
            <ac:spMk id="3" creationId="{5E424583-07ED-BC68-7D68-DE5E091256B8}"/>
          </ac:spMkLst>
        </pc:spChg>
        <pc:spChg chg="del mod">
          <ac:chgData name="Jason Wiese" userId="4bff8d5b-7de6-4655-b397-69b0afc81113" providerId="ADAL" clId="{3BEB8891-9C54-439F-8EF1-53EF99786F76}" dt="2024-05-01T01:22:59.633" v="1255" actId="478"/>
          <ac:spMkLst>
            <pc:docMk/>
            <pc:sldMk cId="1009746668" sldId="2146846446"/>
            <ac:spMk id="16" creationId="{09808878-81F8-23B0-6AF9-F604B49B0573}"/>
          </ac:spMkLst>
        </pc:spChg>
        <pc:spChg chg="del mod">
          <ac:chgData name="Jason Wiese" userId="4bff8d5b-7de6-4655-b397-69b0afc81113" providerId="ADAL" clId="{3BEB8891-9C54-439F-8EF1-53EF99786F76}" dt="2024-05-01T01:22:16.768" v="1245" actId="478"/>
          <ac:spMkLst>
            <pc:docMk/>
            <pc:sldMk cId="1009746668" sldId="2146846446"/>
            <ac:spMk id="18" creationId="{693741D6-AACF-3F80-E0F2-37D1500965EA}"/>
          </ac:spMkLst>
        </pc:spChg>
        <pc:spChg chg="mod">
          <ac:chgData name="Jason Wiese" userId="4bff8d5b-7de6-4655-b397-69b0afc81113" providerId="ADAL" clId="{3BEB8891-9C54-439F-8EF1-53EF99786F76}" dt="2024-05-01T02:02:01.249" v="1724" actId="1035"/>
          <ac:spMkLst>
            <pc:docMk/>
            <pc:sldMk cId="1009746668" sldId="2146846446"/>
            <ac:spMk id="58" creationId="{6B0920C8-9956-C4FE-17DF-853D6952CEF5}"/>
          </ac:spMkLst>
        </pc:spChg>
        <pc:picChg chg="add mod">
          <ac:chgData name="Jason Wiese" userId="4bff8d5b-7de6-4655-b397-69b0afc81113" providerId="ADAL" clId="{3BEB8891-9C54-439F-8EF1-53EF99786F76}" dt="2024-05-01T01:47:52.741" v="1630" actId="1035"/>
          <ac:picMkLst>
            <pc:docMk/>
            <pc:sldMk cId="1009746668" sldId="2146846446"/>
            <ac:picMk id="4" creationId="{B590FB6D-4EE2-3764-D3A7-6F14BAAB3868}"/>
          </ac:picMkLst>
        </pc:picChg>
        <pc:picChg chg="add mod">
          <ac:chgData name="Jason Wiese" userId="4bff8d5b-7de6-4655-b397-69b0afc81113" providerId="ADAL" clId="{3BEB8891-9C54-439F-8EF1-53EF99786F76}" dt="2024-05-01T01:47:52.741" v="1630" actId="1035"/>
          <ac:picMkLst>
            <pc:docMk/>
            <pc:sldMk cId="1009746668" sldId="2146846446"/>
            <ac:picMk id="8" creationId="{4BDA3CA2-971F-D054-3532-FD5BE34FB33D}"/>
          </ac:picMkLst>
        </pc:picChg>
        <pc:picChg chg="mod">
          <ac:chgData name="Jason Wiese" userId="4bff8d5b-7de6-4655-b397-69b0afc81113" providerId="ADAL" clId="{3BEB8891-9C54-439F-8EF1-53EF99786F76}" dt="2024-05-01T01:47:43.969" v="1621" actId="1076"/>
          <ac:picMkLst>
            <pc:docMk/>
            <pc:sldMk cId="1009746668" sldId="2146846446"/>
            <ac:picMk id="12" creationId="{6276BF15-17C1-F4E5-498C-A71488A8A771}"/>
          </ac:picMkLst>
        </pc:picChg>
        <pc:picChg chg="mod">
          <ac:chgData name="Jason Wiese" userId="4bff8d5b-7de6-4655-b397-69b0afc81113" providerId="ADAL" clId="{3BEB8891-9C54-439F-8EF1-53EF99786F76}" dt="2024-05-01T01:47:43.969" v="1621" actId="1076"/>
          <ac:picMkLst>
            <pc:docMk/>
            <pc:sldMk cId="1009746668" sldId="2146846446"/>
            <ac:picMk id="14" creationId="{7F13565D-00E3-4503-25E1-194909AC147C}"/>
          </ac:picMkLst>
        </pc:picChg>
        <pc:picChg chg="mod">
          <ac:chgData name="Jason Wiese" userId="4bff8d5b-7de6-4655-b397-69b0afc81113" providerId="ADAL" clId="{3BEB8891-9C54-439F-8EF1-53EF99786F76}" dt="2024-05-01T01:47:59.591" v="1631" actId="1076"/>
          <ac:picMkLst>
            <pc:docMk/>
            <pc:sldMk cId="1009746668" sldId="2146846446"/>
            <ac:picMk id="22" creationId="{90D735FD-9389-A81D-1A41-D2609330589B}"/>
          </ac:picMkLst>
        </pc:picChg>
      </pc:sldChg>
      <pc:sldChg chg="modSp mod delCm">
        <pc:chgData name="Jason Wiese" userId="4bff8d5b-7de6-4655-b397-69b0afc81113" providerId="ADAL" clId="{3BEB8891-9C54-439F-8EF1-53EF99786F76}" dt="2024-05-01T01:48:38.622" v="1636"/>
        <pc:sldMkLst>
          <pc:docMk/>
          <pc:sldMk cId="3480730381" sldId="2146846447"/>
        </pc:sldMkLst>
        <pc:spChg chg="mod">
          <ac:chgData name="Jason Wiese" userId="4bff8d5b-7de6-4655-b397-69b0afc81113" providerId="ADAL" clId="{3BEB8891-9C54-439F-8EF1-53EF99786F76}" dt="2024-04-30T20:02:10.403" v="375" actId="14100"/>
          <ac:spMkLst>
            <pc:docMk/>
            <pc:sldMk cId="3480730381" sldId="2146846447"/>
            <ac:spMk id="12" creationId="{D3ED8F18-80E6-D449-A031-541661F2A42F}"/>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BEB8891-9C54-439F-8EF1-53EF99786F76}" dt="2024-05-01T01:48:38.622" v="1636"/>
              <pc2:cmMkLst xmlns:pc2="http://schemas.microsoft.com/office/powerpoint/2019/9/main/command">
                <pc:docMk/>
                <pc:sldMk cId="3480730381" sldId="2146846447"/>
                <pc2:cmMk id="{CF888A16-5BD0-4E6F-901F-743CDC60B7D7}"/>
              </pc2:cmMkLst>
            </pc226:cmChg>
          </p:ext>
        </pc:extLst>
      </pc:sldChg>
      <pc:sldChg chg="modSp mod">
        <pc:chgData name="Jason Wiese" userId="4bff8d5b-7de6-4655-b397-69b0afc81113" providerId="ADAL" clId="{3BEB8891-9C54-439F-8EF1-53EF99786F76}" dt="2024-05-01T01:44:07.639" v="1615" actId="6549"/>
        <pc:sldMkLst>
          <pc:docMk/>
          <pc:sldMk cId="1366079662" sldId="2146846448"/>
        </pc:sldMkLst>
        <pc:spChg chg="mod">
          <ac:chgData name="Jason Wiese" userId="4bff8d5b-7de6-4655-b397-69b0afc81113" providerId="ADAL" clId="{3BEB8891-9C54-439F-8EF1-53EF99786F76}" dt="2024-05-01T01:44:07.639" v="1615" actId="6549"/>
          <ac:spMkLst>
            <pc:docMk/>
            <pc:sldMk cId="1366079662" sldId="2146846448"/>
            <ac:spMk id="2" creationId="{46774C85-68EF-ADEF-9A79-B91773798152}"/>
          </ac:spMkLst>
        </pc:spChg>
        <pc:spChg chg="mod">
          <ac:chgData name="Jason Wiese" userId="4bff8d5b-7de6-4655-b397-69b0afc81113" providerId="ADAL" clId="{3BEB8891-9C54-439F-8EF1-53EF99786F76}" dt="2024-05-01T01:43:26.191" v="1595" actId="6549"/>
          <ac:spMkLst>
            <pc:docMk/>
            <pc:sldMk cId="1366079662" sldId="2146846448"/>
            <ac:spMk id="26" creationId="{28F3B17F-87FF-EC0F-9F6A-DA161D81A3F5}"/>
          </ac:spMkLst>
        </pc:spChg>
      </pc:sldChg>
    </pc:docChg>
  </pc:docChgLst>
  <pc:docChgLst>
    <pc:chgData name="Reed Kiely" userId="768be38e-2fb5-40ce-925d-bd8e9d9e3c31" providerId="ADAL" clId="{2A0CC851-E536-4D38-9C8F-274BB14464B0}"/>
    <pc:docChg chg="undo custSel delSld modSld">
      <pc:chgData name="Reed Kiely" userId="768be38e-2fb5-40ce-925d-bd8e9d9e3c31" providerId="ADAL" clId="{2A0CC851-E536-4D38-9C8F-274BB14464B0}" dt="2024-04-30T21:15:27.120" v="1176" actId="20577"/>
      <pc:docMkLst>
        <pc:docMk/>
      </pc:docMkLst>
      <pc:sldChg chg="modSp mod">
        <pc:chgData name="Reed Kiely" userId="768be38e-2fb5-40ce-925d-bd8e9d9e3c31" providerId="ADAL" clId="{2A0CC851-E536-4D38-9C8F-274BB14464B0}" dt="2024-04-30T14:52:39.990" v="1143" actId="207"/>
        <pc:sldMkLst>
          <pc:docMk/>
          <pc:sldMk cId="825005324" sldId="2144328235"/>
        </pc:sldMkLst>
        <pc:spChg chg="mod">
          <ac:chgData name="Reed Kiely" userId="768be38e-2fb5-40ce-925d-bd8e9d9e3c31" providerId="ADAL" clId="{2A0CC851-E536-4D38-9C8F-274BB14464B0}" dt="2024-04-29T20:51:06.590" v="369"/>
          <ac:spMkLst>
            <pc:docMk/>
            <pc:sldMk cId="825005324" sldId="2144328235"/>
            <ac:spMk id="6" creationId="{E45629A8-AD6C-9CFE-3E5D-C060DA9A9714}"/>
          </ac:spMkLst>
        </pc:spChg>
        <pc:spChg chg="mod">
          <ac:chgData name="Reed Kiely" userId="768be38e-2fb5-40ce-925d-bd8e9d9e3c31" providerId="ADAL" clId="{2A0CC851-E536-4D38-9C8F-274BB14464B0}" dt="2024-04-30T14:52:39.990" v="1143" actId="207"/>
          <ac:spMkLst>
            <pc:docMk/>
            <pc:sldMk cId="825005324" sldId="2144328235"/>
            <ac:spMk id="25" creationId="{C71BF6B5-BFC3-BADA-6D1D-5B715D4C86D2}"/>
          </ac:spMkLst>
        </pc:spChg>
      </pc:sldChg>
      <pc:sldChg chg="addSp delSp modSp mod">
        <pc:chgData name="Reed Kiely" userId="768be38e-2fb5-40ce-925d-bd8e9d9e3c31" providerId="ADAL" clId="{2A0CC851-E536-4D38-9C8F-274BB14464B0}" dt="2024-04-30T21:15:27.120" v="1176" actId="20577"/>
        <pc:sldMkLst>
          <pc:docMk/>
          <pc:sldMk cId="1761620113" sldId="2144328243"/>
        </pc:sldMkLst>
        <pc:spChg chg="del">
          <ac:chgData name="Reed Kiely" userId="768be38e-2fb5-40ce-925d-bd8e9d9e3c31" providerId="ADAL" clId="{2A0CC851-E536-4D38-9C8F-274BB14464B0}" dt="2024-04-29T20:50:55.211" v="368" actId="478"/>
          <ac:spMkLst>
            <pc:docMk/>
            <pc:sldMk cId="1761620113" sldId="2144328243"/>
            <ac:spMk id="3" creationId="{DB6420D4-2E3C-D6D1-35BF-2A0023669FAD}"/>
          </ac:spMkLst>
        </pc:spChg>
        <pc:spChg chg="mod">
          <ac:chgData name="Reed Kiely" userId="768be38e-2fb5-40ce-925d-bd8e9d9e3c31" providerId="ADAL" clId="{2A0CC851-E536-4D38-9C8F-274BB14464B0}" dt="2024-04-29T20:51:06.590" v="369"/>
          <ac:spMkLst>
            <pc:docMk/>
            <pc:sldMk cId="1761620113" sldId="2144328243"/>
            <ac:spMk id="5" creationId="{ABB4B28E-F5A7-E21E-FDF3-6005C198EF00}"/>
          </ac:spMkLst>
        </pc:spChg>
        <pc:spChg chg="add mod">
          <ac:chgData name="Reed Kiely" userId="768be38e-2fb5-40ce-925d-bd8e9d9e3c31" providerId="ADAL" clId="{2A0CC851-E536-4D38-9C8F-274BB14464B0}" dt="2024-04-29T20:50:52.883" v="367"/>
          <ac:spMkLst>
            <pc:docMk/>
            <pc:sldMk cId="1761620113" sldId="2144328243"/>
            <ac:spMk id="6" creationId="{3549A433-3D45-E42F-28CE-7C9C796DAA7B}"/>
          </ac:spMkLst>
        </pc:spChg>
        <pc:spChg chg="add del">
          <ac:chgData name="Reed Kiely" userId="768be38e-2fb5-40ce-925d-bd8e9d9e3c31" providerId="ADAL" clId="{2A0CC851-E536-4D38-9C8F-274BB14464B0}" dt="2024-04-29T20:52:04.097" v="393" actId="478"/>
          <ac:spMkLst>
            <pc:docMk/>
            <pc:sldMk cId="1761620113" sldId="2144328243"/>
            <ac:spMk id="7" creationId="{0DFCEDFF-B9EC-0A0B-BC2A-323CB95525FC}"/>
          </ac:spMkLst>
        </pc:spChg>
        <pc:spChg chg="add del mod">
          <ac:chgData name="Reed Kiely" userId="768be38e-2fb5-40ce-925d-bd8e9d9e3c31" providerId="ADAL" clId="{2A0CC851-E536-4D38-9C8F-274BB14464B0}" dt="2024-04-29T20:52:04.097" v="393" actId="478"/>
          <ac:spMkLst>
            <pc:docMk/>
            <pc:sldMk cId="1761620113" sldId="2144328243"/>
            <ac:spMk id="9" creationId="{BA301F34-03AD-5984-46C0-87D8F2E36861}"/>
          </ac:spMkLst>
        </pc:spChg>
        <pc:spChg chg="add mod">
          <ac:chgData name="Reed Kiely" userId="768be38e-2fb5-40ce-925d-bd8e9d9e3c31" providerId="ADAL" clId="{2A0CC851-E536-4D38-9C8F-274BB14464B0}" dt="2024-04-29T20:53:15.043" v="439" actId="20577"/>
          <ac:spMkLst>
            <pc:docMk/>
            <pc:sldMk cId="1761620113" sldId="2144328243"/>
            <ac:spMk id="10" creationId="{4CC6B086-471E-D5A0-314C-B9D9FE74AAFF}"/>
          </ac:spMkLst>
        </pc:spChg>
        <pc:spChg chg="del">
          <ac:chgData name="Reed Kiely" userId="768be38e-2fb5-40ce-925d-bd8e9d9e3c31" providerId="ADAL" clId="{2A0CC851-E536-4D38-9C8F-274BB14464B0}" dt="2024-04-29T20:50:52.738" v="366" actId="478"/>
          <ac:spMkLst>
            <pc:docMk/>
            <pc:sldMk cId="1761620113" sldId="2144328243"/>
            <ac:spMk id="12" creationId="{FCBDB492-9443-3D4A-8E9D-B3CECB95DCD7}"/>
          </ac:spMkLst>
        </pc:spChg>
        <pc:spChg chg="mod">
          <ac:chgData name="Reed Kiely" userId="768be38e-2fb5-40ce-925d-bd8e9d9e3c31" providerId="ADAL" clId="{2A0CC851-E536-4D38-9C8F-274BB14464B0}" dt="2024-04-30T21:15:27.120" v="1176" actId="20577"/>
          <ac:spMkLst>
            <pc:docMk/>
            <pc:sldMk cId="1761620113" sldId="2144328243"/>
            <ac:spMk id="18" creationId="{7769A120-6027-6A9D-002F-AB822E9AB677}"/>
          </ac:spMkLst>
        </pc:spChg>
        <pc:spChg chg="mod">
          <ac:chgData name="Reed Kiely" userId="768be38e-2fb5-40ce-925d-bd8e9d9e3c31" providerId="ADAL" clId="{2A0CC851-E536-4D38-9C8F-274BB14464B0}" dt="2024-04-29T20:52:23.684" v="403" actId="207"/>
          <ac:spMkLst>
            <pc:docMk/>
            <pc:sldMk cId="1761620113" sldId="2144328243"/>
            <ac:spMk id="21" creationId="{D9E294BB-7EF6-65CC-298B-9382E734DB32}"/>
          </ac:spMkLst>
        </pc:spChg>
        <pc:spChg chg="del">
          <ac:chgData name="Reed Kiely" userId="768be38e-2fb5-40ce-925d-bd8e9d9e3c31" providerId="ADAL" clId="{2A0CC851-E536-4D38-9C8F-274BB14464B0}" dt="2024-04-29T20:51:16.282" v="370" actId="478"/>
          <ac:spMkLst>
            <pc:docMk/>
            <pc:sldMk cId="1761620113" sldId="2144328243"/>
            <ac:spMk id="22" creationId="{3B79F1AD-F4F2-E4A2-E2C0-BF19256DE631}"/>
          </ac:spMkLst>
        </pc:spChg>
        <pc:spChg chg="del">
          <ac:chgData name="Reed Kiely" userId="768be38e-2fb5-40ce-925d-bd8e9d9e3c31" providerId="ADAL" clId="{2A0CC851-E536-4D38-9C8F-274BB14464B0}" dt="2024-04-29T20:51:16.282" v="370" actId="478"/>
          <ac:spMkLst>
            <pc:docMk/>
            <pc:sldMk cId="1761620113" sldId="2144328243"/>
            <ac:spMk id="23" creationId="{39E046C1-8F48-F83E-C495-1D62B52ED00B}"/>
          </ac:spMkLst>
        </pc:spChg>
        <pc:spChg chg="mod">
          <ac:chgData name="Reed Kiely" userId="768be38e-2fb5-40ce-925d-bd8e9d9e3c31" providerId="ADAL" clId="{2A0CC851-E536-4D38-9C8F-274BB14464B0}" dt="2024-04-29T20:52:22.476" v="401" actId="207"/>
          <ac:spMkLst>
            <pc:docMk/>
            <pc:sldMk cId="1761620113" sldId="2144328243"/>
            <ac:spMk id="24" creationId="{F415FF79-5B78-B85F-9143-0A57334BECB5}"/>
          </ac:spMkLst>
        </pc:spChg>
        <pc:spChg chg="mod">
          <ac:chgData name="Reed Kiely" userId="768be38e-2fb5-40ce-925d-bd8e9d9e3c31" providerId="ADAL" clId="{2A0CC851-E536-4D38-9C8F-274BB14464B0}" dt="2024-04-29T20:53:07.956" v="438"/>
          <ac:spMkLst>
            <pc:docMk/>
            <pc:sldMk cId="1761620113" sldId="2144328243"/>
            <ac:spMk id="34" creationId="{9343BB9F-747B-380F-659E-887833BBDA52}"/>
          </ac:spMkLst>
        </pc:spChg>
        <pc:spChg chg="del">
          <ac:chgData name="Reed Kiely" userId="768be38e-2fb5-40ce-925d-bd8e9d9e3c31" providerId="ADAL" clId="{2A0CC851-E536-4D38-9C8F-274BB14464B0}" dt="2024-04-29T20:51:19.113" v="371" actId="478"/>
          <ac:spMkLst>
            <pc:docMk/>
            <pc:sldMk cId="1761620113" sldId="2144328243"/>
            <ac:spMk id="35" creationId="{D4E1CF49-E4FC-9341-A5FE-1D4DF4EE61F4}"/>
          </ac:spMkLst>
        </pc:spChg>
        <pc:spChg chg="del">
          <ac:chgData name="Reed Kiely" userId="768be38e-2fb5-40ce-925d-bd8e9d9e3c31" providerId="ADAL" clId="{2A0CC851-E536-4D38-9C8F-274BB14464B0}" dt="2024-04-29T20:51:19.113" v="371" actId="478"/>
          <ac:spMkLst>
            <pc:docMk/>
            <pc:sldMk cId="1761620113" sldId="2144328243"/>
            <ac:spMk id="36" creationId="{090522D6-410B-7AFA-898F-1735D866AA53}"/>
          </ac:spMkLst>
        </pc:spChg>
      </pc:sldChg>
      <pc:sldChg chg="modSp del">
        <pc:chgData name="Reed Kiely" userId="768be38e-2fb5-40ce-925d-bd8e9d9e3c31" providerId="ADAL" clId="{2A0CC851-E536-4D38-9C8F-274BB14464B0}" dt="2024-04-29T21:06:29.954" v="753" actId="47"/>
        <pc:sldMkLst>
          <pc:docMk/>
          <pc:sldMk cId="634510942" sldId="2144328246"/>
        </pc:sldMkLst>
        <pc:spChg chg="mod">
          <ac:chgData name="Reed Kiely" userId="768be38e-2fb5-40ce-925d-bd8e9d9e3c31" providerId="ADAL" clId="{2A0CC851-E536-4D38-9C8F-274BB14464B0}" dt="2024-04-29T20:51:06.590" v="369"/>
          <ac:spMkLst>
            <pc:docMk/>
            <pc:sldMk cId="634510942" sldId="2144328246"/>
            <ac:spMk id="5" creationId="{DD4F9895-74D6-4E3D-B389-693BE07F99B1}"/>
          </ac:spMkLst>
        </pc:spChg>
      </pc:sldChg>
      <pc:sldChg chg="del">
        <pc:chgData name="Reed Kiely" userId="768be38e-2fb5-40ce-925d-bd8e9d9e3c31" providerId="ADAL" clId="{2A0CC851-E536-4D38-9C8F-274BB14464B0}" dt="2024-04-29T17:47:05.584" v="122" actId="47"/>
        <pc:sldMkLst>
          <pc:docMk/>
          <pc:sldMk cId="2024728795" sldId="2144328322"/>
        </pc:sldMkLst>
      </pc:sldChg>
      <pc:sldChg chg="modSp">
        <pc:chgData name="Reed Kiely" userId="768be38e-2fb5-40ce-925d-bd8e9d9e3c31" providerId="ADAL" clId="{2A0CC851-E536-4D38-9C8F-274BB14464B0}" dt="2024-04-29T20:51:06.590" v="369"/>
        <pc:sldMkLst>
          <pc:docMk/>
          <pc:sldMk cId="2737937539" sldId="2144328334"/>
        </pc:sldMkLst>
        <pc:spChg chg="mod">
          <ac:chgData name="Reed Kiely" userId="768be38e-2fb5-40ce-925d-bd8e9d9e3c31" providerId="ADAL" clId="{2A0CC851-E536-4D38-9C8F-274BB14464B0}" dt="2024-04-29T20:51:06.590" v="369"/>
          <ac:spMkLst>
            <pc:docMk/>
            <pc:sldMk cId="2737937539" sldId="2144328334"/>
            <ac:spMk id="4" creationId="{7B375414-239B-4C6F-7710-355FB78E8AAC}"/>
          </ac:spMkLst>
        </pc:spChg>
      </pc:sldChg>
      <pc:sldChg chg="modSp">
        <pc:chgData name="Reed Kiely" userId="768be38e-2fb5-40ce-925d-bd8e9d9e3c31" providerId="ADAL" clId="{2A0CC851-E536-4D38-9C8F-274BB14464B0}" dt="2024-04-29T20:51:06.590" v="369"/>
        <pc:sldMkLst>
          <pc:docMk/>
          <pc:sldMk cId="3391809440" sldId="2144328338"/>
        </pc:sldMkLst>
        <pc:spChg chg="mod">
          <ac:chgData name="Reed Kiely" userId="768be38e-2fb5-40ce-925d-bd8e9d9e3c31" providerId="ADAL" clId="{2A0CC851-E536-4D38-9C8F-274BB14464B0}" dt="2024-04-29T20:51:06.590" v="369"/>
          <ac:spMkLst>
            <pc:docMk/>
            <pc:sldMk cId="3391809440" sldId="2144328338"/>
            <ac:spMk id="4" creationId="{ACBC98CA-CB96-4D1E-8BA7-E8B788A9B606}"/>
          </ac:spMkLst>
        </pc:spChg>
      </pc:sldChg>
      <pc:sldChg chg="modSp">
        <pc:chgData name="Reed Kiely" userId="768be38e-2fb5-40ce-925d-bd8e9d9e3c31" providerId="ADAL" clId="{2A0CC851-E536-4D38-9C8F-274BB14464B0}" dt="2024-04-29T20:51:06.590" v="369"/>
        <pc:sldMkLst>
          <pc:docMk/>
          <pc:sldMk cId="943964012" sldId="2144328360"/>
        </pc:sldMkLst>
        <pc:spChg chg="mod">
          <ac:chgData name="Reed Kiely" userId="768be38e-2fb5-40ce-925d-bd8e9d9e3c31" providerId="ADAL" clId="{2A0CC851-E536-4D38-9C8F-274BB14464B0}" dt="2024-04-29T20:51:06.590" v="369"/>
          <ac:spMkLst>
            <pc:docMk/>
            <pc:sldMk cId="943964012" sldId="2144328360"/>
            <ac:spMk id="6" creationId="{520FD808-0945-1534-0578-7A1BFC51EFF4}"/>
          </ac:spMkLst>
        </pc:spChg>
      </pc:sldChg>
      <pc:sldChg chg="addSp modSp mod">
        <pc:chgData name="Reed Kiely" userId="768be38e-2fb5-40ce-925d-bd8e9d9e3c31" providerId="ADAL" clId="{2A0CC851-E536-4D38-9C8F-274BB14464B0}" dt="2024-04-29T17:47:36.952" v="197" actId="20577"/>
        <pc:sldMkLst>
          <pc:docMk/>
          <pc:sldMk cId="922178026" sldId="2144328397"/>
        </pc:sldMkLst>
        <pc:spChg chg="add mod">
          <ac:chgData name="Reed Kiely" userId="768be38e-2fb5-40ce-925d-bd8e9d9e3c31" providerId="ADAL" clId="{2A0CC851-E536-4D38-9C8F-274BB14464B0}" dt="2024-04-29T17:47:36.952" v="197" actId="20577"/>
          <ac:spMkLst>
            <pc:docMk/>
            <pc:sldMk cId="922178026" sldId="2144328397"/>
            <ac:spMk id="4" creationId="{08679A77-0F25-0885-B8CD-139F7A57D9B2}"/>
          </ac:spMkLst>
        </pc:spChg>
      </pc:sldChg>
      <pc:sldChg chg="addSp modSp del mod">
        <pc:chgData name="Reed Kiely" userId="768be38e-2fb5-40ce-925d-bd8e9d9e3c31" providerId="ADAL" clId="{2A0CC851-E536-4D38-9C8F-274BB14464B0}" dt="2024-04-29T21:05:23.459" v="652" actId="47"/>
        <pc:sldMkLst>
          <pc:docMk/>
          <pc:sldMk cId="1256581075" sldId="2144328409"/>
        </pc:sldMkLst>
        <pc:spChg chg="add mod">
          <ac:chgData name="Reed Kiely" userId="768be38e-2fb5-40ce-925d-bd8e9d9e3c31" providerId="ADAL" clId="{2A0CC851-E536-4D38-9C8F-274BB14464B0}" dt="2024-04-29T17:46:45.553" v="121" actId="207"/>
          <ac:spMkLst>
            <pc:docMk/>
            <pc:sldMk cId="1256581075" sldId="2144328409"/>
            <ac:spMk id="5" creationId="{AE845607-A9CB-A114-C5FB-7A9F046AEB7B}"/>
          </ac:spMkLst>
        </pc:spChg>
        <pc:spChg chg="mod">
          <ac:chgData name="Reed Kiely" userId="768be38e-2fb5-40ce-925d-bd8e9d9e3c31" providerId="ADAL" clId="{2A0CC851-E536-4D38-9C8F-274BB14464B0}" dt="2024-04-29T20:51:06.590" v="369"/>
          <ac:spMkLst>
            <pc:docMk/>
            <pc:sldMk cId="1256581075" sldId="2144328409"/>
            <ac:spMk id="14" creationId="{37D4AE55-E23C-4A6C-8E06-B682A4B45618}"/>
          </ac:spMkLst>
        </pc:spChg>
      </pc:sldChg>
      <pc:sldChg chg="addSp modSp mod">
        <pc:chgData name="Reed Kiely" userId="768be38e-2fb5-40ce-925d-bd8e9d9e3c31" providerId="ADAL" clId="{2A0CC851-E536-4D38-9C8F-274BB14464B0}" dt="2024-04-29T20:52:43.586" v="436" actId="207"/>
        <pc:sldMkLst>
          <pc:docMk/>
          <pc:sldMk cId="1865309746" sldId="2144328416"/>
        </pc:sldMkLst>
        <pc:spChg chg="add mod">
          <ac:chgData name="Reed Kiely" userId="768be38e-2fb5-40ce-925d-bd8e9d9e3c31" providerId="ADAL" clId="{2A0CC851-E536-4D38-9C8F-274BB14464B0}" dt="2024-04-29T20:52:43.586" v="436" actId="207"/>
          <ac:spMkLst>
            <pc:docMk/>
            <pc:sldMk cId="1865309746" sldId="2144328416"/>
            <ac:spMk id="3" creationId="{E5F08089-712C-3051-D8DB-7A7D9F280C40}"/>
          </ac:spMkLst>
        </pc:spChg>
        <pc:spChg chg="mod">
          <ac:chgData name="Reed Kiely" userId="768be38e-2fb5-40ce-925d-bd8e9d9e3c31" providerId="ADAL" clId="{2A0CC851-E536-4D38-9C8F-274BB14464B0}" dt="2024-04-29T20:51:06.590" v="369"/>
          <ac:spMkLst>
            <pc:docMk/>
            <pc:sldMk cId="1865309746" sldId="2144328416"/>
            <ac:spMk id="5" creationId="{ABB4B28E-F5A7-E21E-FDF3-6005C198EF00}"/>
          </ac:spMkLst>
        </pc:spChg>
      </pc:sldChg>
      <pc:sldChg chg="del">
        <pc:chgData name="Reed Kiely" userId="768be38e-2fb5-40ce-925d-bd8e9d9e3c31" providerId="ADAL" clId="{2A0CC851-E536-4D38-9C8F-274BB14464B0}" dt="2024-04-29T17:41:56.175" v="0" actId="47"/>
        <pc:sldMkLst>
          <pc:docMk/>
          <pc:sldMk cId="3245134529" sldId="2144328416"/>
        </pc:sldMkLst>
      </pc:sldChg>
      <pc:sldChg chg="addSp delSp modSp mod">
        <pc:chgData name="Reed Kiely" userId="768be38e-2fb5-40ce-925d-bd8e9d9e3c31" providerId="ADAL" clId="{2A0CC851-E536-4D38-9C8F-274BB14464B0}" dt="2024-04-29T17:47:58.505" v="220" actId="478"/>
        <pc:sldMkLst>
          <pc:docMk/>
          <pc:sldMk cId="1628728904" sldId="2144328419"/>
        </pc:sldMkLst>
        <pc:spChg chg="add del mod">
          <ac:chgData name="Reed Kiely" userId="768be38e-2fb5-40ce-925d-bd8e9d9e3c31" providerId="ADAL" clId="{2A0CC851-E536-4D38-9C8F-274BB14464B0}" dt="2024-04-29T17:47:58.505" v="220" actId="478"/>
          <ac:spMkLst>
            <pc:docMk/>
            <pc:sldMk cId="1628728904" sldId="2144328419"/>
            <ac:spMk id="5" creationId="{71C9F827-5EEC-47EA-FD84-9661AD55C0DD}"/>
          </ac:spMkLst>
        </pc:spChg>
      </pc:sldChg>
      <pc:sldChg chg="addSp modSp mod">
        <pc:chgData name="Reed Kiely" userId="768be38e-2fb5-40ce-925d-bd8e9d9e3c31" providerId="ADAL" clId="{2A0CC851-E536-4D38-9C8F-274BB14464B0}" dt="2024-04-29T17:48:33.346" v="320" actId="1076"/>
        <pc:sldMkLst>
          <pc:docMk/>
          <pc:sldMk cId="3118991152" sldId="2146846068"/>
        </pc:sldMkLst>
        <pc:spChg chg="add mod">
          <ac:chgData name="Reed Kiely" userId="768be38e-2fb5-40ce-925d-bd8e9d9e3c31" providerId="ADAL" clId="{2A0CC851-E536-4D38-9C8F-274BB14464B0}" dt="2024-04-29T17:48:33.346" v="320" actId="1076"/>
          <ac:spMkLst>
            <pc:docMk/>
            <pc:sldMk cId="3118991152" sldId="2146846068"/>
            <ac:spMk id="3" creationId="{7D0C5788-EE3A-42C8-CF4E-9D1919DE5DA3}"/>
          </ac:spMkLst>
        </pc:spChg>
      </pc:sldChg>
      <pc:sldChg chg="addSp delSp modSp mod delCm modCm">
        <pc:chgData name="Reed Kiely" userId="768be38e-2fb5-40ce-925d-bd8e9d9e3c31" providerId="ADAL" clId="{2A0CC851-E536-4D38-9C8F-274BB14464B0}" dt="2024-04-30T14:54:36.520" v="1175" actId="20577"/>
        <pc:sldMkLst>
          <pc:docMk/>
          <pc:sldMk cId="1429291680" sldId="2146846121"/>
        </pc:sldMkLst>
        <pc:spChg chg="add del mod">
          <ac:chgData name="Reed Kiely" userId="768be38e-2fb5-40ce-925d-bd8e9d9e3c31" providerId="ADAL" clId="{2A0CC851-E536-4D38-9C8F-274BB14464B0}" dt="2024-04-29T21:12:05.347" v="1139" actId="478"/>
          <ac:spMkLst>
            <pc:docMk/>
            <pc:sldMk cId="1429291680" sldId="2146846121"/>
            <ac:spMk id="2" creationId="{3AA42235-F8FA-68AE-9EB3-426C1FCC2831}"/>
          </ac:spMkLst>
        </pc:spChg>
        <pc:spChg chg="del">
          <ac:chgData name="Reed Kiely" userId="768be38e-2fb5-40ce-925d-bd8e9d9e3c31" providerId="ADAL" clId="{2A0CC851-E536-4D38-9C8F-274BB14464B0}" dt="2024-04-29T21:07:56.642" v="801" actId="478"/>
          <ac:spMkLst>
            <pc:docMk/>
            <pc:sldMk cId="1429291680" sldId="2146846121"/>
            <ac:spMk id="3" creationId="{791DB467-47A0-2FA5-59EE-C7AFCF498206}"/>
          </ac:spMkLst>
        </pc:spChg>
        <pc:spChg chg="del">
          <ac:chgData name="Reed Kiely" userId="768be38e-2fb5-40ce-925d-bd8e9d9e3c31" providerId="ADAL" clId="{2A0CC851-E536-4D38-9C8F-274BB14464B0}" dt="2024-04-29T21:07:56.642" v="801" actId="478"/>
          <ac:spMkLst>
            <pc:docMk/>
            <pc:sldMk cId="1429291680" sldId="2146846121"/>
            <ac:spMk id="4" creationId="{8CBFBE12-EAE3-9528-8CE5-22ABFE242479}"/>
          </ac:spMkLst>
        </pc:spChg>
        <pc:spChg chg="mod">
          <ac:chgData name="Reed Kiely" userId="768be38e-2fb5-40ce-925d-bd8e9d9e3c31" providerId="ADAL" clId="{2A0CC851-E536-4D38-9C8F-274BB14464B0}" dt="2024-04-29T21:08:32.475" v="807" actId="1076"/>
          <ac:spMkLst>
            <pc:docMk/>
            <pc:sldMk cId="1429291680" sldId="2146846121"/>
            <ac:spMk id="5" creationId="{EE29B6CC-A775-D983-6898-C9529D2B7280}"/>
          </ac:spMkLst>
        </pc:spChg>
        <pc:spChg chg="mod">
          <ac:chgData name="Reed Kiely" userId="768be38e-2fb5-40ce-925d-bd8e9d9e3c31" providerId="ADAL" clId="{2A0CC851-E536-4D38-9C8F-274BB14464B0}" dt="2024-04-29T21:12:00.555" v="1138" actId="20577"/>
          <ac:spMkLst>
            <pc:docMk/>
            <pc:sldMk cId="1429291680" sldId="2146846121"/>
            <ac:spMk id="8" creationId="{D6AD7559-490A-7B39-54B3-156781D29387}"/>
          </ac:spMkLst>
        </pc:spChg>
        <pc:spChg chg="del">
          <ac:chgData name="Reed Kiely" userId="768be38e-2fb5-40ce-925d-bd8e9d9e3c31" providerId="ADAL" clId="{2A0CC851-E536-4D38-9C8F-274BB14464B0}" dt="2024-04-29T21:07:56.642" v="801" actId="478"/>
          <ac:spMkLst>
            <pc:docMk/>
            <pc:sldMk cId="1429291680" sldId="2146846121"/>
            <ac:spMk id="10" creationId="{05A9D6DF-B8E3-AB54-1997-E265B95FC786}"/>
          </ac:spMkLst>
        </pc:spChg>
        <pc:spChg chg="del">
          <ac:chgData name="Reed Kiely" userId="768be38e-2fb5-40ce-925d-bd8e9d9e3c31" providerId="ADAL" clId="{2A0CC851-E536-4D38-9C8F-274BB14464B0}" dt="2024-04-29T21:07:56.642" v="801" actId="478"/>
          <ac:spMkLst>
            <pc:docMk/>
            <pc:sldMk cId="1429291680" sldId="2146846121"/>
            <ac:spMk id="11" creationId="{99953A7B-B797-C2FA-4A8C-60E52C0D67F7}"/>
          </ac:spMkLst>
        </pc:spChg>
        <pc:spChg chg="add mod">
          <ac:chgData name="Reed Kiely" userId="768be38e-2fb5-40ce-925d-bd8e9d9e3c31" providerId="ADAL" clId="{2A0CC851-E536-4D38-9C8F-274BB14464B0}" dt="2024-04-29T21:08:38.181" v="809"/>
          <ac:spMkLst>
            <pc:docMk/>
            <pc:sldMk cId="1429291680" sldId="2146846121"/>
            <ac:spMk id="14" creationId="{09127E7D-18BF-620D-B572-E4957970A1AE}"/>
          </ac:spMkLst>
        </pc:spChg>
        <pc:spChg chg="add mod">
          <ac:chgData name="Reed Kiely" userId="768be38e-2fb5-40ce-925d-bd8e9d9e3c31" providerId="ADAL" clId="{2A0CC851-E536-4D38-9C8F-274BB14464B0}" dt="2024-04-30T14:54:36.520" v="1175" actId="20577"/>
          <ac:spMkLst>
            <pc:docMk/>
            <pc:sldMk cId="1429291680" sldId="2146846121"/>
            <ac:spMk id="15" creationId="{FBEA6905-6027-EB7B-172E-889057D1D190}"/>
          </ac:spMkLst>
        </pc:spChg>
        <pc:spChg chg="mod">
          <ac:chgData name="Reed Kiely" userId="768be38e-2fb5-40ce-925d-bd8e9d9e3c31" providerId="ADAL" clId="{2A0CC851-E536-4D38-9C8F-274BB14464B0}" dt="2024-04-29T21:08:32.475" v="807" actId="1076"/>
          <ac:spMkLst>
            <pc:docMk/>
            <pc:sldMk cId="1429291680" sldId="2146846121"/>
            <ac:spMk id="30" creationId="{2F8562CB-3E5B-3BDE-AAFC-9B54FD80A66A}"/>
          </ac:spMkLst>
        </pc:spChg>
        <pc:spChg chg="mod">
          <ac:chgData name="Reed Kiely" userId="768be38e-2fb5-40ce-925d-bd8e9d9e3c31" providerId="ADAL" clId="{2A0CC851-E536-4D38-9C8F-274BB14464B0}" dt="2024-04-29T21:08:32.475" v="807" actId="1076"/>
          <ac:spMkLst>
            <pc:docMk/>
            <pc:sldMk cId="1429291680" sldId="2146846121"/>
            <ac:spMk id="31" creationId="{B9792053-09D6-AA3E-439C-05C8DCCAC5FE}"/>
          </ac:spMkLst>
        </pc:spChg>
        <pc:spChg chg="mod">
          <ac:chgData name="Reed Kiely" userId="768be38e-2fb5-40ce-925d-bd8e9d9e3c31" providerId="ADAL" clId="{2A0CC851-E536-4D38-9C8F-274BB14464B0}" dt="2024-04-29T21:08:32.475" v="807" actId="1076"/>
          <ac:spMkLst>
            <pc:docMk/>
            <pc:sldMk cId="1429291680" sldId="2146846121"/>
            <ac:spMk id="34" creationId="{1E73AFE9-F0D4-9379-B03A-C344F11D9D87}"/>
          </ac:spMkLst>
        </pc:spChg>
        <pc:spChg chg="del">
          <ac:chgData name="Reed Kiely" userId="768be38e-2fb5-40ce-925d-bd8e9d9e3c31" providerId="ADAL" clId="{2A0CC851-E536-4D38-9C8F-274BB14464B0}" dt="2024-04-29T21:08:35.427" v="808" actId="478"/>
          <ac:spMkLst>
            <pc:docMk/>
            <pc:sldMk cId="1429291680" sldId="2146846121"/>
            <ac:spMk id="169" creationId="{7A5E1DE0-09D3-7B44-1A4E-63CB59B22EB7}"/>
          </ac:spMkLst>
        </pc:spChg>
        <pc:picChg chg="add mod">
          <ac:chgData name="Reed Kiely" userId="768be38e-2fb5-40ce-925d-bd8e9d9e3c31" providerId="ADAL" clId="{2A0CC851-E536-4D38-9C8F-274BB14464B0}" dt="2024-04-29T21:11:34.169" v="1094" actId="1076"/>
          <ac:picMkLst>
            <pc:docMk/>
            <pc:sldMk cId="1429291680" sldId="2146846121"/>
            <ac:picMk id="13" creationId="{08AEB6CF-6F80-0F2D-E6B0-C32E0E01268E}"/>
          </ac:picMkLst>
        </pc:picChg>
        <pc:cxnChg chg="mod">
          <ac:chgData name="Reed Kiely" userId="768be38e-2fb5-40ce-925d-bd8e9d9e3c31" providerId="ADAL" clId="{2A0CC851-E536-4D38-9C8F-274BB14464B0}" dt="2024-04-29T21:08:40.939" v="811" actId="1037"/>
          <ac:cxnSpMkLst>
            <pc:docMk/>
            <pc:sldMk cId="1429291680" sldId="2146846121"/>
            <ac:cxnSpMk id="9" creationId="{248089E6-948B-9FFA-77FF-6EB72AC8B76E}"/>
          </ac:cxnSpMkLst>
        </pc:cxnChg>
        <pc:extLst>
          <p:ext xmlns:p="http://schemas.openxmlformats.org/presentationml/2006/main" uri="{D6D511B9-2390-475A-947B-AFAB55BFBCF1}">
            <pc226:cmChg xmlns:pc226="http://schemas.microsoft.com/office/powerpoint/2022/06/main/command" chg="del mod modRxn">
              <pc226:chgData name="Reed Kiely" userId="768be38e-2fb5-40ce-925d-bd8e9d9e3c31" providerId="ADAL" clId="{2A0CC851-E536-4D38-9C8F-274BB14464B0}" dt="2024-04-29T21:18:35.577" v="1142"/>
              <pc2:cmMkLst xmlns:pc2="http://schemas.microsoft.com/office/powerpoint/2019/9/main/command">
                <pc:docMk/>
                <pc:sldMk cId="1429291680" sldId="2146846121"/>
                <pc2:cmMk id="{EB5A2BBC-3A2B-4EA7-9B2E-7D36FB47A510}"/>
              </pc2:cmMkLst>
            </pc226:cmChg>
          </p:ext>
        </pc:extLst>
      </pc:sldChg>
      <pc:sldChg chg="modSp mod modCm">
        <pc:chgData name="Reed Kiely" userId="768be38e-2fb5-40ce-925d-bd8e9d9e3c31" providerId="ADAL" clId="{2A0CC851-E536-4D38-9C8F-274BB14464B0}" dt="2024-04-30T14:53:49.187" v="1170" actId="20577"/>
        <pc:sldMkLst>
          <pc:docMk/>
          <pc:sldMk cId="3847873559" sldId="2146846444"/>
        </pc:sldMkLst>
        <pc:spChg chg="mod">
          <ac:chgData name="Reed Kiely" userId="768be38e-2fb5-40ce-925d-bd8e9d9e3c31" providerId="ADAL" clId="{2A0CC851-E536-4D38-9C8F-274BB14464B0}" dt="2024-04-29T20:51:06.590" v="369"/>
          <ac:spMkLst>
            <pc:docMk/>
            <pc:sldMk cId="3847873559" sldId="2146846444"/>
            <ac:spMk id="6" creationId="{BB1C297C-C7A1-CB59-6EEF-0E066EDEFE67}"/>
          </ac:spMkLst>
        </pc:spChg>
        <pc:spChg chg="mod">
          <ac:chgData name="Reed Kiely" userId="768be38e-2fb5-40ce-925d-bd8e9d9e3c31" providerId="ADAL" clId="{2A0CC851-E536-4D38-9C8F-274BB14464B0}" dt="2024-04-30T14:53:49.187" v="1170" actId="20577"/>
          <ac:spMkLst>
            <pc:docMk/>
            <pc:sldMk cId="3847873559" sldId="2146846444"/>
            <ac:spMk id="23" creationId="{3F573196-BA56-B9DD-E194-E919AD279CE6}"/>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2A0CC851-E536-4D38-9C8F-274BB14464B0}" dt="2024-04-30T14:53:49.187" v="1170" actId="20577"/>
              <pc2:cmMkLst xmlns:pc2="http://schemas.microsoft.com/office/powerpoint/2019/9/main/command">
                <pc:docMk/>
                <pc:sldMk cId="3847873559" sldId="2146846444"/>
                <pc2:cmMk id="{15B27B62-26C2-45B4-9832-F41AD75615F5}"/>
              </pc2:cmMkLst>
              <pc226:cmRplyChg chg="add">
                <pc226:chgData name="Reed Kiely" userId="768be38e-2fb5-40ce-925d-bd8e9d9e3c31" providerId="ADAL" clId="{2A0CC851-E536-4D38-9C8F-274BB14464B0}" dt="2024-04-30T14:53:26.543" v="1144"/>
                <pc2:cmRplyMkLst xmlns:pc2="http://schemas.microsoft.com/office/powerpoint/2019/9/main/command">
                  <pc:docMk/>
                  <pc:sldMk cId="3847873559" sldId="2146846444"/>
                  <pc2:cmMk id="{15B27B62-26C2-45B4-9832-F41AD75615F5}"/>
                  <pc2:cmRplyMk id="{C4DE01EE-38C8-4B2B-B4F1-C6B4E046899C}"/>
                </pc2:cmRplyMkLst>
              </pc226:cmRplyChg>
            </pc226:cmChg>
          </p:ext>
        </pc:extLst>
      </pc:sldChg>
      <pc:sldChg chg="addSp delSp modSp mod">
        <pc:chgData name="Reed Kiely" userId="768be38e-2fb5-40ce-925d-bd8e9d9e3c31" providerId="ADAL" clId="{2A0CC851-E536-4D38-9C8F-274BB14464B0}" dt="2024-04-29T21:07:20.251" v="800" actId="20577"/>
        <pc:sldMkLst>
          <pc:docMk/>
          <pc:sldMk cId="1598182334" sldId="2146846445"/>
        </pc:sldMkLst>
        <pc:spChg chg="add mod">
          <ac:chgData name="Reed Kiely" userId="768be38e-2fb5-40ce-925d-bd8e9d9e3c31" providerId="ADAL" clId="{2A0CC851-E536-4D38-9C8F-274BB14464B0}" dt="2024-04-29T21:06:17.957" v="749" actId="14100"/>
          <ac:spMkLst>
            <pc:docMk/>
            <pc:sldMk cId="1598182334" sldId="2146846445"/>
            <ac:spMk id="3" creationId="{95632B16-45DE-A485-9BE5-01C4A06B6BD4}"/>
          </ac:spMkLst>
        </pc:spChg>
        <pc:spChg chg="add mod">
          <ac:chgData name="Reed Kiely" userId="768be38e-2fb5-40ce-925d-bd8e9d9e3c31" providerId="ADAL" clId="{2A0CC851-E536-4D38-9C8F-274BB14464B0}" dt="2024-04-29T21:07:20.251" v="800" actId="20577"/>
          <ac:spMkLst>
            <pc:docMk/>
            <pc:sldMk cId="1598182334" sldId="2146846445"/>
            <ac:spMk id="4" creationId="{E3DE205F-B3E4-DE17-5A0A-62048C200668}"/>
          </ac:spMkLst>
        </pc:spChg>
        <pc:spChg chg="add del mod">
          <ac:chgData name="Reed Kiely" userId="768be38e-2fb5-40ce-925d-bd8e9d9e3c31" providerId="ADAL" clId="{2A0CC851-E536-4D38-9C8F-274BB14464B0}" dt="2024-04-29T21:04:26.618" v="596" actId="478"/>
          <ac:spMkLst>
            <pc:docMk/>
            <pc:sldMk cId="1598182334" sldId="2146846445"/>
            <ac:spMk id="5" creationId="{608E5A28-396B-E588-73EC-BD762CC479A4}"/>
          </ac:spMkLst>
        </pc:spChg>
        <pc:spChg chg="add del mod">
          <ac:chgData name="Reed Kiely" userId="768be38e-2fb5-40ce-925d-bd8e9d9e3c31" providerId="ADAL" clId="{2A0CC851-E536-4D38-9C8F-274BB14464B0}" dt="2024-04-29T21:04:26.618" v="596" actId="478"/>
          <ac:spMkLst>
            <pc:docMk/>
            <pc:sldMk cId="1598182334" sldId="2146846445"/>
            <ac:spMk id="6" creationId="{B378813B-57F9-F5EA-DE11-874F254E4FD0}"/>
          </ac:spMkLst>
        </pc:spChg>
        <pc:spChg chg="add del mod">
          <ac:chgData name="Reed Kiely" userId="768be38e-2fb5-40ce-925d-bd8e9d9e3c31" providerId="ADAL" clId="{2A0CC851-E536-4D38-9C8F-274BB14464B0}" dt="2024-04-29T21:04:26.618" v="596" actId="478"/>
          <ac:spMkLst>
            <pc:docMk/>
            <pc:sldMk cId="1598182334" sldId="2146846445"/>
            <ac:spMk id="7" creationId="{5C12E3CD-795B-3242-F849-8CEA946ABF52}"/>
          </ac:spMkLst>
        </pc:spChg>
      </pc:sldChg>
    </pc:docChg>
  </pc:docChgLst>
  <pc:docChgLst>
    <pc:chgData name="Karolina Guillen" userId="c1c08796-a0be-47c6-af52-5d31fd96ec50" providerId="ADAL" clId="{F0770286-A41B-409D-B56B-21F37C232DA2}"/>
    <pc:docChg chg="modSld">
      <pc:chgData name="Karolina Guillen" userId="c1c08796-a0be-47c6-af52-5d31fd96ec50" providerId="ADAL" clId="{F0770286-A41B-409D-B56B-21F37C232DA2}" dt="2024-04-30T15:54:45.132" v="0" actId="115"/>
      <pc:docMkLst>
        <pc:docMk/>
      </pc:docMkLst>
      <pc:sldChg chg="modSp">
        <pc:chgData name="Karolina Guillen" userId="c1c08796-a0be-47c6-af52-5d31fd96ec50" providerId="ADAL" clId="{F0770286-A41B-409D-B56B-21F37C232DA2}" dt="2024-04-30T15:54:45.132" v="0" actId="115"/>
        <pc:sldMkLst>
          <pc:docMk/>
          <pc:sldMk cId="3391809440" sldId="2144328338"/>
        </pc:sldMkLst>
        <pc:graphicFrameChg chg="mod">
          <ac:chgData name="Karolina Guillen" userId="c1c08796-a0be-47c6-af52-5d31fd96ec50" providerId="ADAL" clId="{F0770286-A41B-409D-B56B-21F37C232DA2}" dt="2024-04-30T15:54:45.132" v="0" actId="115"/>
          <ac:graphicFrameMkLst>
            <pc:docMk/>
            <pc:sldMk cId="3391809440" sldId="2144328338"/>
            <ac:graphicFrameMk id="6" creationId="{92367610-57AF-418B-B3DB-AFD9C6B4C79E}"/>
          </ac:graphicFrameMkLst>
        </pc:graphicFrameChg>
      </pc:sldChg>
    </pc:docChg>
  </pc:docChgLst>
  <pc:docChgLst>
    <pc:chgData name="Jason Wiese" userId="S::jasonw@thevab.com::4bff8d5b-7de6-4655-b397-69b0afc81113" providerId="AD" clId="Web-{BAA17F0D-13B1-A463-94B3-6DCE9C750D02}"/>
    <pc:docChg chg="modSld">
      <pc:chgData name="Jason Wiese" userId="S::jasonw@thevab.com::4bff8d5b-7de6-4655-b397-69b0afc81113" providerId="AD" clId="Web-{BAA17F0D-13B1-A463-94B3-6DCE9C750D02}" dt="2024-04-30T19:47:25.262" v="0" actId="1076"/>
      <pc:docMkLst>
        <pc:docMk/>
      </pc:docMkLst>
      <pc:sldChg chg="modSp">
        <pc:chgData name="Jason Wiese" userId="S::jasonw@thevab.com::4bff8d5b-7de6-4655-b397-69b0afc81113" providerId="AD" clId="Web-{BAA17F0D-13B1-A463-94B3-6DCE9C750D02}" dt="2024-04-30T19:47:25.262" v="0" actId="1076"/>
        <pc:sldMkLst>
          <pc:docMk/>
          <pc:sldMk cId="1761620113" sldId="2144328243"/>
        </pc:sldMkLst>
        <pc:spChg chg="mod">
          <ac:chgData name="Jason Wiese" userId="S::jasonw@thevab.com::4bff8d5b-7de6-4655-b397-69b0afc81113" providerId="AD" clId="Web-{BAA17F0D-13B1-A463-94B3-6DCE9C750D02}" dt="2024-04-30T19:47:25.262" v="0" actId="1076"/>
          <ac:spMkLst>
            <pc:docMk/>
            <pc:sldMk cId="1761620113" sldId="2144328243"/>
            <ac:spMk id="21" creationId="{D9E294BB-7EF6-65CC-298B-9382E734DB32}"/>
          </ac:spMkLst>
        </pc:spChg>
      </pc:sldChg>
    </pc:docChg>
  </pc:docChgLst>
  <pc:docChgLst>
    <pc:chgData name="Leah Montner Dixon" userId="d5b2ae9e-9213-4442-b7df-4db8cbe51e5d" providerId="ADAL" clId="{03F9B85B-8A9D-42B5-803D-69478226307A}"/>
    <pc:docChg chg="custSel addSld delSld modSld sldOrd delMainMaster">
      <pc:chgData name="Leah Montner Dixon" userId="d5b2ae9e-9213-4442-b7df-4db8cbe51e5d" providerId="ADAL" clId="{03F9B85B-8A9D-42B5-803D-69478226307A}" dt="2024-04-29T21:28:32.881" v="125"/>
      <pc:docMkLst>
        <pc:docMk/>
      </pc:docMkLst>
      <pc:sldChg chg="del">
        <pc:chgData name="Leah Montner Dixon" userId="d5b2ae9e-9213-4442-b7df-4db8cbe51e5d" providerId="ADAL" clId="{03F9B85B-8A9D-42B5-803D-69478226307A}" dt="2024-04-29T17:27:59.264" v="10" actId="47"/>
        <pc:sldMkLst>
          <pc:docMk/>
          <pc:sldMk cId="2821356636" sldId="273"/>
        </pc:sldMkLst>
      </pc:sldChg>
      <pc:sldChg chg="modSp mod">
        <pc:chgData name="Leah Montner Dixon" userId="d5b2ae9e-9213-4442-b7df-4db8cbe51e5d" providerId="ADAL" clId="{03F9B85B-8A9D-42B5-803D-69478226307A}" dt="2024-04-29T20:41:16.638" v="118" actId="20577"/>
        <pc:sldMkLst>
          <pc:docMk/>
          <pc:sldMk cId="3795826603" sldId="287"/>
        </pc:sldMkLst>
        <pc:spChg chg="mod">
          <ac:chgData name="Leah Montner Dixon" userId="d5b2ae9e-9213-4442-b7df-4db8cbe51e5d" providerId="ADAL" clId="{03F9B85B-8A9D-42B5-803D-69478226307A}" dt="2024-04-29T17:27:38.841" v="3" actId="20577"/>
          <ac:spMkLst>
            <pc:docMk/>
            <pc:sldMk cId="3795826603" sldId="287"/>
            <ac:spMk id="4" creationId="{74941BC2-D3FE-41AE-21B8-B140DB0CB0A6}"/>
          </ac:spMkLst>
        </pc:spChg>
        <pc:spChg chg="mod">
          <ac:chgData name="Leah Montner Dixon" userId="d5b2ae9e-9213-4442-b7df-4db8cbe51e5d" providerId="ADAL" clId="{03F9B85B-8A9D-42B5-803D-69478226307A}" dt="2024-04-29T20:41:16.638" v="118" actId="20577"/>
          <ac:spMkLst>
            <pc:docMk/>
            <pc:sldMk cId="3795826603" sldId="287"/>
            <ac:spMk id="12" creationId="{D3ED8F18-80E6-D449-A031-541661F2A42F}"/>
          </ac:spMkLst>
        </pc:spChg>
      </pc:sldChg>
      <pc:sldChg chg="del">
        <pc:chgData name="Leah Montner Dixon" userId="d5b2ae9e-9213-4442-b7df-4db8cbe51e5d" providerId="ADAL" clId="{03F9B85B-8A9D-42B5-803D-69478226307A}" dt="2024-04-29T20:44:34.483" v="122" actId="47"/>
        <pc:sldMkLst>
          <pc:docMk/>
          <pc:sldMk cId="922178026" sldId="2144328397"/>
        </pc:sldMkLst>
      </pc:sldChg>
      <pc:sldChg chg="del">
        <pc:chgData name="Leah Montner Dixon" userId="d5b2ae9e-9213-4442-b7df-4db8cbe51e5d" providerId="ADAL" clId="{03F9B85B-8A9D-42B5-803D-69478226307A}" dt="2024-04-29T20:44:38.198" v="123" actId="47"/>
        <pc:sldMkLst>
          <pc:docMk/>
          <pc:sldMk cId="2925381176" sldId="2144328418"/>
        </pc:sldMkLst>
      </pc:sldChg>
      <pc:sldChg chg="del">
        <pc:chgData name="Leah Montner Dixon" userId="d5b2ae9e-9213-4442-b7df-4db8cbe51e5d" providerId="ADAL" clId="{03F9B85B-8A9D-42B5-803D-69478226307A}" dt="2024-04-29T20:44:38.976" v="124" actId="47"/>
        <pc:sldMkLst>
          <pc:docMk/>
          <pc:sldMk cId="1628728904" sldId="2144328419"/>
        </pc:sldMkLst>
      </pc:sldChg>
      <pc:sldChg chg="del">
        <pc:chgData name="Leah Montner Dixon" userId="d5b2ae9e-9213-4442-b7df-4db8cbe51e5d" providerId="ADAL" clId="{03F9B85B-8A9D-42B5-803D-69478226307A}" dt="2024-04-29T20:44:27.068" v="121" actId="47"/>
        <pc:sldMkLst>
          <pc:docMk/>
          <pc:sldMk cId="4219962166" sldId="2146846048"/>
        </pc:sldMkLst>
      </pc:sldChg>
      <pc:sldChg chg="addSp delSp modSp mod">
        <pc:chgData name="Leah Montner Dixon" userId="d5b2ae9e-9213-4442-b7df-4db8cbe51e5d" providerId="ADAL" clId="{03F9B85B-8A9D-42B5-803D-69478226307A}" dt="2024-04-29T17:33:14.030" v="34" actId="1076"/>
        <pc:sldMkLst>
          <pc:docMk/>
          <pc:sldMk cId="3118991152" sldId="2146846068"/>
        </pc:sldMkLst>
        <pc:spChg chg="add mod">
          <ac:chgData name="Leah Montner Dixon" userId="d5b2ae9e-9213-4442-b7df-4db8cbe51e5d" providerId="ADAL" clId="{03F9B85B-8A9D-42B5-803D-69478226307A}" dt="2024-04-29T17:30:09.757" v="24"/>
          <ac:spMkLst>
            <pc:docMk/>
            <pc:sldMk cId="3118991152" sldId="2146846068"/>
            <ac:spMk id="2" creationId="{A3272533-F6E0-85BE-06A9-72E8DA817585}"/>
          </ac:spMkLst>
        </pc:spChg>
        <pc:spChg chg="del">
          <ac:chgData name="Leah Montner Dixon" userId="d5b2ae9e-9213-4442-b7df-4db8cbe51e5d" providerId="ADAL" clId="{03F9B85B-8A9D-42B5-803D-69478226307A}" dt="2024-04-29T17:30:09.438" v="23" actId="478"/>
          <ac:spMkLst>
            <pc:docMk/>
            <pc:sldMk cId="3118991152" sldId="2146846068"/>
            <ac:spMk id="3" creationId="{5E424583-07ED-BC68-7D68-DE5E091256B8}"/>
          </ac:spMkLst>
        </pc:spChg>
        <pc:spChg chg="add mod">
          <ac:chgData name="Leah Montner Dixon" userId="d5b2ae9e-9213-4442-b7df-4db8cbe51e5d" providerId="ADAL" clId="{03F9B85B-8A9D-42B5-803D-69478226307A}" dt="2024-04-29T17:30:13.379" v="27" actId="20577"/>
          <ac:spMkLst>
            <pc:docMk/>
            <pc:sldMk cId="3118991152" sldId="2146846068"/>
            <ac:spMk id="11" creationId="{D578FA94-BE50-2113-9EF0-71A2DCB98B77}"/>
          </ac:spMkLst>
        </pc:spChg>
        <pc:spChg chg="add mod">
          <ac:chgData name="Leah Montner Dixon" userId="d5b2ae9e-9213-4442-b7df-4db8cbe51e5d" providerId="ADAL" clId="{03F9B85B-8A9D-42B5-803D-69478226307A}" dt="2024-04-29T17:30:21.769" v="32" actId="20577"/>
          <ac:spMkLst>
            <pc:docMk/>
            <pc:sldMk cId="3118991152" sldId="2146846068"/>
            <ac:spMk id="12" creationId="{783645F2-A7E3-8296-07A9-BCFD55FC2B5F}"/>
          </ac:spMkLst>
        </pc:spChg>
        <pc:spChg chg="del">
          <ac:chgData name="Leah Montner Dixon" userId="d5b2ae9e-9213-4442-b7df-4db8cbe51e5d" providerId="ADAL" clId="{03F9B85B-8A9D-42B5-803D-69478226307A}" dt="2024-04-29T17:30:09.438" v="23" actId="478"/>
          <ac:spMkLst>
            <pc:docMk/>
            <pc:sldMk cId="3118991152" sldId="2146846068"/>
            <ac:spMk id="30" creationId="{83162512-E68F-969B-15FA-E82518C82480}"/>
          </ac:spMkLst>
        </pc:spChg>
        <pc:spChg chg="del">
          <ac:chgData name="Leah Montner Dixon" userId="d5b2ae9e-9213-4442-b7df-4db8cbe51e5d" providerId="ADAL" clId="{03F9B85B-8A9D-42B5-803D-69478226307A}" dt="2024-04-29T17:30:09.438" v="23" actId="478"/>
          <ac:spMkLst>
            <pc:docMk/>
            <pc:sldMk cId="3118991152" sldId="2146846068"/>
            <ac:spMk id="31" creationId="{414A790E-87F9-32CD-5B7D-0099BA54E60B}"/>
          </ac:spMkLst>
        </pc:spChg>
        <pc:spChg chg="del">
          <ac:chgData name="Leah Montner Dixon" userId="d5b2ae9e-9213-4442-b7df-4db8cbe51e5d" providerId="ADAL" clId="{03F9B85B-8A9D-42B5-803D-69478226307A}" dt="2024-04-29T17:30:09.438" v="23" actId="478"/>
          <ac:spMkLst>
            <pc:docMk/>
            <pc:sldMk cId="3118991152" sldId="2146846068"/>
            <ac:spMk id="32" creationId="{A15E1E51-9577-9A1E-1F3A-B6840F1F2BE7}"/>
          </ac:spMkLst>
        </pc:spChg>
        <pc:spChg chg="del">
          <ac:chgData name="Leah Montner Dixon" userId="d5b2ae9e-9213-4442-b7df-4db8cbe51e5d" providerId="ADAL" clId="{03F9B85B-8A9D-42B5-803D-69478226307A}" dt="2024-04-29T17:30:09.438" v="23" actId="478"/>
          <ac:spMkLst>
            <pc:docMk/>
            <pc:sldMk cId="3118991152" sldId="2146846068"/>
            <ac:spMk id="33" creationId="{2803CC27-811B-13A4-739F-C23B2195E936}"/>
          </ac:spMkLst>
        </pc:spChg>
        <pc:spChg chg="del">
          <ac:chgData name="Leah Montner Dixon" userId="d5b2ae9e-9213-4442-b7df-4db8cbe51e5d" providerId="ADAL" clId="{03F9B85B-8A9D-42B5-803D-69478226307A}" dt="2024-04-29T17:30:09.438" v="23" actId="478"/>
          <ac:spMkLst>
            <pc:docMk/>
            <pc:sldMk cId="3118991152" sldId="2146846068"/>
            <ac:spMk id="34" creationId="{429672F5-476D-2F7B-61D5-DEED77837F31}"/>
          </ac:spMkLst>
        </pc:spChg>
        <pc:spChg chg="del">
          <ac:chgData name="Leah Montner Dixon" userId="d5b2ae9e-9213-4442-b7df-4db8cbe51e5d" providerId="ADAL" clId="{03F9B85B-8A9D-42B5-803D-69478226307A}" dt="2024-04-29T17:30:09.438" v="23" actId="478"/>
          <ac:spMkLst>
            <pc:docMk/>
            <pc:sldMk cId="3118991152" sldId="2146846068"/>
            <ac:spMk id="35" creationId="{5BF65187-E0AA-F480-0432-D9B72462A79F}"/>
          </ac:spMkLst>
        </pc:spChg>
        <pc:spChg chg="del">
          <ac:chgData name="Leah Montner Dixon" userId="d5b2ae9e-9213-4442-b7df-4db8cbe51e5d" providerId="ADAL" clId="{03F9B85B-8A9D-42B5-803D-69478226307A}" dt="2024-04-29T17:30:09.438" v="23" actId="478"/>
          <ac:spMkLst>
            <pc:docMk/>
            <pc:sldMk cId="3118991152" sldId="2146846068"/>
            <ac:spMk id="36" creationId="{9924FB4D-F4A3-34E9-8DFF-455F615C6EA9}"/>
          </ac:spMkLst>
        </pc:spChg>
        <pc:spChg chg="del">
          <ac:chgData name="Leah Montner Dixon" userId="d5b2ae9e-9213-4442-b7df-4db8cbe51e5d" providerId="ADAL" clId="{03F9B85B-8A9D-42B5-803D-69478226307A}" dt="2024-04-29T17:30:09.438" v="23" actId="478"/>
          <ac:spMkLst>
            <pc:docMk/>
            <pc:sldMk cId="3118991152" sldId="2146846068"/>
            <ac:spMk id="37" creationId="{9BD0C7E4-A7A6-FCD7-A9F6-275BBC603EF2}"/>
          </ac:spMkLst>
        </pc:spChg>
        <pc:spChg chg="del">
          <ac:chgData name="Leah Montner Dixon" userId="d5b2ae9e-9213-4442-b7df-4db8cbe51e5d" providerId="ADAL" clId="{03F9B85B-8A9D-42B5-803D-69478226307A}" dt="2024-04-29T17:30:09.438" v="23" actId="478"/>
          <ac:spMkLst>
            <pc:docMk/>
            <pc:sldMk cId="3118991152" sldId="2146846068"/>
            <ac:spMk id="38" creationId="{1705E055-B49D-F618-31AE-20E659DF2E55}"/>
          </ac:spMkLst>
        </pc:spChg>
        <pc:spChg chg="del">
          <ac:chgData name="Leah Montner Dixon" userId="d5b2ae9e-9213-4442-b7df-4db8cbe51e5d" providerId="ADAL" clId="{03F9B85B-8A9D-42B5-803D-69478226307A}" dt="2024-04-29T17:30:09.438" v="23" actId="478"/>
          <ac:spMkLst>
            <pc:docMk/>
            <pc:sldMk cId="3118991152" sldId="2146846068"/>
            <ac:spMk id="39" creationId="{E2BE0E4D-9593-2736-FFA8-DD7F25B22385}"/>
          </ac:spMkLst>
        </pc:spChg>
        <pc:spChg chg="del">
          <ac:chgData name="Leah Montner Dixon" userId="d5b2ae9e-9213-4442-b7df-4db8cbe51e5d" providerId="ADAL" clId="{03F9B85B-8A9D-42B5-803D-69478226307A}" dt="2024-04-29T17:30:09.438" v="23" actId="478"/>
          <ac:spMkLst>
            <pc:docMk/>
            <pc:sldMk cId="3118991152" sldId="2146846068"/>
            <ac:spMk id="58" creationId="{6B0920C8-9956-C4FE-17DF-853D6952CEF5}"/>
          </ac:spMkLst>
        </pc:spChg>
        <pc:picChg chg="del">
          <ac:chgData name="Leah Montner Dixon" userId="d5b2ae9e-9213-4442-b7df-4db8cbe51e5d" providerId="ADAL" clId="{03F9B85B-8A9D-42B5-803D-69478226307A}" dt="2024-04-29T17:30:09.438" v="23" actId="478"/>
          <ac:picMkLst>
            <pc:docMk/>
            <pc:sldMk cId="3118991152" sldId="2146846068"/>
            <ac:picMk id="4" creationId="{0A1418DA-156E-8963-904A-4D9B2DE68B2B}"/>
          </ac:picMkLst>
        </pc:picChg>
        <pc:picChg chg="del">
          <ac:chgData name="Leah Montner Dixon" userId="d5b2ae9e-9213-4442-b7df-4db8cbe51e5d" providerId="ADAL" clId="{03F9B85B-8A9D-42B5-803D-69478226307A}" dt="2024-04-29T17:30:09.438" v="23" actId="478"/>
          <ac:picMkLst>
            <pc:docMk/>
            <pc:sldMk cId="3118991152" sldId="2146846068"/>
            <ac:picMk id="6" creationId="{2BCEFA5E-6848-725F-7765-3DA152B3CE54}"/>
          </ac:picMkLst>
        </pc:picChg>
        <pc:picChg chg="del">
          <ac:chgData name="Leah Montner Dixon" userId="d5b2ae9e-9213-4442-b7df-4db8cbe51e5d" providerId="ADAL" clId="{03F9B85B-8A9D-42B5-803D-69478226307A}" dt="2024-04-29T17:30:09.438" v="23" actId="478"/>
          <ac:picMkLst>
            <pc:docMk/>
            <pc:sldMk cId="3118991152" sldId="2146846068"/>
            <ac:picMk id="8" creationId="{497344A0-609A-3018-CE3D-97301E24818B}"/>
          </ac:picMkLst>
        </pc:picChg>
        <pc:picChg chg="del">
          <ac:chgData name="Leah Montner Dixon" userId="d5b2ae9e-9213-4442-b7df-4db8cbe51e5d" providerId="ADAL" clId="{03F9B85B-8A9D-42B5-803D-69478226307A}" dt="2024-04-29T17:30:09.438" v="23" actId="478"/>
          <ac:picMkLst>
            <pc:docMk/>
            <pc:sldMk cId="3118991152" sldId="2146846068"/>
            <ac:picMk id="10" creationId="{F2595D8A-D498-EC17-B040-15A818281F46}"/>
          </ac:picMkLst>
        </pc:picChg>
        <pc:picChg chg="add del mod">
          <ac:chgData name="Leah Montner Dixon" userId="d5b2ae9e-9213-4442-b7df-4db8cbe51e5d" providerId="ADAL" clId="{03F9B85B-8A9D-42B5-803D-69478226307A}" dt="2024-04-29T17:30:14.239" v="28" actId="478"/>
          <ac:picMkLst>
            <pc:docMk/>
            <pc:sldMk cId="3118991152" sldId="2146846068"/>
            <ac:picMk id="13" creationId="{B89A2ED1-DD4A-F525-A6D3-00914FEE01AE}"/>
          </ac:picMkLst>
        </pc:picChg>
        <pc:picChg chg="add mod">
          <ac:chgData name="Leah Montner Dixon" userId="d5b2ae9e-9213-4442-b7df-4db8cbe51e5d" providerId="ADAL" clId="{03F9B85B-8A9D-42B5-803D-69478226307A}" dt="2024-04-29T17:33:14.030" v="34" actId="1076"/>
          <ac:picMkLst>
            <pc:docMk/>
            <pc:sldMk cId="3118991152" sldId="2146846068"/>
            <ac:picMk id="14" creationId="{7F13565D-00E3-4503-25E1-194909AC147C}"/>
          </ac:picMkLst>
        </pc:picChg>
        <pc:picChg chg="del">
          <ac:chgData name="Leah Montner Dixon" userId="d5b2ae9e-9213-4442-b7df-4db8cbe51e5d" providerId="ADAL" clId="{03F9B85B-8A9D-42B5-803D-69478226307A}" dt="2024-04-29T17:30:09.438" v="23" actId="478"/>
          <ac:picMkLst>
            <pc:docMk/>
            <pc:sldMk cId="3118991152" sldId="2146846068"/>
            <ac:picMk id="15" creationId="{5727B2AF-4F14-9F66-9D9A-06F6957D241A}"/>
          </ac:picMkLst>
        </pc:picChg>
        <pc:picChg chg="del">
          <ac:chgData name="Leah Montner Dixon" userId="d5b2ae9e-9213-4442-b7df-4db8cbe51e5d" providerId="ADAL" clId="{03F9B85B-8A9D-42B5-803D-69478226307A}" dt="2024-04-29T17:30:09.438" v="23" actId="478"/>
          <ac:picMkLst>
            <pc:docMk/>
            <pc:sldMk cId="3118991152" sldId="2146846068"/>
            <ac:picMk id="17" creationId="{B4902944-723C-6607-E8DB-D84F746ED882}"/>
          </ac:picMkLst>
        </pc:picChg>
        <pc:picChg chg="del">
          <ac:chgData name="Leah Montner Dixon" userId="d5b2ae9e-9213-4442-b7df-4db8cbe51e5d" providerId="ADAL" clId="{03F9B85B-8A9D-42B5-803D-69478226307A}" dt="2024-04-29T17:30:09.438" v="23" actId="478"/>
          <ac:picMkLst>
            <pc:docMk/>
            <pc:sldMk cId="3118991152" sldId="2146846068"/>
            <ac:picMk id="19" creationId="{A922A9EE-BCCA-7600-3696-BE8FA86F8655}"/>
          </ac:picMkLst>
        </pc:picChg>
        <pc:picChg chg="del">
          <ac:chgData name="Leah Montner Dixon" userId="d5b2ae9e-9213-4442-b7df-4db8cbe51e5d" providerId="ADAL" clId="{03F9B85B-8A9D-42B5-803D-69478226307A}" dt="2024-04-29T17:30:09.438" v="23" actId="478"/>
          <ac:picMkLst>
            <pc:docMk/>
            <pc:sldMk cId="3118991152" sldId="2146846068"/>
            <ac:picMk id="21" creationId="{A0F03FE5-D0E2-F22C-4D59-48F0A0AD6206}"/>
          </ac:picMkLst>
        </pc:picChg>
        <pc:picChg chg="del">
          <ac:chgData name="Leah Montner Dixon" userId="d5b2ae9e-9213-4442-b7df-4db8cbe51e5d" providerId="ADAL" clId="{03F9B85B-8A9D-42B5-803D-69478226307A}" dt="2024-04-29T17:30:09.438" v="23" actId="478"/>
          <ac:picMkLst>
            <pc:docMk/>
            <pc:sldMk cId="3118991152" sldId="2146846068"/>
            <ac:picMk id="23" creationId="{CD94CF10-2244-0F29-CF33-2F9F9210852D}"/>
          </ac:picMkLst>
        </pc:picChg>
        <pc:picChg chg="del">
          <ac:chgData name="Leah Montner Dixon" userId="d5b2ae9e-9213-4442-b7df-4db8cbe51e5d" providerId="ADAL" clId="{03F9B85B-8A9D-42B5-803D-69478226307A}" dt="2024-04-29T17:30:09.438" v="23" actId="478"/>
          <ac:picMkLst>
            <pc:docMk/>
            <pc:sldMk cId="3118991152" sldId="2146846068"/>
            <ac:picMk id="27" creationId="{491E1E13-EE9E-A828-849F-2B53F6F1FC23}"/>
          </ac:picMkLst>
        </pc:picChg>
        <pc:picChg chg="del">
          <ac:chgData name="Leah Montner Dixon" userId="d5b2ae9e-9213-4442-b7df-4db8cbe51e5d" providerId="ADAL" clId="{03F9B85B-8A9D-42B5-803D-69478226307A}" dt="2024-04-29T17:30:09.438" v="23" actId="478"/>
          <ac:picMkLst>
            <pc:docMk/>
            <pc:sldMk cId="3118991152" sldId="2146846068"/>
            <ac:picMk id="51" creationId="{D86D770B-ACBE-9623-DE35-D65A95733BCA}"/>
          </ac:picMkLst>
        </pc:picChg>
        <pc:picChg chg="del">
          <ac:chgData name="Leah Montner Dixon" userId="d5b2ae9e-9213-4442-b7df-4db8cbe51e5d" providerId="ADAL" clId="{03F9B85B-8A9D-42B5-803D-69478226307A}" dt="2024-04-29T17:30:09.438" v="23" actId="478"/>
          <ac:picMkLst>
            <pc:docMk/>
            <pc:sldMk cId="3118991152" sldId="2146846068"/>
            <ac:picMk id="53" creationId="{C333F6F5-6458-6C3F-72F5-AB4BF35B771C}"/>
          </ac:picMkLst>
        </pc:picChg>
      </pc:sldChg>
      <pc:sldChg chg="del">
        <pc:chgData name="Leah Montner Dixon" userId="d5b2ae9e-9213-4442-b7df-4db8cbe51e5d" providerId="ADAL" clId="{03F9B85B-8A9D-42B5-803D-69478226307A}" dt="2024-04-29T20:44:22.764" v="120" actId="47"/>
        <pc:sldMkLst>
          <pc:docMk/>
          <pc:sldMk cId="390391589" sldId="2146846107"/>
        </pc:sldMkLst>
      </pc:sldChg>
      <pc:sldChg chg="addCm">
        <pc:chgData name="Leah Montner Dixon" userId="d5b2ae9e-9213-4442-b7df-4db8cbe51e5d" providerId="ADAL" clId="{03F9B85B-8A9D-42B5-803D-69478226307A}" dt="2024-04-29T20:43:09.449" v="119"/>
        <pc:sldMkLst>
          <pc:docMk/>
          <pc:sldMk cId="1429291680" sldId="2146846121"/>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03F9B85B-8A9D-42B5-803D-69478226307A}" dt="2024-04-29T20:43:09.449" v="119"/>
              <pc2:cmMkLst xmlns:pc2="http://schemas.microsoft.com/office/powerpoint/2019/9/main/command">
                <pc:docMk/>
                <pc:sldMk cId="1429291680" sldId="2146846121"/>
                <pc2:cmMk id="{EB5A2BBC-3A2B-4EA7-9B2E-7D36FB47A510}"/>
              </pc2:cmMkLst>
            </pc226:cmChg>
          </p:ext>
        </pc:extLst>
      </pc:sldChg>
      <pc:sldChg chg="del">
        <pc:chgData name="Leah Montner Dixon" userId="d5b2ae9e-9213-4442-b7df-4db8cbe51e5d" providerId="ADAL" clId="{03F9B85B-8A9D-42B5-803D-69478226307A}" dt="2024-04-29T17:27:59.917" v="11" actId="47"/>
        <pc:sldMkLst>
          <pc:docMk/>
          <pc:sldMk cId="324490398" sldId="2146846441"/>
        </pc:sldMkLst>
      </pc:sldChg>
      <pc:sldChg chg="del">
        <pc:chgData name="Leah Montner Dixon" userId="d5b2ae9e-9213-4442-b7df-4db8cbe51e5d" providerId="ADAL" clId="{03F9B85B-8A9D-42B5-803D-69478226307A}" dt="2024-04-29T17:27:58.240" v="9" actId="47"/>
        <pc:sldMkLst>
          <pc:docMk/>
          <pc:sldMk cId="3829424977" sldId="2146846442"/>
        </pc:sldMkLst>
      </pc:sldChg>
      <pc:sldChg chg="delSp modSp mod ord">
        <pc:chgData name="Leah Montner Dixon" userId="d5b2ae9e-9213-4442-b7df-4db8cbe51e5d" providerId="ADAL" clId="{03F9B85B-8A9D-42B5-803D-69478226307A}" dt="2024-04-29T17:40:00.265" v="36"/>
        <pc:sldMkLst>
          <pc:docMk/>
          <pc:sldMk cId="135192769" sldId="2146846443"/>
        </pc:sldMkLst>
        <pc:spChg chg="mod">
          <ac:chgData name="Leah Montner Dixon" userId="d5b2ae9e-9213-4442-b7df-4db8cbe51e5d" providerId="ADAL" clId="{03F9B85B-8A9D-42B5-803D-69478226307A}" dt="2024-04-29T17:29:25.282" v="20" actId="20577"/>
          <ac:spMkLst>
            <pc:docMk/>
            <pc:sldMk cId="135192769" sldId="2146846443"/>
            <ac:spMk id="103" creationId="{A4994ED3-A1D7-94CF-B81B-A0DB097AF148}"/>
          </ac:spMkLst>
        </pc:spChg>
        <pc:spChg chg="del">
          <ac:chgData name="Leah Montner Dixon" userId="d5b2ae9e-9213-4442-b7df-4db8cbe51e5d" providerId="ADAL" clId="{03F9B85B-8A9D-42B5-803D-69478226307A}" dt="2024-04-29T17:29:27.225" v="21" actId="478"/>
          <ac:spMkLst>
            <pc:docMk/>
            <pc:sldMk cId="135192769" sldId="2146846443"/>
            <ac:spMk id="170" creationId="{C712BAF5-1E47-9C56-8465-FF0C42AB3DAB}"/>
          </ac:spMkLst>
        </pc:spChg>
        <pc:spChg chg="del">
          <ac:chgData name="Leah Montner Dixon" userId="d5b2ae9e-9213-4442-b7df-4db8cbe51e5d" providerId="ADAL" clId="{03F9B85B-8A9D-42B5-803D-69478226307A}" dt="2024-04-29T17:29:27.225" v="21" actId="478"/>
          <ac:spMkLst>
            <pc:docMk/>
            <pc:sldMk cId="135192769" sldId="2146846443"/>
            <ac:spMk id="171" creationId="{0F1CDA90-602D-DFA0-3AAD-917152563133}"/>
          </ac:spMkLst>
        </pc:spChg>
        <pc:spChg chg="mod">
          <ac:chgData name="Leah Montner Dixon" userId="d5b2ae9e-9213-4442-b7df-4db8cbe51e5d" providerId="ADAL" clId="{03F9B85B-8A9D-42B5-803D-69478226307A}" dt="2024-04-29T17:29:21.350" v="16" actId="20577"/>
          <ac:spMkLst>
            <pc:docMk/>
            <pc:sldMk cId="135192769" sldId="2146846443"/>
            <ac:spMk id="174" creationId="{D5111C60-61B5-4E2C-D0A0-1DE4991C0BE8}"/>
          </ac:spMkLst>
        </pc:spChg>
        <pc:grpChg chg="del">
          <ac:chgData name="Leah Montner Dixon" userId="d5b2ae9e-9213-4442-b7df-4db8cbe51e5d" providerId="ADAL" clId="{03F9B85B-8A9D-42B5-803D-69478226307A}" dt="2024-04-29T17:29:27.225" v="21" actId="478"/>
          <ac:grpSpMkLst>
            <pc:docMk/>
            <pc:sldMk cId="135192769" sldId="2146846443"/>
            <ac:grpSpMk id="7" creationId="{20BA7F7A-891C-62FF-22A1-1D5546CA9307}"/>
          </ac:grpSpMkLst>
        </pc:grpChg>
        <pc:grpChg chg="del">
          <ac:chgData name="Leah Montner Dixon" userId="d5b2ae9e-9213-4442-b7df-4db8cbe51e5d" providerId="ADAL" clId="{03F9B85B-8A9D-42B5-803D-69478226307A}" dt="2024-04-29T17:29:27.225" v="21" actId="478"/>
          <ac:grpSpMkLst>
            <pc:docMk/>
            <pc:sldMk cId="135192769" sldId="2146846443"/>
            <ac:grpSpMk id="152" creationId="{26079CAA-0E12-8A99-F623-82809E505721}"/>
          </ac:grpSpMkLst>
        </pc:grpChg>
        <pc:grpChg chg="del">
          <ac:chgData name="Leah Montner Dixon" userId="d5b2ae9e-9213-4442-b7df-4db8cbe51e5d" providerId="ADAL" clId="{03F9B85B-8A9D-42B5-803D-69478226307A}" dt="2024-04-29T17:29:27.225" v="21" actId="478"/>
          <ac:grpSpMkLst>
            <pc:docMk/>
            <pc:sldMk cId="135192769" sldId="2146846443"/>
            <ac:grpSpMk id="153" creationId="{F07B72B7-3479-E3B2-F1DA-6B63A4C75E59}"/>
          </ac:grpSpMkLst>
        </pc:grpChg>
        <pc:grpChg chg="del">
          <ac:chgData name="Leah Montner Dixon" userId="d5b2ae9e-9213-4442-b7df-4db8cbe51e5d" providerId="ADAL" clId="{03F9B85B-8A9D-42B5-803D-69478226307A}" dt="2024-04-29T17:29:27.225" v="21" actId="478"/>
          <ac:grpSpMkLst>
            <pc:docMk/>
            <pc:sldMk cId="135192769" sldId="2146846443"/>
            <ac:grpSpMk id="159" creationId="{37C92727-47B9-1AF9-46B5-C4FA1D86665F}"/>
          </ac:grpSpMkLst>
        </pc:grpChg>
        <pc:picChg chg="del">
          <ac:chgData name="Leah Montner Dixon" userId="d5b2ae9e-9213-4442-b7df-4db8cbe51e5d" providerId="ADAL" clId="{03F9B85B-8A9D-42B5-803D-69478226307A}" dt="2024-04-29T17:29:28.154" v="22" actId="478"/>
          <ac:picMkLst>
            <pc:docMk/>
            <pc:sldMk cId="135192769" sldId="2146846443"/>
            <ac:picMk id="3" creationId="{B11B9205-3D67-F684-5A91-7805B08DEE2F}"/>
          </ac:picMkLst>
        </pc:picChg>
        <pc:picChg chg="del">
          <ac:chgData name="Leah Montner Dixon" userId="d5b2ae9e-9213-4442-b7df-4db8cbe51e5d" providerId="ADAL" clId="{03F9B85B-8A9D-42B5-803D-69478226307A}" dt="2024-04-29T17:29:27.225" v="21" actId="478"/>
          <ac:picMkLst>
            <pc:docMk/>
            <pc:sldMk cId="135192769" sldId="2146846443"/>
            <ac:picMk id="169" creationId="{E8BEE7F2-6B54-ADF1-2327-275EFBD046B4}"/>
          </ac:picMkLst>
        </pc:picChg>
        <pc:picChg chg="del">
          <ac:chgData name="Leah Montner Dixon" userId="d5b2ae9e-9213-4442-b7df-4db8cbe51e5d" providerId="ADAL" clId="{03F9B85B-8A9D-42B5-803D-69478226307A}" dt="2024-04-29T17:29:27.225" v="21" actId="478"/>
          <ac:picMkLst>
            <pc:docMk/>
            <pc:sldMk cId="135192769" sldId="2146846443"/>
            <ac:picMk id="1038" creationId="{343FAFC6-AD78-4F18-C64C-A9B7FE21A5C1}"/>
          </ac:picMkLst>
        </pc:picChg>
      </pc:sldChg>
      <pc:sldChg chg="new addCm modCm">
        <pc:chgData name="Leah Montner Dixon" userId="d5b2ae9e-9213-4442-b7df-4db8cbe51e5d" providerId="ADAL" clId="{03F9B85B-8A9D-42B5-803D-69478226307A}" dt="2024-04-29T21:28:32.881" v="125"/>
        <pc:sldMkLst>
          <pc:docMk/>
          <pc:sldMk cId="1598182334" sldId="2146846445"/>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03F9B85B-8A9D-42B5-803D-69478226307A}" dt="2024-04-29T21:28:32.881" v="125"/>
              <pc2:cmMkLst xmlns:pc2="http://schemas.microsoft.com/office/powerpoint/2019/9/main/command">
                <pc:docMk/>
                <pc:sldMk cId="1598182334" sldId="2146846445"/>
                <pc2:cmMk id="{14AA6EE5-1BED-4DC2-91FB-3FFAC44C8732}"/>
              </pc2:cmMkLst>
              <pc226:cmRplyChg chg="add">
                <pc226:chgData name="Leah Montner Dixon" userId="d5b2ae9e-9213-4442-b7df-4db8cbe51e5d" providerId="ADAL" clId="{03F9B85B-8A9D-42B5-803D-69478226307A}" dt="2024-04-29T20:40:36.476" v="39"/>
                <pc2:cmRplyMkLst xmlns:pc2="http://schemas.microsoft.com/office/powerpoint/2019/9/main/command">
                  <pc:docMk/>
                  <pc:sldMk cId="1598182334" sldId="2146846445"/>
                  <pc2:cmMk id="{14AA6EE5-1BED-4DC2-91FB-3FFAC44C8732}"/>
                  <pc2:cmRplyMk id="{CE0A1866-B1E9-48F5-A67F-4A3B912EDD62}"/>
                </pc2:cmRplyMkLst>
              </pc226:cmRplyChg>
              <pc226:cmRplyChg chg="add">
                <pc226:chgData name="Leah Montner Dixon" userId="d5b2ae9e-9213-4442-b7df-4db8cbe51e5d" providerId="ADAL" clId="{03F9B85B-8A9D-42B5-803D-69478226307A}" dt="2024-04-29T21:28:32.881" v="125"/>
                <pc2:cmRplyMkLst xmlns:pc2="http://schemas.microsoft.com/office/powerpoint/2019/9/main/command">
                  <pc:docMk/>
                  <pc:sldMk cId="1598182334" sldId="2146846445"/>
                  <pc2:cmMk id="{14AA6EE5-1BED-4DC2-91FB-3FFAC44C8732}"/>
                  <pc2:cmRplyMk id="{F94E0086-585C-4A84-AAD4-C0C431C563F3}"/>
                </pc2:cmRplyMkLst>
              </pc226:cmRplyChg>
            </pc226:cmChg>
          </p:ext>
        </pc:extLst>
      </pc:sldChg>
      <pc:sldMasterChg chg="del delSldLayout">
        <pc:chgData name="Leah Montner Dixon" userId="d5b2ae9e-9213-4442-b7df-4db8cbe51e5d" providerId="ADAL" clId="{03F9B85B-8A9D-42B5-803D-69478226307A}" dt="2024-04-29T17:27:59.264" v="10" actId="47"/>
        <pc:sldMasterMkLst>
          <pc:docMk/>
          <pc:sldMasterMk cId="4117775820" sldId="2147483911"/>
        </pc:sldMasterMkLst>
        <pc:sldLayoutChg chg="del">
          <pc:chgData name="Leah Montner Dixon" userId="d5b2ae9e-9213-4442-b7df-4db8cbe51e5d" providerId="ADAL" clId="{03F9B85B-8A9D-42B5-803D-69478226307A}" dt="2024-04-29T17:27:59.264" v="10" actId="47"/>
          <pc:sldLayoutMkLst>
            <pc:docMk/>
            <pc:sldMasterMk cId="4117775820" sldId="2147483911"/>
            <pc:sldLayoutMk cId="4140412311" sldId="2147483912"/>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1691559905" sldId="2147483913"/>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3965528479" sldId="2147483914"/>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2909315585" sldId="2147483915"/>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3902333806" sldId="2147483916"/>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2747790596" sldId="2147483917"/>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415848404" sldId="2147483918"/>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4269289103" sldId="2147483919"/>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1469681828" sldId="2147483920"/>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511240522" sldId="2147483921"/>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1628690972" sldId="2147483922"/>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2237359236" sldId="2147483923"/>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282143224" sldId="2147483924"/>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2764008882" sldId="2147483925"/>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1465620531" sldId="2147483926"/>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3235918369" sldId="2147483927"/>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1567902401" sldId="2147483928"/>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3412764178" sldId="2147483929"/>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3227552028" sldId="2147483930"/>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2511513603" sldId="2147483931"/>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961342612" sldId="2147483932"/>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2581506922" sldId="2147483933"/>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2366244458" sldId="2147483934"/>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3890524569" sldId="2147483935"/>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1621132418" sldId="2147483941"/>
          </pc:sldLayoutMkLst>
        </pc:sldLayoutChg>
        <pc:sldLayoutChg chg="del">
          <pc:chgData name="Leah Montner Dixon" userId="d5b2ae9e-9213-4442-b7df-4db8cbe51e5d" providerId="ADAL" clId="{03F9B85B-8A9D-42B5-803D-69478226307A}" dt="2024-04-29T17:27:59.264" v="10" actId="47"/>
          <pc:sldLayoutMkLst>
            <pc:docMk/>
            <pc:sldMasterMk cId="4117775820" sldId="2147483911"/>
            <pc:sldLayoutMk cId="3297570702" sldId="214748394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1"/>
            <a:ext cx="4029282" cy="351957"/>
          </a:xfrm>
          <a:prstGeom prst="rect">
            <a:avLst/>
          </a:prstGeom>
        </p:spPr>
        <p:txBody>
          <a:bodyPr vert="horz" lIns="91411" tIns="45708" rIns="91411" bIns="45708" rtlCol="0"/>
          <a:lstStyle>
            <a:lvl1pPr algn="l">
              <a:defRPr sz="1200"/>
            </a:lvl1pPr>
          </a:lstStyle>
          <a:p>
            <a:endParaRPr lang="en-US"/>
          </a:p>
        </p:txBody>
      </p:sp>
      <p:sp>
        <p:nvSpPr>
          <p:cNvPr id="3" name="Date Placeholder 2"/>
          <p:cNvSpPr>
            <a:spLocks noGrp="1"/>
          </p:cNvSpPr>
          <p:nvPr>
            <p:ph type="dt" sz="quarter" idx="1"/>
          </p:nvPr>
        </p:nvSpPr>
        <p:spPr>
          <a:xfrm>
            <a:off x="5265018" y="1"/>
            <a:ext cx="4029282" cy="351957"/>
          </a:xfrm>
          <a:prstGeom prst="rect">
            <a:avLst/>
          </a:prstGeom>
        </p:spPr>
        <p:txBody>
          <a:bodyPr vert="horz" lIns="91411" tIns="45708" rIns="91411" bIns="45708" rtlCol="0"/>
          <a:lstStyle>
            <a:lvl1pPr algn="r">
              <a:defRPr sz="1200"/>
            </a:lvl1pPr>
          </a:lstStyle>
          <a:p>
            <a:fld id="{B8EDD1C0-EC47-4790-8001-5EE49C404175}" type="datetimeFigureOut">
              <a:rPr lang="en-US" smtClean="0"/>
              <a:t>5/1/2024</a:t>
            </a:fld>
            <a:endParaRPr lang="en-US"/>
          </a:p>
        </p:txBody>
      </p:sp>
      <p:sp>
        <p:nvSpPr>
          <p:cNvPr id="4" name="Footer Placeholder 3"/>
          <p:cNvSpPr>
            <a:spLocks noGrp="1"/>
          </p:cNvSpPr>
          <p:nvPr>
            <p:ph type="ftr" sz="quarter" idx="2"/>
          </p:nvPr>
        </p:nvSpPr>
        <p:spPr>
          <a:xfrm>
            <a:off x="7" y="6658445"/>
            <a:ext cx="4029282" cy="351957"/>
          </a:xfrm>
          <a:prstGeom prst="rect">
            <a:avLst/>
          </a:prstGeom>
        </p:spPr>
        <p:txBody>
          <a:bodyPr vert="horz" lIns="91411" tIns="45708" rIns="91411"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5265018" y="6658445"/>
            <a:ext cx="4029282" cy="351957"/>
          </a:xfrm>
          <a:prstGeom prst="rect">
            <a:avLst/>
          </a:prstGeom>
        </p:spPr>
        <p:txBody>
          <a:bodyPr vert="horz" lIns="91411" tIns="45708" rIns="91411" bIns="45708" rtlCol="0" anchor="b"/>
          <a:lstStyle>
            <a:lvl1pPr algn="r">
              <a:defRPr sz="1200"/>
            </a:lvl1pPr>
          </a:lstStyle>
          <a:p>
            <a:fld id="{5EBB9B6F-A14B-4313-BDF5-C2BBED1E38E4}" type="slidenum">
              <a:rPr lang="en-US" smtClean="0"/>
              <a:t>‹#›</a:t>
            </a:fld>
            <a:endParaRPr lang="en-US"/>
          </a:p>
        </p:txBody>
      </p:sp>
    </p:spTree>
    <p:extLst>
      <p:ext uri="{BB962C8B-B14F-4D97-AF65-F5344CB8AC3E}">
        <p14:creationId xmlns:p14="http://schemas.microsoft.com/office/powerpoint/2010/main" val="1370919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0" cy="350520"/>
          </a:xfrm>
          <a:prstGeom prst="rect">
            <a:avLst/>
          </a:prstGeom>
        </p:spPr>
        <p:txBody>
          <a:bodyPr vert="horz" lIns="93150" tIns="46574" rIns="93150" bIns="46574" rtlCol="0"/>
          <a:lstStyle>
            <a:lvl1pPr algn="l">
              <a:defRPr sz="1200"/>
            </a:lvl1pPr>
          </a:lstStyle>
          <a:p>
            <a:endParaRPr lang="en-US"/>
          </a:p>
        </p:txBody>
      </p:sp>
      <p:sp>
        <p:nvSpPr>
          <p:cNvPr id="3" name="Date Placeholder 2"/>
          <p:cNvSpPr>
            <a:spLocks noGrp="1"/>
          </p:cNvSpPr>
          <p:nvPr>
            <p:ph type="dt" idx="1"/>
          </p:nvPr>
        </p:nvSpPr>
        <p:spPr>
          <a:xfrm>
            <a:off x="5265814" y="1"/>
            <a:ext cx="4028440" cy="350520"/>
          </a:xfrm>
          <a:prstGeom prst="rect">
            <a:avLst/>
          </a:prstGeom>
        </p:spPr>
        <p:txBody>
          <a:bodyPr vert="horz" lIns="93150" tIns="46574" rIns="93150" bIns="46574" rtlCol="0"/>
          <a:lstStyle>
            <a:lvl1pPr algn="r">
              <a:defRPr sz="1200"/>
            </a:lvl1pPr>
          </a:lstStyle>
          <a:p>
            <a:fld id="{A7651852-C66B-CF4A-BBB4-7314DD084C77}" type="datetimeFigureOut">
              <a:rPr lang="en-US" smtClean="0"/>
              <a:t>5/1/2024</a:t>
            </a:fld>
            <a:endParaRPr lang="en-US"/>
          </a:p>
        </p:txBody>
      </p:sp>
      <p:sp>
        <p:nvSpPr>
          <p:cNvPr id="4" name="Slide Image Placeholder 3"/>
          <p:cNvSpPr>
            <a:spLocks noGrp="1" noRot="1" noChangeAspect="1"/>
          </p:cNvSpPr>
          <p:nvPr>
            <p:ph type="sldImg" idx="2"/>
          </p:nvPr>
        </p:nvSpPr>
        <p:spPr>
          <a:xfrm>
            <a:off x="2317750" y="525463"/>
            <a:ext cx="4660900" cy="2628900"/>
          </a:xfrm>
          <a:prstGeom prst="rect">
            <a:avLst/>
          </a:prstGeom>
          <a:noFill/>
          <a:ln w="12700">
            <a:solidFill>
              <a:prstClr val="black"/>
            </a:solidFill>
          </a:ln>
        </p:spPr>
        <p:txBody>
          <a:bodyPr vert="horz" lIns="93150" tIns="46574" rIns="93150" bIns="46574" rtlCol="0" anchor="ctr"/>
          <a:lstStyle/>
          <a:p>
            <a:endParaRPr lang="en-US"/>
          </a:p>
        </p:txBody>
      </p:sp>
      <p:sp>
        <p:nvSpPr>
          <p:cNvPr id="5" name="Notes Placeholder 4"/>
          <p:cNvSpPr>
            <a:spLocks noGrp="1"/>
          </p:cNvSpPr>
          <p:nvPr>
            <p:ph type="body" sz="quarter" idx="3"/>
          </p:nvPr>
        </p:nvSpPr>
        <p:spPr>
          <a:xfrm>
            <a:off x="929641" y="3329943"/>
            <a:ext cx="7437120" cy="3154680"/>
          </a:xfrm>
          <a:prstGeom prst="rect">
            <a:avLst/>
          </a:prstGeom>
        </p:spPr>
        <p:txBody>
          <a:bodyPr vert="horz" lIns="93150" tIns="46574" rIns="93150"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7"/>
            <a:ext cx="4028440" cy="350520"/>
          </a:xfrm>
          <a:prstGeom prst="rect">
            <a:avLst/>
          </a:prstGeom>
        </p:spPr>
        <p:txBody>
          <a:bodyPr vert="horz" lIns="93150" tIns="46574" rIns="93150" bIns="46574" rtlCol="0" anchor="b"/>
          <a:lstStyle>
            <a:lvl1pPr algn="l">
              <a:defRPr sz="1200"/>
            </a:lvl1pPr>
          </a:lstStyle>
          <a:p>
            <a:endParaRPr lang="en-US"/>
          </a:p>
        </p:txBody>
      </p:sp>
      <p:sp>
        <p:nvSpPr>
          <p:cNvPr id="7" name="Slide Number Placeholder 6"/>
          <p:cNvSpPr>
            <a:spLocks noGrp="1"/>
          </p:cNvSpPr>
          <p:nvPr>
            <p:ph type="sldNum" sz="quarter" idx="5"/>
          </p:nvPr>
        </p:nvSpPr>
        <p:spPr>
          <a:xfrm>
            <a:off x="5265814" y="6658667"/>
            <a:ext cx="4028440" cy="350520"/>
          </a:xfrm>
          <a:prstGeom prst="rect">
            <a:avLst/>
          </a:prstGeom>
        </p:spPr>
        <p:txBody>
          <a:bodyPr vert="horz" lIns="93150" tIns="46574" rIns="93150" bIns="46574"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228234" rtl="0" eaLnBrk="1" latinLnBrk="0" hangingPunct="1">
      <a:defRPr sz="599" kern="1200">
        <a:solidFill>
          <a:schemeClr val="tx1"/>
        </a:solidFill>
        <a:latin typeface="+mn-lt"/>
        <a:ea typeface="+mn-ea"/>
        <a:cs typeface="+mn-cs"/>
      </a:defRPr>
    </a:lvl1pPr>
    <a:lvl2pPr marL="228234" algn="l" defTabSz="228234" rtl="0" eaLnBrk="1" latinLnBrk="0" hangingPunct="1">
      <a:defRPr sz="599" kern="1200">
        <a:solidFill>
          <a:schemeClr val="tx1"/>
        </a:solidFill>
        <a:latin typeface="+mn-lt"/>
        <a:ea typeface="+mn-ea"/>
        <a:cs typeface="+mn-cs"/>
      </a:defRPr>
    </a:lvl2pPr>
    <a:lvl3pPr marL="456468" algn="l" defTabSz="228234" rtl="0" eaLnBrk="1" latinLnBrk="0" hangingPunct="1">
      <a:defRPr sz="599" kern="1200">
        <a:solidFill>
          <a:schemeClr val="tx1"/>
        </a:solidFill>
        <a:latin typeface="+mn-lt"/>
        <a:ea typeface="+mn-ea"/>
        <a:cs typeface="+mn-cs"/>
      </a:defRPr>
    </a:lvl3pPr>
    <a:lvl4pPr marL="684703" algn="l" defTabSz="228234" rtl="0" eaLnBrk="1" latinLnBrk="0" hangingPunct="1">
      <a:defRPr sz="599" kern="1200">
        <a:solidFill>
          <a:schemeClr val="tx1"/>
        </a:solidFill>
        <a:latin typeface="+mn-lt"/>
        <a:ea typeface="+mn-ea"/>
        <a:cs typeface="+mn-cs"/>
      </a:defRPr>
    </a:lvl4pPr>
    <a:lvl5pPr marL="912937" algn="l" defTabSz="228234" rtl="0" eaLnBrk="1" latinLnBrk="0" hangingPunct="1">
      <a:defRPr sz="599" kern="1200">
        <a:solidFill>
          <a:schemeClr val="tx1"/>
        </a:solidFill>
        <a:latin typeface="+mn-lt"/>
        <a:ea typeface="+mn-ea"/>
        <a:cs typeface="+mn-cs"/>
      </a:defRPr>
    </a:lvl5pPr>
    <a:lvl6pPr marL="1141171" algn="l" defTabSz="228234" rtl="0" eaLnBrk="1" latinLnBrk="0" hangingPunct="1">
      <a:defRPr sz="599" kern="1200">
        <a:solidFill>
          <a:schemeClr val="tx1"/>
        </a:solidFill>
        <a:latin typeface="+mn-lt"/>
        <a:ea typeface="+mn-ea"/>
        <a:cs typeface="+mn-cs"/>
      </a:defRPr>
    </a:lvl6pPr>
    <a:lvl7pPr marL="1369405" algn="l" defTabSz="228234" rtl="0" eaLnBrk="1" latinLnBrk="0" hangingPunct="1">
      <a:defRPr sz="599" kern="1200">
        <a:solidFill>
          <a:schemeClr val="tx1"/>
        </a:solidFill>
        <a:latin typeface="+mn-lt"/>
        <a:ea typeface="+mn-ea"/>
        <a:cs typeface="+mn-cs"/>
      </a:defRPr>
    </a:lvl7pPr>
    <a:lvl8pPr marL="1597640" algn="l" defTabSz="228234" rtl="0" eaLnBrk="1" latinLnBrk="0" hangingPunct="1">
      <a:defRPr sz="599" kern="1200">
        <a:solidFill>
          <a:schemeClr val="tx1"/>
        </a:solidFill>
        <a:latin typeface="+mn-lt"/>
        <a:ea typeface="+mn-ea"/>
        <a:cs typeface="+mn-cs"/>
      </a:defRPr>
    </a:lvl8pPr>
    <a:lvl9pPr marL="1825874" algn="l" defTabSz="228234" rtl="0" eaLnBrk="1" latinLnBrk="0" hangingPunct="1">
      <a:defRPr sz="5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30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11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8B63-C8C7-40AD-826D-2370E81A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095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7750" y="525463"/>
            <a:ext cx="46609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8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016" y="460184"/>
            <a:ext cx="11711400" cy="1283951"/>
          </a:xfrm>
          <a:prstGeom prst="rect">
            <a:avLst/>
          </a:prstGeom>
        </p:spPr>
        <p:txBody>
          <a:bodyPr lIns="90964" tIns="45482" rIns="90964" bIns="45482"/>
          <a:lstStyle>
            <a:lvl1pPr algn="ctr">
              <a:lnSpc>
                <a:spcPts val="2759"/>
              </a:lnSpc>
              <a:defRPr sz="2593"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93" y="1806854"/>
            <a:ext cx="11711400" cy="368686"/>
          </a:xfrm>
          <a:prstGeom prst="rect">
            <a:avLst/>
          </a:prstGeom>
        </p:spPr>
        <p:txBody>
          <a:bodyPr vert="horz" lIns="90964" tIns="45482" rIns="90964" bIns="45482"/>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99"/>
            <a:ext cx="7398451" cy="236537"/>
          </a:xfrm>
          <a:prstGeom prst="rect">
            <a:avLst/>
          </a:prstGeom>
        </p:spPr>
        <p:txBody>
          <a:bodyPr vert="horz" lIns="90964" tIns="45482" rIns="90964" bIns="45482"/>
          <a:lstStyle>
            <a:lvl1pPr marL="0" indent="0">
              <a:buNone/>
              <a:defRPr sz="898"/>
            </a:lvl1pPr>
            <a:lvl2pPr marL="453751" indent="0">
              <a:buNone/>
              <a:defRPr/>
            </a:lvl2pPr>
            <a:lvl3pPr marL="907469" indent="0">
              <a:buNone/>
              <a:defRPr/>
            </a:lvl3pPr>
            <a:lvl4pPr marL="1361210" indent="0">
              <a:buNone/>
              <a:defRPr/>
            </a:lvl4pPr>
            <a:lvl5pPr marL="1814946" indent="0">
              <a:buNone/>
              <a:defRPr/>
            </a:lvl5pPr>
          </a:lstStyle>
          <a:p>
            <a:r>
              <a:rPr lang="en-US" sz="798"/>
              <a:t>Source: Insert Source Line Text  </a:t>
            </a:r>
          </a:p>
        </p:txBody>
      </p:sp>
      <p:sp>
        <p:nvSpPr>
          <p:cNvPr id="6"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362616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1" y="460183"/>
            <a:ext cx="11711401"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8" y="1806854"/>
            <a:ext cx="11711401"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7" y="6621464"/>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1"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Tree>
    <p:extLst>
      <p:ext uri="{BB962C8B-B14F-4D97-AF65-F5344CB8AC3E}">
        <p14:creationId xmlns:p14="http://schemas.microsoft.com/office/powerpoint/2010/main" val="85675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1" y="460183"/>
            <a:ext cx="11711401"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8" y="1806854"/>
            <a:ext cx="11711401"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7" y="6621464"/>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1"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41754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Tree>
    <p:extLst>
      <p:ext uri="{BB962C8B-B14F-4D97-AF65-F5344CB8AC3E}">
        <p14:creationId xmlns:p14="http://schemas.microsoft.com/office/powerpoint/2010/main" val="261813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066934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12652" y="2788256"/>
            <a:ext cx="6857349" cy="1286933"/>
          </a:xfrm>
          <a:prstGeom prst="rect">
            <a:avLst/>
          </a:prstGeom>
        </p:spPr>
        <p:txBody>
          <a:bodyPr vert="horz" lIns="0" tIns="0" rIns="0" bIns="0"/>
          <a:lstStyle>
            <a:lvl1pPr marL="0" indent="0">
              <a:lnSpc>
                <a:spcPts val="4489"/>
              </a:lnSpc>
              <a:spcBef>
                <a:spcPts val="0"/>
              </a:spcBef>
              <a:buFontTx/>
              <a:buNone/>
              <a:defRPr sz="5487" b="1" cap="none"/>
            </a:lvl1pPr>
            <a:lvl2pPr marL="456103" indent="0">
              <a:lnSpc>
                <a:spcPts val="4489"/>
              </a:lnSpc>
              <a:spcBef>
                <a:spcPts val="0"/>
              </a:spcBef>
              <a:buFontTx/>
              <a:buNone/>
              <a:defRPr sz="5487" cap="all"/>
            </a:lvl2pPr>
            <a:lvl3pPr marL="912205" indent="0">
              <a:lnSpc>
                <a:spcPts val="4489"/>
              </a:lnSpc>
              <a:spcBef>
                <a:spcPts val="0"/>
              </a:spcBef>
              <a:buFontTx/>
              <a:buNone/>
              <a:defRPr sz="5487" cap="all"/>
            </a:lvl3pPr>
            <a:lvl4pPr marL="1368308" indent="0">
              <a:lnSpc>
                <a:spcPts val="4489"/>
              </a:lnSpc>
              <a:spcBef>
                <a:spcPts val="0"/>
              </a:spcBef>
              <a:buFontTx/>
              <a:buNone/>
              <a:defRPr sz="5487" cap="all"/>
            </a:lvl4pPr>
            <a:lvl5pPr marL="1824411" indent="0">
              <a:lnSpc>
                <a:spcPts val="4489"/>
              </a:lnSpc>
              <a:spcBef>
                <a:spcPts val="0"/>
              </a:spcBef>
              <a:buFontTx/>
              <a:buNone/>
              <a:defRPr sz="5487" cap="all"/>
            </a:lvl5pPr>
          </a:lstStyle>
          <a:p>
            <a:pPr lvl="0"/>
            <a:r>
              <a:rPr lang="en-US"/>
              <a:t>Insert Report Title Here</a:t>
            </a:r>
          </a:p>
        </p:txBody>
      </p:sp>
      <p:sp>
        <p:nvSpPr>
          <p:cNvPr id="7" name="Text Placeholder 6"/>
          <p:cNvSpPr>
            <a:spLocks noGrp="1"/>
          </p:cNvSpPr>
          <p:nvPr>
            <p:ph type="body" sz="quarter" idx="11" hasCustomPrompt="1"/>
          </p:nvPr>
        </p:nvSpPr>
        <p:spPr>
          <a:xfrm>
            <a:off x="3472159" y="3960348"/>
            <a:ext cx="8261763" cy="1585314"/>
          </a:xfrm>
          <a:prstGeom prst="rect">
            <a:avLst/>
          </a:prstGeom>
        </p:spPr>
        <p:txBody>
          <a:bodyPr vert="horz" lIns="0" tIns="0" rIns="0" bIns="0"/>
          <a:lstStyle>
            <a:lvl1pPr marL="0" indent="0">
              <a:spcBef>
                <a:spcPts val="0"/>
              </a:spcBef>
              <a:buFontTx/>
              <a:buNone/>
              <a:defRPr sz="3192" b="1" cap="none" baseline="0">
                <a:solidFill>
                  <a:srgbClr val="508ABA"/>
                </a:solidFill>
              </a:defRPr>
            </a:lvl1pPr>
            <a:lvl2pPr marL="456103" indent="0">
              <a:buFontTx/>
              <a:buNone/>
              <a:defRPr/>
            </a:lvl2pPr>
            <a:lvl3pPr marL="912205" indent="0">
              <a:buFontTx/>
              <a:buNone/>
              <a:defRPr/>
            </a:lvl3pPr>
            <a:lvl4pPr marL="1368308" indent="0">
              <a:buFontTx/>
              <a:buNone/>
              <a:defRPr/>
            </a:lvl4pPr>
            <a:lvl5pPr marL="1824411" indent="0">
              <a:buFontTx/>
              <a:buNone/>
              <a:defRPr/>
            </a:lvl5pPr>
          </a:lstStyle>
          <a:p>
            <a:r>
              <a:rPr lang="en-US" sz="2594">
                <a:latin typeface="+mn-lt"/>
                <a:cs typeface="Trebuchet MS"/>
              </a:rPr>
              <a:t>Insert Subhead Text Here</a:t>
            </a:r>
          </a:p>
        </p:txBody>
      </p:sp>
    </p:spTree>
    <p:extLst>
      <p:ext uri="{BB962C8B-B14F-4D97-AF65-F5344CB8AC3E}">
        <p14:creationId xmlns:p14="http://schemas.microsoft.com/office/powerpoint/2010/main" val="2158167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3031" y="5002207"/>
            <a:ext cx="7229543" cy="1517126"/>
          </a:xfrm>
          <a:prstGeom prst="rect">
            <a:avLst/>
          </a:prstGeom>
        </p:spPr>
        <p:txBody>
          <a:bodyPr anchor="t" anchorCtr="0">
            <a:noAutofit/>
          </a:bodyPr>
          <a:lstStyle>
            <a:lvl1pPr algn="l">
              <a:lnSpc>
                <a:spcPts val="3791"/>
              </a:lnSpc>
              <a:defRPr sz="3591"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333419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1" y="460183"/>
            <a:ext cx="11711401"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8" y="1806854"/>
            <a:ext cx="11711401"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7" y="6621464"/>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1"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Tree>
    <p:extLst>
      <p:ext uri="{BB962C8B-B14F-4D97-AF65-F5344CB8AC3E}">
        <p14:creationId xmlns:p14="http://schemas.microsoft.com/office/powerpoint/2010/main" val="1842645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1" y="460183"/>
            <a:ext cx="11711401"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8" y="1806854"/>
            <a:ext cx="11711401"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7" y="6621464"/>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1"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079020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3030" y="5002207"/>
            <a:ext cx="7229544" cy="1517126"/>
          </a:xfrm>
          <a:prstGeom prst="rect">
            <a:avLst/>
          </a:prstGeom>
        </p:spPr>
        <p:txBody>
          <a:bodyPr anchor="t" anchorCtr="0">
            <a:noAutofit/>
          </a:bodyPr>
          <a:lstStyle>
            <a:lvl1pPr algn="l">
              <a:lnSpc>
                <a:spcPts val="3791"/>
              </a:lnSpc>
              <a:defRPr sz="3591"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2521667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8092" y="1600201"/>
            <a:ext cx="10945654"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1501353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016" y="460184"/>
            <a:ext cx="11711400" cy="1283951"/>
          </a:xfrm>
          <a:prstGeom prst="rect">
            <a:avLst/>
          </a:prstGeom>
        </p:spPr>
        <p:txBody>
          <a:bodyPr lIns="90964" tIns="45482" rIns="90964" bIns="45482"/>
          <a:lstStyle>
            <a:lvl1pPr algn="ctr">
              <a:lnSpc>
                <a:spcPts val="2759"/>
              </a:lnSpc>
              <a:defRPr sz="2593"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93" y="1806854"/>
            <a:ext cx="11711400" cy="368686"/>
          </a:xfrm>
          <a:prstGeom prst="rect">
            <a:avLst/>
          </a:prstGeom>
        </p:spPr>
        <p:txBody>
          <a:bodyPr vert="horz" lIns="90964" tIns="45482" rIns="90964" bIns="45482"/>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99"/>
            <a:ext cx="7398451" cy="236537"/>
          </a:xfrm>
          <a:prstGeom prst="rect">
            <a:avLst/>
          </a:prstGeom>
        </p:spPr>
        <p:txBody>
          <a:bodyPr vert="horz" lIns="90964" tIns="45482" rIns="90964" bIns="45482"/>
          <a:lstStyle>
            <a:lvl1pPr marL="0" indent="0">
              <a:buNone/>
              <a:defRPr sz="898"/>
            </a:lvl1pPr>
            <a:lvl2pPr marL="453751" indent="0">
              <a:buNone/>
              <a:defRPr/>
            </a:lvl2pPr>
            <a:lvl3pPr marL="907469" indent="0">
              <a:buNone/>
              <a:defRPr/>
            </a:lvl3pPr>
            <a:lvl4pPr marL="1361210" indent="0">
              <a:buNone/>
              <a:defRPr/>
            </a:lvl4pPr>
            <a:lvl5pPr marL="1814946" indent="0">
              <a:buNone/>
              <a:defRPr/>
            </a:lvl5pPr>
          </a:lstStyle>
          <a:p>
            <a:r>
              <a:rPr lang="en-US" sz="798"/>
              <a:t>Source: Insert Source Line Text  </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lIns="90964" tIns="45482" rIns="90964" bIns="45482"/>
          <a:lstStyle>
            <a:lvl1pPr marL="0" indent="0" algn="ctr" defTabSz="228051" fontAlgn="base">
              <a:lnSpc>
                <a:spcPts val="2294"/>
              </a:lnSpc>
              <a:spcBef>
                <a:spcPct val="0"/>
              </a:spcBef>
              <a:spcAft>
                <a:spcPct val="0"/>
              </a:spcAft>
              <a:buFontTx/>
              <a:buNone/>
              <a:defRPr sz="1097"/>
            </a:lvl1pPr>
            <a:lvl5pPr marL="1814946"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
        <p:nvSpPr>
          <p:cNvPr id="6"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909517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12652" y="2788255"/>
            <a:ext cx="6857349" cy="1286933"/>
          </a:xfrm>
          <a:prstGeom prst="rect">
            <a:avLst/>
          </a:prstGeom>
        </p:spPr>
        <p:txBody>
          <a:bodyPr vert="horz" lIns="0" tIns="0" rIns="0" bIns="0"/>
          <a:lstStyle>
            <a:lvl1pPr marL="0" indent="0">
              <a:lnSpc>
                <a:spcPts val="4489"/>
              </a:lnSpc>
              <a:spcBef>
                <a:spcPts val="0"/>
              </a:spcBef>
              <a:buFontTx/>
              <a:buNone/>
              <a:defRPr sz="5487" b="1" cap="none"/>
            </a:lvl1pPr>
            <a:lvl2pPr marL="456103" indent="0">
              <a:lnSpc>
                <a:spcPts val="4489"/>
              </a:lnSpc>
              <a:spcBef>
                <a:spcPts val="0"/>
              </a:spcBef>
              <a:buFontTx/>
              <a:buNone/>
              <a:defRPr sz="5487" cap="all"/>
            </a:lvl2pPr>
            <a:lvl3pPr marL="912205" indent="0">
              <a:lnSpc>
                <a:spcPts val="4489"/>
              </a:lnSpc>
              <a:spcBef>
                <a:spcPts val="0"/>
              </a:spcBef>
              <a:buFontTx/>
              <a:buNone/>
              <a:defRPr sz="5487" cap="all"/>
            </a:lvl3pPr>
            <a:lvl4pPr marL="1368308" indent="0">
              <a:lnSpc>
                <a:spcPts val="4489"/>
              </a:lnSpc>
              <a:spcBef>
                <a:spcPts val="0"/>
              </a:spcBef>
              <a:buFontTx/>
              <a:buNone/>
              <a:defRPr sz="5487" cap="all"/>
            </a:lvl4pPr>
            <a:lvl5pPr marL="1824411" indent="0">
              <a:lnSpc>
                <a:spcPts val="4489"/>
              </a:lnSpc>
              <a:spcBef>
                <a:spcPts val="0"/>
              </a:spcBef>
              <a:buFontTx/>
              <a:buNone/>
              <a:defRPr sz="5487" cap="all"/>
            </a:lvl5pPr>
          </a:lstStyle>
          <a:p>
            <a:pPr lvl="0"/>
            <a:r>
              <a:rPr lang="en-US"/>
              <a:t>Insert Report Title Here</a:t>
            </a:r>
          </a:p>
        </p:txBody>
      </p:sp>
      <p:sp>
        <p:nvSpPr>
          <p:cNvPr id="7" name="Text Placeholder 6"/>
          <p:cNvSpPr>
            <a:spLocks noGrp="1"/>
          </p:cNvSpPr>
          <p:nvPr>
            <p:ph type="body" sz="quarter" idx="11" hasCustomPrompt="1"/>
          </p:nvPr>
        </p:nvSpPr>
        <p:spPr>
          <a:xfrm>
            <a:off x="3472158" y="3960348"/>
            <a:ext cx="8261764" cy="1585314"/>
          </a:xfrm>
          <a:prstGeom prst="rect">
            <a:avLst/>
          </a:prstGeom>
        </p:spPr>
        <p:txBody>
          <a:bodyPr vert="horz" lIns="0" tIns="0" rIns="0" bIns="0"/>
          <a:lstStyle>
            <a:lvl1pPr marL="0" indent="0">
              <a:spcBef>
                <a:spcPts val="0"/>
              </a:spcBef>
              <a:buFontTx/>
              <a:buNone/>
              <a:defRPr sz="3192" b="1" cap="none" baseline="0">
                <a:solidFill>
                  <a:srgbClr val="508ABA"/>
                </a:solidFill>
              </a:defRPr>
            </a:lvl1pPr>
            <a:lvl2pPr marL="456103" indent="0">
              <a:buFontTx/>
              <a:buNone/>
              <a:defRPr/>
            </a:lvl2pPr>
            <a:lvl3pPr marL="912205" indent="0">
              <a:buFontTx/>
              <a:buNone/>
              <a:defRPr/>
            </a:lvl3pPr>
            <a:lvl4pPr marL="1368308" indent="0">
              <a:buFontTx/>
              <a:buNone/>
              <a:defRPr/>
            </a:lvl4pPr>
            <a:lvl5pPr marL="1824411" indent="0">
              <a:buFontTx/>
              <a:buNone/>
              <a:defRPr/>
            </a:lvl5pPr>
          </a:lstStyle>
          <a:p>
            <a:r>
              <a:rPr lang="en-US" sz="2594">
                <a:latin typeface="+mn-lt"/>
                <a:cs typeface="Trebuchet MS"/>
              </a:rPr>
              <a:t>Insert Subhead Text Here</a:t>
            </a:r>
          </a:p>
        </p:txBody>
      </p:sp>
    </p:spTree>
    <p:extLst>
      <p:ext uri="{BB962C8B-B14F-4D97-AF65-F5344CB8AC3E}">
        <p14:creationId xmlns:p14="http://schemas.microsoft.com/office/powerpoint/2010/main" val="1799937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Tree>
    <p:extLst>
      <p:ext uri="{BB962C8B-B14F-4D97-AF65-F5344CB8AC3E}">
        <p14:creationId xmlns:p14="http://schemas.microsoft.com/office/powerpoint/2010/main" val="656409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124567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3031" y="5002207"/>
            <a:ext cx="7229543" cy="1517126"/>
          </a:xfrm>
          <a:prstGeom prst="rect">
            <a:avLst/>
          </a:prstGeom>
        </p:spPr>
        <p:txBody>
          <a:bodyPr anchor="t" anchorCtr="0">
            <a:noAutofit/>
          </a:bodyPr>
          <a:lstStyle>
            <a:lvl1pPr algn="l">
              <a:lnSpc>
                <a:spcPts val="3791"/>
              </a:lnSpc>
              <a:defRPr sz="3591"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819425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8092" y="1600202"/>
            <a:ext cx="10945654"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2"/>
            <a:ext cx="2837762"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55295" y="6356352"/>
            <a:ext cx="3851249"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15984" y="6356352"/>
            <a:ext cx="2837762" cy="365125"/>
          </a:xfrm>
          <a:prstGeom prst="rect">
            <a:avLst/>
          </a:prstGeom>
        </p:spPr>
        <p:txBody>
          <a:bodyPr/>
          <a:lstStyle/>
          <a:p>
            <a:fld id="{B1430F60-B2A5-4C6E-8F21-A235B545F79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014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12652" y="2788256"/>
            <a:ext cx="6857349" cy="1286933"/>
          </a:xfrm>
          <a:prstGeom prst="rect">
            <a:avLst/>
          </a:prstGeom>
        </p:spPr>
        <p:txBody>
          <a:bodyPr vert="horz" lIns="0" tIns="0" rIns="0" bIns="0"/>
          <a:lstStyle>
            <a:lvl1pPr marL="0" indent="0">
              <a:lnSpc>
                <a:spcPts val="4489"/>
              </a:lnSpc>
              <a:spcBef>
                <a:spcPts val="0"/>
              </a:spcBef>
              <a:buFontTx/>
              <a:buNone/>
              <a:defRPr sz="5487" b="1" cap="none"/>
            </a:lvl1pPr>
            <a:lvl2pPr marL="456103" indent="0">
              <a:lnSpc>
                <a:spcPts val="4489"/>
              </a:lnSpc>
              <a:spcBef>
                <a:spcPts val="0"/>
              </a:spcBef>
              <a:buFontTx/>
              <a:buNone/>
              <a:defRPr sz="5487" cap="all"/>
            </a:lvl2pPr>
            <a:lvl3pPr marL="912205" indent="0">
              <a:lnSpc>
                <a:spcPts val="4489"/>
              </a:lnSpc>
              <a:spcBef>
                <a:spcPts val="0"/>
              </a:spcBef>
              <a:buFontTx/>
              <a:buNone/>
              <a:defRPr sz="5487" cap="all"/>
            </a:lvl3pPr>
            <a:lvl4pPr marL="1368308" indent="0">
              <a:lnSpc>
                <a:spcPts val="4489"/>
              </a:lnSpc>
              <a:spcBef>
                <a:spcPts val="0"/>
              </a:spcBef>
              <a:buFontTx/>
              <a:buNone/>
              <a:defRPr sz="5487" cap="all"/>
            </a:lvl4pPr>
            <a:lvl5pPr marL="1824411" indent="0">
              <a:lnSpc>
                <a:spcPts val="4489"/>
              </a:lnSpc>
              <a:spcBef>
                <a:spcPts val="0"/>
              </a:spcBef>
              <a:buFontTx/>
              <a:buNone/>
              <a:defRPr sz="5487" cap="all"/>
            </a:lvl5pPr>
          </a:lstStyle>
          <a:p>
            <a:pPr lvl="0"/>
            <a:r>
              <a:rPr lang="en-US"/>
              <a:t>Insert Report Title Here</a:t>
            </a:r>
          </a:p>
        </p:txBody>
      </p:sp>
      <p:sp>
        <p:nvSpPr>
          <p:cNvPr id="7" name="Text Placeholder 6"/>
          <p:cNvSpPr>
            <a:spLocks noGrp="1"/>
          </p:cNvSpPr>
          <p:nvPr>
            <p:ph type="body" sz="quarter" idx="11" hasCustomPrompt="1"/>
          </p:nvPr>
        </p:nvSpPr>
        <p:spPr>
          <a:xfrm>
            <a:off x="3472159" y="3960348"/>
            <a:ext cx="8261763" cy="1585314"/>
          </a:xfrm>
          <a:prstGeom prst="rect">
            <a:avLst/>
          </a:prstGeom>
        </p:spPr>
        <p:txBody>
          <a:bodyPr vert="horz" lIns="0" tIns="0" rIns="0" bIns="0"/>
          <a:lstStyle>
            <a:lvl1pPr marL="0" indent="0">
              <a:spcBef>
                <a:spcPts val="0"/>
              </a:spcBef>
              <a:buFontTx/>
              <a:buNone/>
              <a:defRPr sz="3192" b="1" cap="none" baseline="0">
                <a:solidFill>
                  <a:srgbClr val="508ABA"/>
                </a:solidFill>
              </a:defRPr>
            </a:lvl1pPr>
            <a:lvl2pPr marL="456103" indent="0">
              <a:buFontTx/>
              <a:buNone/>
              <a:defRPr/>
            </a:lvl2pPr>
            <a:lvl3pPr marL="912205" indent="0">
              <a:buFontTx/>
              <a:buNone/>
              <a:defRPr/>
            </a:lvl3pPr>
            <a:lvl4pPr marL="1368308" indent="0">
              <a:buFontTx/>
              <a:buNone/>
              <a:defRPr/>
            </a:lvl4pPr>
            <a:lvl5pPr marL="1824411" indent="0">
              <a:buFontTx/>
              <a:buNone/>
              <a:defRPr/>
            </a:lvl5pPr>
          </a:lstStyle>
          <a:p>
            <a:r>
              <a:rPr lang="en-US" sz="2594">
                <a:latin typeface="+mn-lt"/>
                <a:cs typeface="Trebuchet MS"/>
              </a:rPr>
              <a:t>Insert Subhead Text Here</a:t>
            </a:r>
          </a:p>
        </p:txBody>
      </p:sp>
    </p:spTree>
    <p:extLst>
      <p:ext uri="{BB962C8B-B14F-4D97-AF65-F5344CB8AC3E}">
        <p14:creationId xmlns:p14="http://schemas.microsoft.com/office/powerpoint/2010/main" val="1217067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699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Tree>
    <p:extLst>
      <p:ext uri="{BB962C8B-B14F-4D97-AF65-F5344CB8AC3E}">
        <p14:creationId xmlns:p14="http://schemas.microsoft.com/office/powerpoint/2010/main" val="1302778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414136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3031" y="5002207"/>
            <a:ext cx="7229543" cy="1517126"/>
          </a:xfrm>
          <a:prstGeom prst="rect">
            <a:avLst/>
          </a:prstGeom>
        </p:spPr>
        <p:txBody>
          <a:bodyPr anchor="t" anchorCtr="0">
            <a:noAutofit/>
          </a:bodyPr>
          <a:lstStyle>
            <a:lvl1pPr algn="l">
              <a:lnSpc>
                <a:spcPts val="3791"/>
              </a:lnSpc>
              <a:defRPr sz="3591"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301981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Tree>
    <p:extLst>
      <p:ext uri="{BB962C8B-B14F-4D97-AF65-F5344CB8AC3E}">
        <p14:creationId xmlns:p14="http://schemas.microsoft.com/office/powerpoint/2010/main" val="3238696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8092" y="1600202"/>
            <a:ext cx="10945654"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2"/>
            <a:ext cx="2837762" cy="365125"/>
          </a:xfrm>
          <a:prstGeom prst="rect">
            <a:avLst/>
          </a:prstGeom>
        </p:spPr>
        <p:txBody>
          <a:bodyPr/>
          <a:lstStyle/>
          <a:p>
            <a:fld id="{D89B7EE1-B7A3-40E4-A062-16AAAFF3AB57}" type="datetimeFigureOut">
              <a:rPr lang="en-US" smtClean="0"/>
              <a:pPr/>
              <a:t>5/1/2024</a:t>
            </a:fld>
            <a:endParaRPr lang="en-US"/>
          </a:p>
        </p:txBody>
      </p:sp>
      <p:sp>
        <p:nvSpPr>
          <p:cNvPr id="5" name="Footer Placeholder 4"/>
          <p:cNvSpPr>
            <a:spLocks noGrp="1"/>
          </p:cNvSpPr>
          <p:nvPr>
            <p:ph type="ftr" sz="quarter" idx="11"/>
          </p:nvPr>
        </p:nvSpPr>
        <p:spPr>
          <a:xfrm>
            <a:off x="4155295" y="6356352"/>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2"/>
            <a:ext cx="2837762" cy="365125"/>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3932619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12652" y="2788256"/>
            <a:ext cx="6857349" cy="1286933"/>
          </a:xfrm>
          <a:prstGeom prst="rect">
            <a:avLst/>
          </a:prstGeom>
        </p:spPr>
        <p:txBody>
          <a:bodyPr vert="horz" lIns="0" tIns="0" rIns="0" bIns="0"/>
          <a:lstStyle>
            <a:lvl1pPr marL="0" indent="0">
              <a:lnSpc>
                <a:spcPts val="4489"/>
              </a:lnSpc>
              <a:spcBef>
                <a:spcPts val="0"/>
              </a:spcBef>
              <a:buFontTx/>
              <a:buNone/>
              <a:defRPr sz="5487" b="1" cap="none"/>
            </a:lvl1pPr>
            <a:lvl2pPr marL="456103" indent="0">
              <a:lnSpc>
                <a:spcPts val="4489"/>
              </a:lnSpc>
              <a:spcBef>
                <a:spcPts val="0"/>
              </a:spcBef>
              <a:buFontTx/>
              <a:buNone/>
              <a:defRPr sz="5487" cap="all"/>
            </a:lvl2pPr>
            <a:lvl3pPr marL="912205" indent="0">
              <a:lnSpc>
                <a:spcPts val="4489"/>
              </a:lnSpc>
              <a:spcBef>
                <a:spcPts val="0"/>
              </a:spcBef>
              <a:buFontTx/>
              <a:buNone/>
              <a:defRPr sz="5487" cap="all"/>
            </a:lvl3pPr>
            <a:lvl4pPr marL="1368308" indent="0">
              <a:lnSpc>
                <a:spcPts val="4489"/>
              </a:lnSpc>
              <a:spcBef>
                <a:spcPts val="0"/>
              </a:spcBef>
              <a:buFontTx/>
              <a:buNone/>
              <a:defRPr sz="5487" cap="all"/>
            </a:lvl4pPr>
            <a:lvl5pPr marL="1824411" indent="0">
              <a:lnSpc>
                <a:spcPts val="4489"/>
              </a:lnSpc>
              <a:spcBef>
                <a:spcPts val="0"/>
              </a:spcBef>
              <a:buFontTx/>
              <a:buNone/>
              <a:defRPr sz="5487" cap="all"/>
            </a:lvl5pPr>
          </a:lstStyle>
          <a:p>
            <a:pPr lvl="0"/>
            <a:r>
              <a:rPr lang="en-US"/>
              <a:t>Insert Report Title Here</a:t>
            </a:r>
          </a:p>
        </p:txBody>
      </p:sp>
      <p:sp>
        <p:nvSpPr>
          <p:cNvPr id="7" name="Text Placeholder 6"/>
          <p:cNvSpPr>
            <a:spLocks noGrp="1"/>
          </p:cNvSpPr>
          <p:nvPr>
            <p:ph type="body" sz="quarter" idx="11" hasCustomPrompt="1"/>
          </p:nvPr>
        </p:nvSpPr>
        <p:spPr>
          <a:xfrm>
            <a:off x="3472159" y="3960348"/>
            <a:ext cx="8261763" cy="1585314"/>
          </a:xfrm>
          <a:prstGeom prst="rect">
            <a:avLst/>
          </a:prstGeom>
        </p:spPr>
        <p:txBody>
          <a:bodyPr vert="horz" lIns="0" tIns="0" rIns="0" bIns="0"/>
          <a:lstStyle>
            <a:lvl1pPr marL="0" indent="0">
              <a:spcBef>
                <a:spcPts val="0"/>
              </a:spcBef>
              <a:buFontTx/>
              <a:buNone/>
              <a:defRPr sz="3192" b="1" cap="none" baseline="0">
                <a:solidFill>
                  <a:srgbClr val="508ABA"/>
                </a:solidFill>
              </a:defRPr>
            </a:lvl1pPr>
            <a:lvl2pPr marL="456103" indent="0">
              <a:buFontTx/>
              <a:buNone/>
              <a:defRPr/>
            </a:lvl2pPr>
            <a:lvl3pPr marL="912205" indent="0">
              <a:buFontTx/>
              <a:buNone/>
              <a:defRPr/>
            </a:lvl3pPr>
            <a:lvl4pPr marL="1368308" indent="0">
              <a:buFontTx/>
              <a:buNone/>
              <a:defRPr/>
            </a:lvl4pPr>
            <a:lvl5pPr marL="1824411" indent="0">
              <a:buFontTx/>
              <a:buNone/>
              <a:defRPr/>
            </a:lvl5pPr>
          </a:lstStyle>
          <a:p>
            <a:r>
              <a:rPr lang="en-US" sz="2594">
                <a:latin typeface="+mn-lt"/>
                <a:cs typeface="Trebuchet MS"/>
              </a:rPr>
              <a:t>Insert Subhead Text Here</a:t>
            </a:r>
          </a:p>
        </p:txBody>
      </p:sp>
    </p:spTree>
    <p:extLst>
      <p:ext uri="{BB962C8B-B14F-4D97-AF65-F5344CB8AC3E}">
        <p14:creationId xmlns:p14="http://schemas.microsoft.com/office/powerpoint/2010/main" val="1288619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57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9530" y="567942"/>
            <a:ext cx="7328839"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0004" y="368686"/>
            <a:ext cx="7861175" cy="339437"/>
          </a:xfrm>
          <a:prstGeom prst="rect">
            <a:avLst/>
          </a:prstGeom>
        </p:spPr>
        <p:txBody>
          <a:bodyPr/>
          <a:lstStyle>
            <a:lvl1pPr marL="0" indent="0" algn="l">
              <a:buNone/>
              <a:defRPr sz="1796">
                <a:solidFill>
                  <a:srgbClr val="00AF78"/>
                </a:solidFill>
                <a:latin typeface="Trebuchet MS"/>
                <a:cs typeface="Trebuchet MS"/>
              </a:defRPr>
            </a:lvl1pPr>
            <a:lvl2pPr marL="456103" indent="0" algn="ctr">
              <a:buNone/>
              <a:defRPr>
                <a:solidFill>
                  <a:schemeClr val="tx1">
                    <a:tint val="75000"/>
                  </a:schemeClr>
                </a:solidFill>
              </a:defRPr>
            </a:lvl2pPr>
            <a:lvl3pPr marL="912205" indent="0" algn="ctr">
              <a:buNone/>
              <a:defRPr>
                <a:solidFill>
                  <a:schemeClr val="tx1">
                    <a:tint val="75000"/>
                  </a:schemeClr>
                </a:solidFill>
              </a:defRPr>
            </a:lvl3pPr>
            <a:lvl4pPr marL="1368308" indent="0" algn="ctr">
              <a:buNone/>
              <a:defRPr>
                <a:solidFill>
                  <a:schemeClr val="tx1">
                    <a:tint val="75000"/>
                  </a:schemeClr>
                </a:solidFill>
              </a:defRPr>
            </a:lvl4pPr>
            <a:lvl5pPr marL="1824411" indent="0" algn="ctr">
              <a:buNone/>
              <a:defRPr>
                <a:solidFill>
                  <a:schemeClr val="tx1">
                    <a:tint val="75000"/>
                  </a:schemeClr>
                </a:solidFill>
              </a:defRPr>
            </a:lvl5pPr>
            <a:lvl6pPr marL="2280514" indent="0" algn="ctr">
              <a:buNone/>
              <a:defRPr>
                <a:solidFill>
                  <a:schemeClr val="tx1">
                    <a:tint val="75000"/>
                  </a:schemeClr>
                </a:solidFill>
              </a:defRPr>
            </a:lvl6pPr>
            <a:lvl7pPr marL="2736616" indent="0" algn="ctr">
              <a:buNone/>
              <a:defRPr>
                <a:solidFill>
                  <a:schemeClr val="tx1">
                    <a:tint val="75000"/>
                  </a:schemeClr>
                </a:solidFill>
              </a:defRPr>
            </a:lvl7pPr>
            <a:lvl8pPr marL="3192719" indent="0" algn="ctr">
              <a:buNone/>
              <a:defRPr>
                <a:solidFill>
                  <a:schemeClr val="tx1">
                    <a:tint val="75000"/>
                  </a:schemeClr>
                </a:solidFill>
              </a:defRPr>
            </a:lvl8pPr>
            <a:lvl9pPr marL="3648822"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7172" y="6410231"/>
            <a:ext cx="9262237" cy="365125"/>
          </a:xfrm>
          <a:prstGeom prst="rect">
            <a:avLst/>
          </a:prstGeom>
        </p:spPr>
        <p:txBody>
          <a:bodyPr/>
          <a:lstStyle>
            <a:lvl1pPr>
              <a:defRPr sz="898">
                <a:solidFill>
                  <a:schemeClr val="bg1"/>
                </a:solidFill>
                <a:latin typeface="Trebuchet MS"/>
                <a:cs typeface="Trebuchet MS"/>
              </a:defRPr>
            </a:lvl1pPr>
          </a:lstStyle>
          <a:p>
            <a:pPr defTabSz="912205"/>
            <a:endParaRPr lang="en-US">
              <a:solidFill>
                <a:prstClr val="white"/>
              </a:solidFill>
            </a:endParaRPr>
          </a:p>
        </p:txBody>
      </p:sp>
      <p:sp>
        <p:nvSpPr>
          <p:cNvPr id="9" name="Text Placeholder 8"/>
          <p:cNvSpPr>
            <a:spLocks noGrp="1"/>
          </p:cNvSpPr>
          <p:nvPr>
            <p:ph type="body" sz="quarter" idx="13" hasCustomPrompt="1"/>
          </p:nvPr>
        </p:nvSpPr>
        <p:spPr>
          <a:xfrm>
            <a:off x="800233" y="1809174"/>
            <a:ext cx="6273697" cy="2624283"/>
          </a:xfrm>
          <a:prstGeom prst="rect">
            <a:avLst/>
          </a:prstGeom>
        </p:spPr>
        <p:txBody>
          <a:bodyPr vert="horz"/>
          <a:lstStyle>
            <a:lvl1pPr marL="0" indent="0">
              <a:buFontTx/>
              <a:buNone/>
              <a:defRPr sz="2195">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0002" y="4640120"/>
            <a:ext cx="6273697" cy="1363519"/>
          </a:xfrm>
          <a:prstGeom prst="rect">
            <a:avLst/>
          </a:prstGeom>
        </p:spPr>
        <p:txBody>
          <a:bodyPr vert="horz"/>
          <a:lstStyle>
            <a:lvl1pPr marL="0" indent="0">
              <a:buFontTx/>
              <a:buNone/>
              <a:defRPr sz="1796">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198264" y="6469449"/>
            <a:ext cx="2837762" cy="365125"/>
          </a:xfrm>
          <a:prstGeom prst="rect">
            <a:avLst/>
          </a:prstGeom>
        </p:spPr>
        <p:txBody>
          <a:bodyPr vert="horz" lIns="234480" tIns="117240" rIns="234480" bIns="117240" rtlCol="0" anchor="ctr"/>
          <a:lstStyle>
            <a:lvl1pPr algn="r">
              <a:defRPr sz="1546">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842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198264" y="6469449"/>
            <a:ext cx="2837762" cy="365125"/>
          </a:xfrm>
          <a:prstGeom prst="rect">
            <a:avLst/>
          </a:prstGeom>
        </p:spPr>
        <p:txBody>
          <a:bodyPr vert="horz" lIns="234480" tIns="117240" rIns="234480" bIns="117240" rtlCol="0" anchor="ctr"/>
          <a:lstStyle>
            <a:lvl1pPr algn="r">
              <a:defRPr sz="1546">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831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7"/>
            <a:ext cx="10337562"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a:prstGeom prst="rect">
            <a:avLst/>
          </a:prstGeom>
        </p:spPr>
        <p:txBody>
          <a:bodyPr/>
          <a:lstStyle>
            <a:lvl1pPr marL="0" indent="0" algn="ctr">
              <a:buNone/>
              <a:defRPr>
                <a:solidFill>
                  <a:schemeClr val="tx1">
                    <a:tint val="75000"/>
                  </a:schemeClr>
                </a:solidFill>
              </a:defRPr>
            </a:lvl1pPr>
            <a:lvl2pPr marL="456103" indent="0" algn="ctr">
              <a:buNone/>
              <a:defRPr>
                <a:solidFill>
                  <a:schemeClr val="tx1">
                    <a:tint val="75000"/>
                  </a:schemeClr>
                </a:solidFill>
              </a:defRPr>
            </a:lvl2pPr>
            <a:lvl3pPr marL="912205" indent="0" algn="ctr">
              <a:buNone/>
              <a:defRPr>
                <a:solidFill>
                  <a:schemeClr val="tx1">
                    <a:tint val="75000"/>
                  </a:schemeClr>
                </a:solidFill>
              </a:defRPr>
            </a:lvl3pPr>
            <a:lvl4pPr marL="1368308" indent="0" algn="ctr">
              <a:buNone/>
              <a:defRPr>
                <a:solidFill>
                  <a:schemeClr val="tx1">
                    <a:tint val="75000"/>
                  </a:schemeClr>
                </a:solidFill>
              </a:defRPr>
            </a:lvl4pPr>
            <a:lvl5pPr marL="1824411" indent="0" algn="ctr">
              <a:buNone/>
              <a:defRPr>
                <a:solidFill>
                  <a:schemeClr val="tx1">
                    <a:tint val="75000"/>
                  </a:schemeClr>
                </a:solidFill>
              </a:defRPr>
            </a:lvl5pPr>
            <a:lvl6pPr marL="2280514" indent="0" algn="ctr">
              <a:buNone/>
              <a:defRPr>
                <a:solidFill>
                  <a:schemeClr val="tx1">
                    <a:tint val="75000"/>
                  </a:schemeClr>
                </a:solidFill>
              </a:defRPr>
            </a:lvl6pPr>
            <a:lvl7pPr marL="2736616" indent="0" algn="ctr">
              <a:buNone/>
              <a:defRPr>
                <a:solidFill>
                  <a:schemeClr val="tx1">
                    <a:tint val="75000"/>
                  </a:schemeClr>
                </a:solidFill>
              </a:defRPr>
            </a:lvl7pPr>
            <a:lvl8pPr marL="3192719" indent="0" algn="ctr">
              <a:buNone/>
              <a:defRPr>
                <a:solidFill>
                  <a:schemeClr val="tx1">
                    <a:tint val="75000"/>
                  </a:schemeClr>
                </a:solidFill>
              </a:defRPr>
            </a:lvl8pPr>
            <a:lvl9pPr marL="36488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8093" y="6356352"/>
            <a:ext cx="2837762" cy="365125"/>
          </a:xfrm>
          <a:prstGeom prst="rect">
            <a:avLst/>
          </a:prstGeom>
        </p:spPr>
        <p:txBody>
          <a:bodyPr/>
          <a:lstStyle/>
          <a:p>
            <a:pPr defTabSz="912205"/>
            <a:endParaRPr lang="en-US" sz="1796">
              <a:solidFill>
                <a:prstClr val="black"/>
              </a:solidFill>
            </a:endParaRPr>
          </a:p>
        </p:txBody>
      </p:sp>
      <p:sp>
        <p:nvSpPr>
          <p:cNvPr id="5" name="Footer Placeholder 4"/>
          <p:cNvSpPr>
            <a:spLocks noGrp="1"/>
          </p:cNvSpPr>
          <p:nvPr>
            <p:ph type="ftr" sz="quarter" idx="11"/>
          </p:nvPr>
        </p:nvSpPr>
        <p:spPr>
          <a:xfrm>
            <a:off x="4155295" y="6356352"/>
            <a:ext cx="3851249" cy="365125"/>
          </a:xfrm>
          <a:prstGeom prst="rect">
            <a:avLst/>
          </a:prstGeom>
        </p:spPr>
        <p:txBody>
          <a:bodyPr/>
          <a:lstStyle/>
          <a:p>
            <a:pPr defTabSz="912205"/>
            <a:endParaRPr lang="en-US" sz="1796">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198264" y="6469449"/>
            <a:ext cx="2837762" cy="365125"/>
          </a:xfrm>
          <a:prstGeom prst="rect">
            <a:avLst/>
          </a:prstGeom>
        </p:spPr>
        <p:txBody>
          <a:bodyPr vert="horz" lIns="234480" tIns="117240" rIns="234480" bIns="117240" rtlCol="0" anchor="ctr"/>
          <a:lstStyle>
            <a:lvl1pPr algn="r">
              <a:defRPr sz="1546">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8996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1" y="460183"/>
            <a:ext cx="11711401"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8" y="1806854"/>
            <a:ext cx="11711401"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7" y="6621464"/>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1"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Tree>
    <p:extLst>
      <p:ext uri="{BB962C8B-B14F-4D97-AF65-F5344CB8AC3E}">
        <p14:creationId xmlns:p14="http://schemas.microsoft.com/office/powerpoint/2010/main" val="3693042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1" y="460183"/>
            <a:ext cx="11711401"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8" y="1806854"/>
            <a:ext cx="11711401"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7" y="6621464"/>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1"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123658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03030" y="5002207"/>
            <a:ext cx="7229544" cy="1517126"/>
          </a:xfrm>
          <a:prstGeom prst="rect">
            <a:avLst/>
          </a:prstGeom>
        </p:spPr>
        <p:txBody>
          <a:bodyPr anchor="t" anchorCtr="0">
            <a:noAutofit/>
          </a:bodyPr>
          <a:lstStyle>
            <a:lvl1pPr algn="l">
              <a:lnSpc>
                <a:spcPts val="3791"/>
              </a:lnSpc>
              <a:defRPr sz="3591"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2529402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8092" y="1600201"/>
            <a:ext cx="10945654"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D89B7EE1-B7A3-40E4-A062-16AAAFF3AB57}" type="datetimeFigureOut">
              <a:rPr lang="en-US" smtClean="0"/>
              <a:pPr/>
              <a:t>5/1/2024</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369877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
        <p:nvSpPr>
          <p:cNvPr id="7"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2834301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12652" y="2788255"/>
            <a:ext cx="6857349" cy="1286933"/>
          </a:xfrm>
          <a:prstGeom prst="rect">
            <a:avLst/>
          </a:prstGeom>
        </p:spPr>
        <p:txBody>
          <a:bodyPr vert="horz" lIns="0" tIns="0" rIns="0" bIns="0"/>
          <a:lstStyle>
            <a:lvl1pPr marL="0" indent="0">
              <a:lnSpc>
                <a:spcPts val="4489"/>
              </a:lnSpc>
              <a:spcBef>
                <a:spcPts val="0"/>
              </a:spcBef>
              <a:buFontTx/>
              <a:buNone/>
              <a:defRPr sz="5487" b="1" cap="none"/>
            </a:lvl1pPr>
            <a:lvl2pPr marL="456103" indent="0">
              <a:lnSpc>
                <a:spcPts val="4489"/>
              </a:lnSpc>
              <a:spcBef>
                <a:spcPts val="0"/>
              </a:spcBef>
              <a:buFontTx/>
              <a:buNone/>
              <a:defRPr sz="5487" cap="all"/>
            </a:lvl2pPr>
            <a:lvl3pPr marL="912205" indent="0">
              <a:lnSpc>
                <a:spcPts val="4489"/>
              </a:lnSpc>
              <a:spcBef>
                <a:spcPts val="0"/>
              </a:spcBef>
              <a:buFontTx/>
              <a:buNone/>
              <a:defRPr sz="5487" cap="all"/>
            </a:lvl3pPr>
            <a:lvl4pPr marL="1368308" indent="0">
              <a:lnSpc>
                <a:spcPts val="4489"/>
              </a:lnSpc>
              <a:spcBef>
                <a:spcPts val="0"/>
              </a:spcBef>
              <a:buFontTx/>
              <a:buNone/>
              <a:defRPr sz="5487" cap="all"/>
            </a:lvl4pPr>
            <a:lvl5pPr marL="1824411" indent="0">
              <a:lnSpc>
                <a:spcPts val="4489"/>
              </a:lnSpc>
              <a:spcBef>
                <a:spcPts val="0"/>
              </a:spcBef>
              <a:buFontTx/>
              <a:buNone/>
              <a:defRPr sz="5487" cap="all"/>
            </a:lvl5pPr>
          </a:lstStyle>
          <a:p>
            <a:pPr lvl="0"/>
            <a:r>
              <a:rPr lang="en-US"/>
              <a:t>Insert Report Title Here</a:t>
            </a:r>
          </a:p>
        </p:txBody>
      </p:sp>
      <p:sp>
        <p:nvSpPr>
          <p:cNvPr id="7" name="Text Placeholder 6"/>
          <p:cNvSpPr>
            <a:spLocks noGrp="1"/>
          </p:cNvSpPr>
          <p:nvPr>
            <p:ph type="body" sz="quarter" idx="11" hasCustomPrompt="1"/>
          </p:nvPr>
        </p:nvSpPr>
        <p:spPr>
          <a:xfrm>
            <a:off x="3472158" y="3960348"/>
            <a:ext cx="8261764" cy="1585314"/>
          </a:xfrm>
          <a:prstGeom prst="rect">
            <a:avLst/>
          </a:prstGeom>
        </p:spPr>
        <p:txBody>
          <a:bodyPr vert="horz" lIns="0" tIns="0" rIns="0" bIns="0"/>
          <a:lstStyle>
            <a:lvl1pPr marL="0" indent="0">
              <a:spcBef>
                <a:spcPts val="0"/>
              </a:spcBef>
              <a:buFontTx/>
              <a:buNone/>
              <a:defRPr sz="3192" b="1" cap="none" baseline="0">
                <a:solidFill>
                  <a:srgbClr val="508ABA"/>
                </a:solidFill>
              </a:defRPr>
            </a:lvl1pPr>
            <a:lvl2pPr marL="456103" indent="0">
              <a:buFontTx/>
              <a:buNone/>
              <a:defRPr/>
            </a:lvl2pPr>
            <a:lvl3pPr marL="912205" indent="0">
              <a:buFontTx/>
              <a:buNone/>
              <a:defRPr/>
            </a:lvl3pPr>
            <a:lvl4pPr marL="1368308" indent="0">
              <a:buFontTx/>
              <a:buNone/>
              <a:defRPr/>
            </a:lvl4pPr>
            <a:lvl5pPr marL="1824411" indent="0">
              <a:buFontTx/>
              <a:buNone/>
              <a:defRPr/>
            </a:lvl5pPr>
          </a:lstStyle>
          <a:p>
            <a:r>
              <a:rPr lang="en-US" sz="2594">
                <a:latin typeface="+mn-lt"/>
                <a:cs typeface="Trebuchet MS"/>
              </a:rPr>
              <a:t>Insert Subhead Text Here</a:t>
            </a:r>
          </a:p>
        </p:txBody>
      </p:sp>
    </p:spTree>
    <p:extLst>
      <p:ext uri="{BB962C8B-B14F-4D97-AF65-F5344CB8AC3E}">
        <p14:creationId xmlns:p14="http://schemas.microsoft.com/office/powerpoint/2010/main" val="2755012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7090" y="3199443"/>
            <a:ext cx="3965660" cy="1803400"/>
          </a:xfrm>
        </p:spPr>
        <p:txBody>
          <a:bodyPr/>
          <a:lstStyle>
            <a:lvl1pPr>
              <a:lnSpc>
                <a:spcPct val="100000"/>
              </a:lnSpc>
              <a:defRPr sz="3741">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61443" y="0"/>
            <a:ext cx="6000396"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7090" y="2785750"/>
            <a:ext cx="1904545"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9520" y="5689602"/>
            <a:ext cx="2264393" cy="904633"/>
          </a:xfrm>
          <a:prstGeom prst="rect">
            <a:avLst/>
          </a:prstGeom>
        </p:spPr>
      </p:pic>
    </p:spTree>
    <p:extLst>
      <p:ext uri="{BB962C8B-B14F-4D97-AF65-F5344CB8AC3E}">
        <p14:creationId xmlns:p14="http://schemas.microsoft.com/office/powerpoint/2010/main" val="2018991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7090" y="3199443"/>
            <a:ext cx="3965660" cy="1803400"/>
          </a:xfrm>
        </p:spPr>
        <p:txBody>
          <a:bodyPr/>
          <a:lstStyle>
            <a:lvl1pPr>
              <a:lnSpc>
                <a:spcPct val="100000"/>
              </a:lnSpc>
              <a:defRPr sz="3741">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52285" y="0"/>
            <a:ext cx="7309555"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7090" y="2785750"/>
            <a:ext cx="1904545"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9520" y="5689602"/>
            <a:ext cx="2264393" cy="904633"/>
          </a:xfrm>
          <a:prstGeom prst="rect">
            <a:avLst/>
          </a:prstGeom>
        </p:spPr>
      </p:pic>
    </p:spTree>
    <p:extLst>
      <p:ext uri="{BB962C8B-B14F-4D97-AF65-F5344CB8AC3E}">
        <p14:creationId xmlns:p14="http://schemas.microsoft.com/office/powerpoint/2010/main" val="1809454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7090" y="3199443"/>
            <a:ext cx="3965660" cy="1803400"/>
          </a:xfrm>
        </p:spPr>
        <p:txBody>
          <a:bodyPr/>
          <a:lstStyle>
            <a:lvl1pPr>
              <a:lnSpc>
                <a:spcPct val="100000"/>
              </a:lnSpc>
              <a:defRPr sz="3741">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76719" y="-13657"/>
            <a:ext cx="2080142"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796"/>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52285" y="0"/>
            <a:ext cx="7309555"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7090" y="2785750"/>
            <a:ext cx="1904545"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29383" y="5689602"/>
            <a:ext cx="2175068"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796"/>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796"/>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796"/>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796"/>
              </a:p>
            </p:txBody>
          </p:sp>
        </p:grpSp>
      </p:grpSp>
    </p:spTree>
    <p:extLst>
      <p:ext uri="{BB962C8B-B14F-4D97-AF65-F5344CB8AC3E}">
        <p14:creationId xmlns:p14="http://schemas.microsoft.com/office/powerpoint/2010/main" val="3063221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61838"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7091" y="3199443"/>
            <a:ext cx="3805885" cy="1803400"/>
          </a:xfrm>
        </p:spPr>
        <p:txBody>
          <a:bodyPr/>
          <a:lstStyle>
            <a:lvl1pPr>
              <a:lnSpc>
                <a:spcPct val="100000"/>
              </a:lnSpc>
              <a:defRPr sz="3741">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7090" y="2785750"/>
            <a:ext cx="1904545"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389362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61838"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7091" y="3199443"/>
            <a:ext cx="3805885" cy="1803400"/>
          </a:xfrm>
        </p:spPr>
        <p:txBody>
          <a:bodyPr/>
          <a:lstStyle>
            <a:lvl1pPr>
              <a:lnSpc>
                <a:spcPct val="100000"/>
              </a:lnSpc>
              <a:defRPr sz="3741">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7090" y="2785750"/>
            <a:ext cx="1904545"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937426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61838"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7091" y="3802059"/>
            <a:ext cx="5133659" cy="1147650"/>
          </a:xfrm>
        </p:spPr>
        <p:txBody>
          <a:bodyPr/>
          <a:lstStyle>
            <a:lvl1pPr>
              <a:lnSpc>
                <a:spcPct val="100000"/>
              </a:lnSpc>
              <a:defRPr sz="3741">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7090" y="3362008"/>
            <a:ext cx="1904545"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82408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61838"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88937" y="2751004"/>
            <a:ext cx="5133659" cy="1147650"/>
          </a:xfrm>
        </p:spPr>
        <p:txBody>
          <a:bodyPr/>
          <a:lstStyle>
            <a:lvl1pPr>
              <a:lnSpc>
                <a:spcPct val="100000"/>
              </a:lnSpc>
              <a:defRPr sz="3741">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88936" y="2310953"/>
            <a:ext cx="1904545"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450856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090992" y="0"/>
            <a:ext cx="5075761"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7090" y="3390808"/>
            <a:ext cx="3965660" cy="1803400"/>
          </a:xfrm>
        </p:spPr>
        <p:txBody>
          <a:bodyPr/>
          <a:lstStyle>
            <a:lvl1pPr>
              <a:lnSpc>
                <a:spcPct val="100000"/>
              </a:lnSpc>
              <a:defRPr sz="3741">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7090" y="2931395"/>
            <a:ext cx="1904545"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9520" y="5689602"/>
            <a:ext cx="2264393" cy="904633"/>
          </a:xfrm>
          <a:prstGeom prst="rect">
            <a:avLst/>
          </a:prstGeom>
        </p:spPr>
      </p:pic>
    </p:spTree>
    <p:extLst>
      <p:ext uri="{BB962C8B-B14F-4D97-AF65-F5344CB8AC3E}">
        <p14:creationId xmlns:p14="http://schemas.microsoft.com/office/powerpoint/2010/main" val="3631960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06563" y="0"/>
            <a:ext cx="70552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0210" y="4846320"/>
            <a:ext cx="4240177"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1567" y="557495"/>
            <a:ext cx="3812358" cy="589915"/>
          </a:xfrm>
        </p:spPr>
        <p:txBody>
          <a:bodyPr/>
          <a:lstStyle>
            <a:lvl1pPr>
              <a:defRPr sz="3192">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1594" y="1161615"/>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5529" y="1837404"/>
            <a:ext cx="4411107" cy="2592575"/>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3497" y="4705200"/>
            <a:ext cx="263455"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1960" y="5000008"/>
            <a:ext cx="4050122" cy="655190"/>
          </a:xfrm>
          <a:noFill/>
        </p:spPr>
        <p:txBody>
          <a:bodyPr tIns="0" bIns="0" anchor="t">
            <a:noAutofit/>
          </a:bodyPr>
          <a:lstStyle>
            <a:lvl1pPr marL="0" indent="0" algn="ctr">
              <a:lnSpc>
                <a:spcPts val="1700"/>
              </a:lnSpc>
              <a:spcBef>
                <a:spcPts val="0"/>
              </a:spcBef>
              <a:spcAft>
                <a:spcPts val="0"/>
              </a:spcAft>
              <a:buNone/>
              <a:defRPr sz="1018"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39215" y="5787771"/>
            <a:ext cx="1974934" cy="186248"/>
          </a:xfrm>
        </p:spPr>
        <p:txBody>
          <a:bodyPr tIns="91440" bIns="182880" anchor="ctr"/>
          <a:lstStyle>
            <a:lvl1pPr marL="0" indent="0" algn="ctr">
              <a:buNone/>
              <a:defRPr sz="718">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Tree>
    <p:extLst>
      <p:ext uri="{BB962C8B-B14F-4D97-AF65-F5344CB8AC3E}">
        <p14:creationId xmlns:p14="http://schemas.microsoft.com/office/powerpoint/2010/main" val="390759641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Tree>
    <p:extLst>
      <p:ext uri="{BB962C8B-B14F-4D97-AF65-F5344CB8AC3E}">
        <p14:creationId xmlns:p14="http://schemas.microsoft.com/office/powerpoint/2010/main" val="1451879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0210" y="5162552"/>
            <a:ext cx="4240177"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1567" y="557495"/>
            <a:ext cx="3812358" cy="589915"/>
          </a:xfrm>
        </p:spPr>
        <p:txBody>
          <a:bodyPr/>
          <a:lstStyle>
            <a:lvl1pPr>
              <a:defRPr sz="3192">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1594" y="1161615"/>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5529" y="1837402"/>
            <a:ext cx="4411107" cy="2772990"/>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3497" y="5021430"/>
            <a:ext cx="263455"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1960" y="5333222"/>
            <a:ext cx="4050122" cy="655190"/>
          </a:xfrm>
          <a:noFill/>
        </p:spPr>
        <p:txBody>
          <a:bodyPr tIns="0" bIns="0" anchor="t">
            <a:noAutofit/>
          </a:bodyPr>
          <a:lstStyle>
            <a:lvl1pPr marL="0" indent="0" algn="ctr">
              <a:lnSpc>
                <a:spcPts val="1700"/>
              </a:lnSpc>
              <a:spcBef>
                <a:spcPts val="0"/>
              </a:spcBef>
              <a:spcAft>
                <a:spcPts val="0"/>
              </a:spcAft>
              <a:buNone/>
              <a:defRPr sz="1018"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06563" y="0"/>
            <a:ext cx="70552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Tree>
    <p:extLst>
      <p:ext uri="{BB962C8B-B14F-4D97-AF65-F5344CB8AC3E}">
        <p14:creationId xmlns:p14="http://schemas.microsoft.com/office/powerpoint/2010/main" val="380990804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0210" y="4846320"/>
            <a:ext cx="4240177"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1567" y="557495"/>
            <a:ext cx="3812358" cy="589915"/>
          </a:xfrm>
        </p:spPr>
        <p:txBody>
          <a:bodyPr/>
          <a:lstStyle>
            <a:lvl1pPr>
              <a:defRPr sz="3192">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1594" y="1161615"/>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5529" y="1837404"/>
            <a:ext cx="4411107" cy="2592575"/>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3497" y="4705200"/>
            <a:ext cx="263455"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1960" y="5000008"/>
            <a:ext cx="4050122" cy="655190"/>
          </a:xfrm>
          <a:noFill/>
        </p:spPr>
        <p:txBody>
          <a:bodyPr tIns="0" bIns="0" anchor="t">
            <a:noAutofit/>
          </a:bodyPr>
          <a:lstStyle>
            <a:lvl1pPr marL="0" indent="0" algn="ctr">
              <a:lnSpc>
                <a:spcPts val="1700"/>
              </a:lnSpc>
              <a:spcBef>
                <a:spcPts val="0"/>
              </a:spcBef>
              <a:spcAft>
                <a:spcPts val="0"/>
              </a:spcAft>
              <a:buNone/>
              <a:defRPr sz="1018"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39215" y="5787771"/>
            <a:ext cx="1974934" cy="186248"/>
          </a:xfrm>
        </p:spPr>
        <p:txBody>
          <a:bodyPr tIns="91440" bIns="182880" anchor="ctr"/>
          <a:lstStyle>
            <a:lvl1pPr marL="0" indent="0" algn="ctr">
              <a:buNone/>
              <a:defRPr sz="718">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06563" y="0"/>
            <a:ext cx="70552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Tree>
    <p:extLst>
      <p:ext uri="{BB962C8B-B14F-4D97-AF65-F5344CB8AC3E}">
        <p14:creationId xmlns:p14="http://schemas.microsoft.com/office/powerpoint/2010/main" val="172399233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1565" y="3330480"/>
            <a:ext cx="4086599" cy="589915"/>
          </a:xfrm>
        </p:spPr>
        <p:txBody>
          <a:bodyPr/>
          <a:lstStyle>
            <a:lvl1pPr>
              <a:defRPr sz="3192">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1594" y="3934602"/>
            <a:ext cx="3707679"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9431" y="4469479"/>
            <a:ext cx="4078959" cy="1931323"/>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20056" y="4469479"/>
            <a:ext cx="4078960" cy="1931323"/>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79" y="0"/>
            <a:ext cx="1215666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Tree>
    <p:extLst>
      <p:ext uri="{BB962C8B-B14F-4D97-AF65-F5344CB8AC3E}">
        <p14:creationId xmlns:p14="http://schemas.microsoft.com/office/powerpoint/2010/main" val="225119764"/>
      </p:ext>
    </p:extLst>
  </p:cSld>
  <p:clrMapOvr>
    <a:masterClrMapping/>
  </p:clrMapOvr>
  <p:extLst>
    <p:ext uri="{DCECCB84-F9BA-43D5-87BE-67443E8EF086}">
      <p15:sldGuideLst xmlns:p15="http://schemas.microsoft.com/office/powerpoint/2012/main">
        <p15:guide id="1" orient="horz" pos="1421" userDrawn="1">
          <p15:clr>
            <a:srgbClr val="FBAE40"/>
          </p15:clr>
        </p15:guide>
        <p15:guide id="2" pos="1468" userDrawn="1">
          <p15:clr>
            <a:srgbClr val="FBAE40"/>
          </p15:clr>
        </p15:guide>
        <p15:guide id="3" pos="1552" userDrawn="1">
          <p15:clr>
            <a:srgbClr val="FBAE40"/>
          </p15:clr>
        </p15:guide>
        <p15:guide id="4" pos="2857"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40"/>
            <a:ext cx="12161838"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1567" y="557495"/>
            <a:ext cx="3812358" cy="589915"/>
          </a:xfrm>
        </p:spPr>
        <p:txBody>
          <a:bodyPr/>
          <a:lstStyle>
            <a:lvl1pPr>
              <a:defRPr sz="3192">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1594" y="1161615"/>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19431" y="1642127"/>
            <a:ext cx="4078959" cy="902954"/>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20056" y="1642127"/>
            <a:ext cx="4078960" cy="902954"/>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063779498"/>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155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1567" y="557495"/>
            <a:ext cx="3812358" cy="589915"/>
          </a:xfrm>
        </p:spPr>
        <p:txBody>
          <a:bodyPr/>
          <a:lstStyle>
            <a:lvl1pPr>
              <a:defRPr sz="3192">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1594" y="1161615"/>
            <a:ext cx="3422330" cy="357892"/>
          </a:xfrm>
          <a:noFill/>
        </p:spPr>
        <p:txBody>
          <a:bodyPr tIns="91440" bIns="0" anchor="ctr">
            <a:noAutofit/>
          </a:bodyPr>
          <a:lstStyle>
            <a:lvl1pPr marL="0" indent="0">
              <a:buNone/>
              <a:defRPr sz="1995">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19431" y="1642127"/>
            <a:ext cx="4078959" cy="902954"/>
          </a:xfrm>
          <a:noFill/>
        </p:spPr>
        <p:txBody>
          <a:bodyPr tIns="0" bIns="0" anchor="t">
            <a:noAutofit/>
          </a:bodyPr>
          <a:lstStyle>
            <a:lvl1pPr marL="0" indent="0">
              <a:lnSpc>
                <a:spcPts val="1496"/>
              </a:lnSpc>
              <a:spcBef>
                <a:spcPts val="0"/>
              </a:spcBef>
              <a:spcAft>
                <a:spcPts val="0"/>
              </a:spcAft>
              <a:buNone/>
              <a:defRPr sz="1018">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20056" y="1642127"/>
            <a:ext cx="4078960" cy="902954"/>
          </a:xfrm>
          <a:noFill/>
        </p:spPr>
        <p:txBody>
          <a:bodyPr tIns="0" bIns="0" anchor="t">
            <a:noAutofit/>
          </a:bodyPr>
          <a:lstStyle>
            <a:lvl1pPr marL="0" indent="0">
              <a:lnSpc>
                <a:spcPts val="1496"/>
              </a:lnSpc>
              <a:spcBef>
                <a:spcPts val="0"/>
              </a:spcBef>
              <a:spcAft>
                <a:spcPts val="0"/>
              </a:spcAft>
              <a:buNone/>
              <a:defRPr sz="1018">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8"/>
            <a:ext cx="12161838"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Tree>
    <p:extLst>
      <p:ext uri="{BB962C8B-B14F-4D97-AF65-F5344CB8AC3E}">
        <p14:creationId xmlns:p14="http://schemas.microsoft.com/office/powerpoint/2010/main" val="3992691303"/>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1556"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1567" y="557495"/>
            <a:ext cx="3812358" cy="589915"/>
          </a:xfrm>
        </p:spPr>
        <p:txBody>
          <a:bodyPr/>
          <a:lstStyle>
            <a:lvl1pPr>
              <a:defRPr sz="3192">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1594" y="1161615"/>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6658" y="3333784"/>
            <a:ext cx="4041408" cy="2480276"/>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20054" y="2127909"/>
            <a:ext cx="398460" cy="349501"/>
          </a:xfrm>
          <a:noFill/>
        </p:spPr>
        <p:txBody>
          <a:bodyPr tIns="182880" bIns="182880" anchor="t">
            <a:noAutofit/>
          </a:bodyPr>
          <a:lstStyle>
            <a:lvl1pPr marL="0" indent="0">
              <a:lnSpc>
                <a:spcPts val="1496"/>
              </a:lnSpc>
              <a:spcBef>
                <a:spcPts val="0"/>
              </a:spcBef>
              <a:spcAft>
                <a:spcPts val="0"/>
              </a:spcAft>
              <a:buNone/>
              <a:defRPr sz="2993">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6658" y="2124099"/>
            <a:ext cx="398460" cy="349501"/>
          </a:xfrm>
          <a:noFill/>
        </p:spPr>
        <p:txBody>
          <a:bodyPr tIns="182880" bIns="182880" anchor="t">
            <a:noAutofit/>
          </a:bodyPr>
          <a:lstStyle>
            <a:lvl1pPr marL="0" indent="0">
              <a:lnSpc>
                <a:spcPts val="1496"/>
              </a:lnSpc>
              <a:spcBef>
                <a:spcPts val="0"/>
              </a:spcBef>
              <a:spcAft>
                <a:spcPts val="0"/>
              </a:spcAft>
              <a:buNone/>
              <a:defRPr sz="2993">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6657" y="2891539"/>
            <a:ext cx="4049273" cy="332562"/>
          </a:xfrm>
          <a:noFill/>
        </p:spPr>
        <p:txBody>
          <a:bodyPr tIns="182880" bIns="91440" anchor="ctr">
            <a:noAutofit/>
          </a:bodyPr>
          <a:lstStyle>
            <a:lvl1pPr marL="0" indent="0">
              <a:lnSpc>
                <a:spcPts val="1496"/>
              </a:lnSpc>
              <a:spcBef>
                <a:spcPts val="0"/>
              </a:spcBef>
              <a:spcAft>
                <a:spcPts val="0"/>
              </a:spcAft>
              <a:buNone/>
              <a:defRPr sz="1796">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20053" y="2891539"/>
            <a:ext cx="4049273" cy="332562"/>
          </a:xfrm>
          <a:noFill/>
        </p:spPr>
        <p:txBody>
          <a:bodyPr tIns="182880" bIns="91440" anchor="ctr">
            <a:noAutofit/>
          </a:bodyPr>
          <a:lstStyle>
            <a:lvl1pPr marL="0" indent="0">
              <a:lnSpc>
                <a:spcPts val="1496"/>
              </a:lnSpc>
              <a:spcBef>
                <a:spcPts val="0"/>
              </a:spcBef>
              <a:spcAft>
                <a:spcPts val="0"/>
              </a:spcAft>
              <a:buNone/>
              <a:defRPr sz="1796">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20054" y="3333784"/>
            <a:ext cx="4041408" cy="2480276"/>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95209509"/>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155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1567" y="557495"/>
            <a:ext cx="3812358" cy="589915"/>
          </a:xfrm>
        </p:spPr>
        <p:txBody>
          <a:bodyPr/>
          <a:lstStyle>
            <a:lvl1pPr>
              <a:defRPr sz="3192">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1594" y="1161615"/>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6657" y="3333784"/>
            <a:ext cx="3205727" cy="2480276"/>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6658" y="2124099"/>
            <a:ext cx="398460" cy="349501"/>
          </a:xfrm>
          <a:noFill/>
        </p:spPr>
        <p:txBody>
          <a:bodyPr tIns="182880" bIns="182880" anchor="t">
            <a:noAutofit/>
          </a:bodyPr>
          <a:lstStyle>
            <a:lvl1pPr marL="0" indent="0">
              <a:lnSpc>
                <a:spcPts val="1496"/>
              </a:lnSpc>
              <a:spcBef>
                <a:spcPts val="0"/>
              </a:spcBef>
              <a:spcAft>
                <a:spcPts val="0"/>
              </a:spcAft>
              <a:buNone/>
              <a:defRPr sz="2993">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6658" y="2891539"/>
            <a:ext cx="3205727" cy="332562"/>
          </a:xfrm>
          <a:noFill/>
        </p:spPr>
        <p:txBody>
          <a:bodyPr tIns="182880" bIns="91440" anchor="ctr">
            <a:noAutofit/>
          </a:bodyPr>
          <a:lstStyle>
            <a:lvl1pPr marL="0" indent="0">
              <a:lnSpc>
                <a:spcPts val="1496"/>
              </a:lnSpc>
              <a:spcBef>
                <a:spcPts val="0"/>
              </a:spcBef>
              <a:spcAft>
                <a:spcPts val="0"/>
              </a:spcAft>
              <a:buNone/>
              <a:defRPr sz="1796">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83287" y="3333784"/>
            <a:ext cx="3205727" cy="2480276"/>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83287" y="2124099"/>
            <a:ext cx="398460" cy="349501"/>
          </a:xfrm>
          <a:noFill/>
        </p:spPr>
        <p:txBody>
          <a:bodyPr tIns="182880" bIns="182880" anchor="t">
            <a:noAutofit/>
          </a:bodyPr>
          <a:lstStyle>
            <a:lvl1pPr marL="0" indent="0">
              <a:lnSpc>
                <a:spcPts val="1496"/>
              </a:lnSpc>
              <a:spcBef>
                <a:spcPts val="0"/>
              </a:spcBef>
              <a:spcAft>
                <a:spcPts val="0"/>
              </a:spcAft>
              <a:buNone/>
              <a:defRPr sz="2993">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83288" y="2891539"/>
            <a:ext cx="3205727" cy="332562"/>
          </a:xfrm>
          <a:noFill/>
        </p:spPr>
        <p:txBody>
          <a:bodyPr tIns="182880" bIns="91440" anchor="ctr">
            <a:noAutofit/>
          </a:bodyPr>
          <a:lstStyle>
            <a:lvl1pPr marL="0" indent="0">
              <a:lnSpc>
                <a:spcPts val="1496"/>
              </a:lnSpc>
              <a:spcBef>
                <a:spcPts val="0"/>
              </a:spcBef>
              <a:spcAft>
                <a:spcPts val="0"/>
              </a:spcAft>
              <a:buNone/>
              <a:defRPr sz="1796">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71565" y="3333784"/>
            <a:ext cx="3205727" cy="2480276"/>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71566" y="2124099"/>
            <a:ext cx="398460" cy="349501"/>
          </a:xfrm>
          <a:noFill/>
        </p:spPr>
        <p:txBody>
          <a:bodyPr tIns="182880" bIns="182880" anchor="t">
            <a:noAutofit/>
          </a:bodyPr>
          <a:lstStyle>
            <a:lvl1pPr marL="0" indent="0">
              <a:lnSpc>
                <a:spcPts val="1496"/>
              </a:lnSpc>
              <a:spcBef>
                <a:spcPts val="0"/>
              </a:spcBef>
              <a:spcAft>
                <a:spcPts val="0"/>
              </a:spcAft>
              <a:buNone/>
              <a:defRPr sz="2993">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71566" y="2891539"/>
            <a:ext cx="3205727" cy="332562"/>
          </a:xfrm>
          <a:noFill/>
        </p:spPr>
        <p:txBody>
          <a:bodyPr tIns="182880" bIns="91440" anchor="ctr">
            <a:noAutofit/>
          </a:bodyPr>
          <a:lstStyle>
            <a:lvl1pPr marL="0" indent="0">
              <a:lnSpc>
                <a:spcPts val="1496"/>
              </a:lnSpc>
              <a:spcBef>
                <a:spcPts val="0"/>
              </a:spcBef>
              <a:spcAft>
                <a:spcPts val="0"/>
              </a:spcAft>
              <a:buNone/>
              <a:defRPr sz="1796">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30930925"/>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155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80807" y="1392787"/>
            <a:ext cx="6204373" cy="941983"/>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80809" y="834162"/>
            <a:ext cx="3205727" cy="332562"/>
          </a:xfrm>
          <a:noFill/>
        </p:spPr>
        <p:txBody>
          <a:bodyPr tIns="182880" bIns="91440" anchor="ctr">
            <a:noAutofit/>
          </a:bodyPr>
          <a:lstStyle>
            <a:lvl1pPr marL="0" indent="0">
              <a:lnSpc>
                <a:spcPts val="1496"/>
              </a:lnSpc>
              <a:spcBef>
                <a:spcPts val="0"/>
              </a:spcBef>
              <a:spcAft>
                <a:spcPts val="0"/>
              </a:spcAft>
              <a:buNone/>
              <a:defRPr sz="1995">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10488" y="3737382"/>
            <a:ext cx="6204373" cy="941983"/>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10489" y="3188917"/>
            <a:ext cx="3205727" cy="332562"/>
          </a:xfrm>
          <a:noFill/>
        </p:spPr>
        <p:txBody>
          <a:bodyPr tIns="182880" bIns="91440" anchor="ctr">
            <a:noAutofit/>
          </a:bodyPr>
          <a:lstStyle>
            <a:lvl1pPr marL="0" indent="0">
              <a:lnSpc>
                <a:spcPts val="1496"/>
              </a:lnSpc>
              <a:spcBef>
                <a:spcPts val="0"/>
              </a:spcBef>
              <a:spcAft>
                <a:spcPts val="0"/>
              </a:spcAft>
              <a:buNone/>
              <a:defRPr sz="2394">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765327477"/>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1552"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39369" y="2470443"/>
            <a:ext cx="3812358" cy="589915"/>
          </a:xfrm>
        </p:spPr>
        <p:txBody>
          <a:bodyPr/>
          <a:lstStyle>
            <a:lvl1pPr>
              <a:defRPr sz="3192">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29397" y="3074563"/>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43331" y="3750351"/>
            <a:ext cx="4411107" cy="2210612"/>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12716344"/>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1552"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5453" y="6542825"/>
            <a:ext cx="11666386"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09216" y="6631163"/>
            <a:ext cx="678297" cy="162068"/>
          </a:xfrm>
        </p:spPr>
        <p:txBody>
          <a:bodyPr/>
          <a:lstStyle>
            <a:lvl1pPr algn="l">
              <a:defRPr sz="798">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1661" y="6608447"/>
            <a:ext cx="428677"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39369" y="2470443"/>
            <a:ext cx="3812358" cy="589915"/>
          </a:xfrm>
        </p:spPr>
        <p:txBody>
          <a:bodyPr/>
          <a:lstStyle>
            <a:lvl1pPr>
              <a:defRPr sz="3192">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29397" y="3074563"/>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43331" y="3750351"/>
            <a:ext cx="4411107" cy="2210612"/>
          </a:xfrm>
          <a:noFill/>
        </p:spPr>
        <p:txBody>
          <a:bodyPr tIns="0" bIns="0" anchor="t">
            <a:noAutofit/>
          </a:bodyPr>
          <a:lstStyle>
            <a:lvl1pPr marL="0" indent="0">
              <a:lnSpc>
                <a:spcPts val="1496"/>
              </a:lnSpc>
              <a:spcBef>
                <a:spcPts val="0"/>
              </a:spcBef>
              <a:spcAft>
                <a:spcPts val="0"/>
              </a:spcAft>
              <a:buNone/>
              <a:defRPr sz="1018">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658814018"/>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15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2" y="460184"/>
            <a:ext cx="11711400"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9" y="1806854"/>
            <a:ext cx="11711400"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8" y="6621465"/>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2"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5513482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1567" y="557495"/>
            <a:ext cx="3812358" cy="589915"/>
          </a:xfrm>
        </p:spPr>
        <p:txBody>
          <a:bodyPr/>
          <a:lstStyle>
            <a:lvl1pPr>
              <a:defRPr sz="3192">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1594" y="1161615"/>
            <a:ext cx="3422330" cy="357892"/>
          </a:xfrm>
          <a:noFill/>
        </p:spPr>
        <p:txBody>
          <a:bodyPr tIns="91440" bIns="0" anchor="ctr">
            <a:noAutofit/>
          </a:bodyPr>
          <a:lstStyle>
            <a:lvl1pPr marL="0" indent="0">
              <a:buNone/>
              <a:defRPr sz="1995">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531215267"/>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155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00401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709786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2748228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675F10-90BA-9A4B-97C5-0F6D45F15F43}"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743115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675F10-90BA-9A4B-97C5-0F6D45F15F43}" type="datetimeFigureOut">
              <a:rPr lang="en-US" smtClean="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174649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675F10-90BA-9A4B-97C5-0F6D45F15F43}" type="datetimeFigureOut">
              <a:rPr lang="en-US" smtClean="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1376112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75F10-90BA-9A4B-97C5-0F6D45F15F43}" type="datetimeFigureOut">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945944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EF675F10-90BA-9A4B-97C5-0F6D45F15F43}"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6349287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noChangeAspect="1"/>
          </p:cNvSpPr>
          <p:nvPr>
            <p:ph type="pic" idx="1"/>
          </p:nvPr>
        </p:nvSpPr>
        <p:spPr>
          <a:xfrm>
            <a:off x="5170365" y="987426"/>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EF675F10-90BA-9A4B-97C5-0F6D45F15F43}"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18438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4981" y="460183"/>
            <a:ext cx="11711401"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558" y="1806854"/>
            <a:ext cx="11711401"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7" y="6621464"/>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7" name="Text Placeholder 6"/>
          <p:cNvSpPr>
            <a:spLocks noGrp="1"/>
          </p:cNvSpPr>
          <p:nvPr>
            <p:ph type="body" sz="quarter" idx="15" hasCustomPrompt="1"/>
          </p:nvPr>
        </p:nvSpPr>
        <p:spPr>
          <a:xfrm>
            <a:off x="437771"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6"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2104488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05209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67507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766511BC-F834-417A-AFA8-8C825A696C41}"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44844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511BC-F834-417A-AFA8-8C825A696C41}"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04443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6511BC-F834-417A-AFA8-8C825A696C41}"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6780129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6511BC-F834-417A-AFA8-8C825A696C41}"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455869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6511BC-F834-417A-AFA8-8C825A696C41}" type="datetimeFigureOut">
              <a:rPr lang="en-US" smtClean="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2396575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511BC-F834-417A-AFA8-8C825A696C41}" type="datetimeFigureOut">
              <a:rPr lang="en-US" smtClean="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5896889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6511BC-F834-417A-AFA8-8C825A696C41}" type="datetimeFigureOut">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609553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766511BC-F834-417A-AFA8-8C825A696C41}"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535467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4981" y="460183"/>
            <a:ext cx="11711401" cy="1283951"/>
          </a:xfrm>
          <a:prstGeom prst="rect">
            <a:avLst/>
          </a:prstGeom>
        </p:spPr>
        <p:txBody>
          <a:bodyPr/>
          <a:lstStyle>
            <a:lvl1pPr algn="ctr">
              <a:lnSpc>
                <a:spcPts val="2793"/>
              </a:lnSpc>
              <a:defRPr sz="2594"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558" y="1806854"/>
            <a:ext cx="11711401" cy="368686"/>
          </a:xfrm>
          <a:prstGeom prst="rect">
            <a:avLst/>
          </a:prstGeom>
        </p:spPr>
        <p:txBody>
          <a:bodyPr vert="horz"/>
          <a:lstStyle>
            <a:lvl1pPr marL="0" indent="0" algn="ctr">
              <a:buFontTx/>
              <a:buNone/>
              <a:defRPr sz="1796"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7917" y="6621464"/>
            <a:ext cx="7398451" cy="236537"/>
          </a:xfrm>
          <a:prstGeom prst="rect">
            <a:avLst/>
          </a:prstGeom>
        </p:spPr>
        <p:txBody>
          <a:bodyPr vert="horz"/>
          <a:lstStyle>
            <a:lvl1pPr marL="0" indent="0">
              <a:buNone/>
              <a:defRPr sz="898"/>
            </a:lvl1pPr>
            <a:lvl2pPr marL="456103" indent="0">
              <a:buNone/>
              <a:defRPr/>
            </a:lvl2pPr>
            <a:lvl3pPr marL="912205" indent="0">
              <a:buNone/>
              <a:defRPr/>
            </a:lvl3pPr>
            <a:lvl4pPr marL="1368308" indent="0">
              <a:buNone/>
              <a:defRPr/>
            </a:lvl4pPr>
            <a:lvl5pPr marL="1824411" indent="0">
              <a:buNone/>
              <a:defRPr/>
            </a:lvl5pPr>
          </a:lstStyle>
          <a:p>
            <a:r>
              <a:rPr lang="en-US" sz="798"/>
              <a:t>Source: Insert Source Line Text  </a:t>
            </a:r>
          </a:p>
        </p:txBody>
      </p:sp>
      <p:sp>
        <p:nvSpPr>
          <p:cNvPr id="6" name="Text Placeholder 6"/>
          <p:cNvSpPr>
            <a:spLocks noGrp="1"/>
          </p:cNvSpPr>
          <p:nvPr>
            <p:ph type="body" sz="quarter" idx="15" hasCustomPrompt="1"/>
          </p:nvPr>
        </p:nvSpPr>
        <p:spPr>
          <a:xfrm>
            <a:off x="437771" y="6189666"/>
            <a:ext cx="2287382" cy="431798"/>
          </a:xfrm>
          <a:prstGeom prst="rect">
            <a:avLst/>
          </a:prstGeom>
        </p:spPr>
        <p:txBody>
          <a:bodyPr vert="horz"/>
          <a:lstStyle>
            <a:lvl1pPr marL="0" indent="0">
              <a:buNone/>
              <a:defRPr sz="1097" cap="all" baseline="0"/>
            </a:lvl1pPr>
            <a:lvl2pPr marL="456103" indent="0">
              <a:buNone/>
              <a:defRPr/>
            </a:lvl2pPr>
            <a:lvl3pPr marL="912205" indent="0">
              <a:buNone/>
              <a:defRPr/>
            </a:lvl3pPr>
            <a:lvl4pPr marL="1368308" indent="0">
              <a:buNone/>
              <a:defRPr/>
            </a:lvl4pPr>
            <a:lvl5pPr marL="1824411"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5925" y="5335064"/>
            <a:ext cx="11699434" cy="888470"/>
          </a:xfrm>
          <a:prstGeom prst="rect">
            <a:avLst/>
          </a:prstGeom>
        </p:spPr>
        <p:txBody>
          <a:bodyPr vert="horz"/>
          <a:lstStyle>
            <a:lvl1pPr marL="0" indent="0" algn="ctr" defTabSz="228051" fontAlgn="base">
              <a:lnSpc>
                <a:spcPts val="2294"/>
              </a:lnSpc>
              <a:spcBef>
                <a:spcPct val="0"/>
              </a:spcBef>
              <a:spcAft>
                <a:spcPct val="0"/>
              </a:spcAft>
              <a:buFontTx/>
              <a:buNone/>
              <a:defRPr sz="1097"/>
            </a:lvl1pPr>
            <a:lvl5pPr marL="1824411" indent="0">
              <a:buFontTx/>
              <a:buNone/>
              <a:defRPr sz="1197"/>
            </a:lvl5pPr>
          </a:lstStyle>
          <a:p>
            <a:pPr algn="ctr" defTabSz="457200" fontAlgn="base">
              <a:spcBef>
                <a:spcPct val="0"/>
              </a:spcBef>
              <a:spcAft>
                <a:spcPct val="0"/>
              </a:spcAft>
            </a:pPr>
            <a:r>
              <a:rPr lang="en-US" altLang="en-US" sz="1496">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496">
                <a:solidFill>
                  <a:prstClr val="black"/>
                </a:solidFill>
                <a:latin typeface="Trebuchet MS" pitchFamily="34" charset="0"/>
              </a:rPr>
              <a:t>Direct mail/email marketing has a nominal effect on informing buyers about their local dealership </a:t>
            </a:r>
          </a:p>
        </p:txBody>
      </p:sp>
      <p:sp>
        <p:nvSpPr>
          <p:cNvPr id="7"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14577515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noChangeAspect="1"/>
          </p:cNvSpPr>
          <p:nvPr>
            <p:ph type="pic" idx="1"/>
          </p:nvPr>
        </p:nvSpPr>
        <p:spPr>
          <a:xfrm>
            <a:off x="5170365" y="987426"/>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766511BC-F834-417A-AFA8-8C825A696C41}" type="datetimeFigureOut">
              <a:rPr lang="en-US" smtClean="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671319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511BC-F834-417A-AFA8-8C825A696C41}"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3250311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511BC-F834-417A-AFA8-8C825A696C41}"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D027C-25C8-4773-BB18-3036C59EB1C2}" type="slidenum">
              <a:rPr lang="en-US" smtClean="0"/>
              <a:t>‹#›</a:t>
            </a:fld>
            <a:endParaRPr lang="en-US"/>
          </a:p>
        </p:txBody>
      </p:sp>
    </p:spTree>
    <p:extLst>
      <p:ext uri="{BB962C8B-B14F-4D97-AF65-F5344CB8AC3E}">
        <p14:creationId xmlns:p14="http://schemas.microsoft.com/office/powerpoint/2010/main" val="1845948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6406980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613361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0910817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41557613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1071734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185996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40400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12652" y="2788255"/>
            <a:ext cx="6857349" cy="1286933"/>
          </a:xfrm>
          <a:prstGeom prst="rect">
            <a:avLst/>
          </a:prstGeom>
        </p:spPr>
        <p:txBody>
          <a:bodyPr vert="horz" lIns="0" tIns="0" rIns="0" bIns="0"/>
          <a:lstStyle>
            <a:lvl1pPr marL="0" indent="0">
              <a:lnSpc>
                <a:spcPts val="4489"/>
              </a:lnSpc>
              <a:spcBef>
                <a:spcPts val="0"/>
              </a:spcBef>
              <a:buFontTx/>
              <a:buNone/>
              <a:defRPr sz="5487" b="1" cap="none"/>
            </a:lvl1pPr>
            <a:lvl2pPr marL="456103" indent="0">
              <a:lnSpc>
                <a:spcPts val="4489"/>
              </a:lnSpc>
              <a:spcBef>
                <a:spcPts val="0"/>
              </a:spcBef>
              <a:buFontTx/>
              <a:buNone/>
              <a:defRPr sz="5487" cap="all"/>
            </a:lvl2pPr>
            <a:lvl3pPr marL="912205" indent="0">
              <a:lnSpc>
                <a:spcPts val="4489"/>
              </a:lnSpc>
              <a:spcBef>
                <a:spcPts val="0"/>
              </a:spcBef>
              <a:buFontTx/>
              <a:buNone/>
              <a:defRPr sz="5487" cap="all"/>
            </a:lvl3pPr>
            <a:lvl4pPr marL="1368308" indent="0">
              <a:lnSpc>
                <a:spcPts val="4489"/>
              </a:lnSpc>
              <a:spcBef>
                <a:spcPts val="0"/>
              </a:spcBef>
              <a:buFontTx/>
              <a:buNone/>
              <a:defRPr sz="5487" cap="all"/>
            </a:lvl4pPr>
            <a:lvl5pPr marL="1824411" indent="0">
              <a:lnSpc>
                <a:spcPts val="4489"/>
              </a:lnSpc>
              <a:spcBef>
                <a:spcPts val="0"/>
              </a:spcBef>
              <a:buFontTx/>
              <a:buNone/>
              <a:defRPr sz="5487" cap="all"/>
            </a:lvl5pPr>
          </a:lstStyle>
          <a:p>
            <a:pPr lvl="0"/>
            <a:r>
              <a:rPr lang="en-US"/>
              <a:t>Insert Report Title Here</a:t>
            </a:r>
          </a:p>
        </p:txBody>
      </p:sp>
      <p:sp>
        <p:nvSpPr>
          <p:cNvPr id="7" name="Text Placeholder 6"/>
          <p:cNvSpPr>
            <a:spLocks noGrp="1"/>
          </p:cNvSpPr>
          <p:nvPr>
            <p:ph type="body" sz="quarter" idx="11" hasCustomPrompt="1"/>
          </p:nvPr>
        </p:nvSpPr>
        <p:spPr>
          <a:xfrm>
            <a:off x="3472158" y="3960348"/>
            <a:ext cx="8261764" cy="1585314"/>
          </a:xfrm>
          <a:prstGeom prst="rect">
            <a:avLst/>
          </a:prstGeom>
        </p:spPr>
        <p:txBody>
          <a:bodyPr vert="horz" lIns="0" tIns="0" rIns="0" bIns="0"/>
          <a:lstStyle>
            <a:lvl1pPr marL="0" indent="0">
              <a:spcBef>
                <a:spcPts val="0"/>
              </a:spcBef>
              <a:buFontTx/>
              <a:buNone/>
              <a:defRPr sz="3192" b="1" cap="none" baseline="0">
                <a:solidFill>
                  <a:srgbClr val="508ABA"/>
                </a:solidFill>
              </a:defRPr>
            </a:lvl1pPr>
            <a:lvl2pPr marL="456103" indent="0">
              <a:buFontTx/>
              <a:buNone/>
              <a:defRPr/>
            </a:lvl2pPr>
            <a:lvl3pPr marL="912205" indent="0">
              <a:buFontTx/>
              <a:buNone/>
              <a:defRPr/>
            </a:lvl3pPr>
            <a:lvl4pPr marL="1368308" indent="0">
              <a:buFontTx/>
              <a:buNone/>
              <a:defRPr/>
            </a:lvl4pPr>
            <a:lvl5pPr marL="1824411" indent="0">
              <a:buFontTx/>
              <a:buNone/>
              <a:defRPr/>
            </a:lvl5pPr>
          </a:lstStyle>
          <a:p>
            <a:r>
              <a:rPr lang="en-US" sz="2594">
                <a:latin typeface="+mn-lt"/>
                <a:cs typeface="Trebuchet MS"/>
              </a:rPr>
              <a:t>Insert Subhead Text Here</a:t>
            </a:r>
          </a:p>
        </p:txBody>
      </p:sp>
    </p:spTree>
    <p:extLst>
      <p:ext uri="{BB962C8B-B14F-4D97-AF65-F5344CB8AC3E}">
        <p14:creationId xmlns:p14="http://schemas.microsoft.com/office/powerpoint/2010/main" val="15056789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55385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639504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2196795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5/1/2024</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71039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10.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12.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1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8.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9.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hdr="0" ftr="0" dt="0"/>
  <p:txStyles>
    <p:titleStyle>
      <a:lvl1pPr algn="ctr" defTabSz="453751" rtl="0" eaLnBrk="1" latinLnBrk="0" hangingPunct="1">
        <a:spcBef>
          <a:spcPct val="0"/>
        </a:spcBef>
        <a:buNone/>
        <a:defRPr sz="4389" kern="1200">
          <a:solidFill>
            <a:schemeClr val="tx1"/>
          </a:solidFill>
          <a:latin typeface="+mj-lt"/>
          <a:ea typeface="+mj-ea"/>
          <a:cs typeface="+mj-cs"/>
        </a:defRPr>
      </a:lvl1pPr>
    </p:titleStyle>
    <p:bodyStyle>
      <a:lvl1pPr marL="340304" indent="-340304" algn="l" defTabSz="453751" rtl="0" eaLnBrk="1" latinLnBrk="0" hangingPunct="1">
        <a:spcBef>
          <a:spcPct val="20000"/>
        </a:spcBef>
        <a:buFont typeface="Arial"/>
        <a:buChar char="•"/>
        <a:defRPr sz="3192" kern="1200">
          <a:solidFill>
            <a:schemeClr val="tx1"/>
          </a:solidFill>
          <a:latin typeface="+mn-lt"/>
          <a:ea typeface="+mn-ea"/>
          <a:cs typeface="+mn-cs"/>
        </a:defRPr>
      </a:lvl1pPr>
      <a:lvl2pPr marL="737323" indent="-283577" algn="l" defTabSz="453751" rtl="0" eaLnBrk="1" latinLnBrk="0" hangingPunct="1">
        <a:spcBef>
          <a:spcPct val="20000"/>
        </a:spcBef>
        <a:buFont typeface="Arial"/>
        <a:buChar char="–"/>
        <a:defRPr sz="2793" kern="1200">
          <a:solidFill>
            <a:schemeClr val="tx1"/>
          </a:solidFill>
          <a:latin typeface="+mn-lt"/>
          <a:ea typeface="+mn-ea"/>
          <a:cs typeface="+mn-cs"/>
        </a:defRPr>
      </a:lvl2pPr>
      <a:lvl3pPr marL="1134341" indent="-226876" algn="l" defTabSz="453751" rtl="0" eaLnBrk="1" latinLnBrk="0" hangingPunct="1">
        <a:spcBef>
          <a:spcPct val="20000"/>
        </a:spcBef>
        <a:buFont typeface="Arial"/>
        <a:buChar char="•"/>
        <a:defRPr sz="2394" kern="1200">
          <a:solidFill>
            <a:schemeClr val="tx1"/>
          </a:solidFill>
          <a:latin typeface="+mn-lt"/>
          <a:ea typeface="+mn-ea"/>
          <a:cs typeface="+mn-cs"/>
        </a:defRPr>
      </a:lvl3pPr>
      <a:lvl4pPr marL="1588081" indent="-226876" algn="l" defTabSz="453751" rtl="0" eaLnBrk="1" latinLnBrk="0" hangingPunct="1">
        <a:spcBef>
          <a:spcPct val="20000"/>
        </a:spcBef>
        <a:buFont typeface="Arial"/>
        <a:buChar char="–"/>
        <a:defRPr sz="1995" kern="1200">
          <a:solidFill>
            <a:schemeClr val="tx1"/>
          </a:solidFill>
          <a:latin typeface="+mn-lt"/>
          <a:ea typeface="+mn-ea"/>
          <a:cs typeface="+mn-cs"/>
        </a:defRPr>
      </a:lvl4pPr>
      <a:lvl5pPr marL="2041818" indent="-226876" algn="l" defTabSz="453751" rtl="0" eaLnBrk="1" latinLnBrk="0" hangingPunct="1">
        <a:spcBef>
          <a:spcPct val="20000"/>
        </a:spcBef>
        <a:buFont typeface="Arial"/>
        <a:buChar char="»"/>
        <a:defRPr sz="1995" kern="1200">
          <a:solidFill>
            <a:schemeClr val="tx1"/>
          </a:solidFill>
          <a:latin typeface="+mn-lt"/>
          <a:ea typeface="+mn-ea"/>
          <a:cs typeface="+mn-cs"/>
        </a:defRPr>
      </a:lvl5pPr>
      <a:lvl6pPr marL="2495550" indent="-226876" algn="l" defTabSz="453751" rtl="0" eaLnBrk="1" latinLnBrk="0" hangingPunct="1">
        <a:spcBef>
          <a:spcPct val="20000"/>
        </a:spcBef>
        <a:buFont typeface="Arial"/>
        <a:buChar char="•"/>
        <a:defRPr sz="1995" kern="1200">
          <a:solidFill>
            <a:schemeClr val="tx1"/>
          </a:solidFill>
          <a:latin typeface="+mn-lt"/>
          <a:ea typeface="+mn-ea"/>
          <a:cs typeface="+mn-cs"/>
        </a:defRPr>
      </a:lvl6pPr>
      <a:lvl7pPr marL="2949287" indent="-226876" algn="l" defTabSz="453751" rtl="0" eaLnBrk="1" latinLnBrk="0" hangingPunct="1">
        <a:spcBef>
          <a:spcPct val="20000"/>
        </a:spcBef>
        <a:buFont typeface="Arial"/>
        <a:buChar char="•"/>
        <a:defRPr sz="1995" kern="1200">
          <a:solidFill>
            <a:schemeClr val="tx1"/>
          </a:solidFill>
          <a:latin typeface="+mn-lt"/>
          <a:ea typeface="+mn-ea"/>
          <a:cs typeface="+mn-cs"/>
        </a:defRPr>
      </a:lvl7pPr>
      <a:lvl8pPr marL="3403028" indent="-226876" algn="l" defTabSz="453751" rtl="0" eaLnBrk="1" latinLnBrk="0" hangingPunct="1">
        <a:spcBef>
          <a:spcPct val="20000"/>
        </a:spcBef>
        <a:buFont typeface="Arial"/>
        <a:buChar char="•"/>
        <a:defRPr sz="1995" kern="1200">
          <a:solidFill>
            <a:schemeClr val="tx1"/>
          </a:solidFill>
          <a:latin typeface="+mn-lt"/>
          <a:ea typeface="+mn-ea"/>
          <a:cs typeface="+mn-cs"/>
        </a:defRPr>
      </a:lvl8pPr>
      <a:lvl9pPr marL="3856763" indent="-226876" algn="l" defTabSz="453751"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3751" rtl="0" eaLnBrk="1" latinLnBrk="0" hangingPunct="1">
        <a:defRPr sz="1796" kern="1200">
          <a:solidFill>
            <a:schemeClr val="tx1"/>
          </a:solidFill>
          <a:latin typeface="+mn-lt"/>
          <a:ea typeface="+mn-ea"/>
          <a:cs typeface="+mn-cs"/>
        </a:defRPr>
      </a:lvl1pPr>
      <a:lvl2pPr marL="453751" algn="l" defTabSz="453751" rtl="0" eaLnBrk="1" latinLnBrk="0" hangingPunct="1">
        <a:defRPr sz="1796" kern="1200">
          <a:solidFill>
            <a:schemeClr val="tx1"/>
          </a:solidFill>
          <a:latin typeface="+mn-lt"/>
          <a:ea typeface="+mn-ea"/>
          <a:cs typeface="+mn-cs"/>
        </a:defRPr>
      </a:lvl2pPr>
      <a:lvl3pPr marL="907469" algn="l" defTabSz="453751" rtl="0" eaLnBrk="1" latinLnBrk="0" hangingPunct="1">
        <a:defRPr sz="1796" kern="1200">
          <a:solidFill>
            <a:schemeClr val="tx1"/>
          </a:solidFill>
          <a:latin typeface="+mn-lt"/>
          <a:ea typeface="+mn-ea"/>
          <a:cs typeface="+mn-cs"/>
        </a:defRPr>
      </a:lvl3pPr>
      <a:lvl4pPr marL="1361210" algn="l" defTabSz="453751" rtl="0" eaLnBrk="1" latinLnBrk="0" hangingPunct="1">
        <a:defRPr sz="1796" kern="1200">
          <a:solidFill>
            <a:schemeClr val="tx1"/>
          </a:solidFill>
          <a:latin typeface="+mn-lt"/>
          <a:ea typeface="+mn-ea"/>
          <a:cs typeface="+mn-cs"/>
        </a:defRPr>
      </a:lvl4pPr>
      <a:lvl5pPr marL="1814946" algn="l" defTabSz="453751" rtl="0" eaLnBrk="1" latinLnBrk="0" hangingPunct="1">
        <a:defRPr sz="1796" kern="1200">
          <a:solidFill>
            <a:schemeClr val="tx1"/>
          </a:solidFill>
          <a:latin typeface="+mn-lt"/>
          <a:ea typeface="+mn-ea"/>
          <a:cs typeface="+mn-cs"/>
        </a:defRPr>
      </a:lvl5pPr>
      <a:lvl6pPr marL="2268684" algn="l" defTabSz="453751" rtl="0" eaLnBrk="1" latinLnBrk="0" hangingPunct="1">
        <a:defRPr sz="1796" kern="1200">
          <a:solidFill>
            <a:schemeClr val="tx1"/>
          </a:solidFill>
          <a:latin typeface="+mn-lt"/>
          <a:ea typeface="+mn-ea"/>
          <a:cs typeface="+mn-cs"/>
        </a:defRPr>
      </a:lvl6pPr>
      <a:lvl7pPr marL="2722419" algn="l" defTabSz="453751" rtl="0" eaLnBrk="1" latinLnBrk="0" hangingPunct="1">
        <a:defRPr sz="1796" kern="1200">
          <a:solidFill>
            <a:schemeClr val="tx1"/>
          </a:solidFill>
          <a:latin typeface="+mn-lt"/>
          <a:ea typeface="+mn-ea"/>
          <a:cs typeface="+mn-cs"/>
        </a:defRPr>
      </a:lvl7pPr>
      <a:lvl8pPr marL="3176158" algn="l" defTabSz="453751" rtl="0" eaLnBrk="1" latinLnBrk="0" hangingPunct="1">
        <a:defRPr sz="1796" kern="1200">
          <a:solidFill>
            <a:schemeClr val="tx1"/>
          </a:solidFill>
          <a:latin typeface="+mn-lt"/>
          <a:ea typeface="+mn-ea"/>
          <a:cs typeface="+mn-cs"/>
        </a:defRPr>
      </a:lvl8pPr>
      <a:lvl9pPr marL="3629894" algn="l" defTabSz="453751" rtl="0" eaLnBrk="1" latinLnBrk="0" hangingPunct="1">
        <a:defRPr sz="1796"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188277" y="6620933"/>
            <a:ext cx="738105"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998" smtClean="0">
                <a:solidFill>
                  <a:srgbClr val="508ABA"/>
                </a:solidFill>
                <a:latin typeface="Trebuchet MS"/>
                <a:cs typeface="Trebuchet MS"/>
              </a:rPr>
              <a:pPr algn="r"/>
              <a:t>‹#›</a:t>
            </a:fld>
            <a:endParaRPr lang="en-US" sz="998">
              <a:solidFill>
                <a:srgbClr val="508ABA"/>
              </a:solidFill>
              <a:latin typeface="Trebuchet MS"/>
              <a:cs typeface="Trebuchet MS"/>
            </a:endParaRPr>
          </a:p>
        </p:txBody>
      </p:sp>
    </p:spTree>
    <p:extLst>
      <p:ext uri="{BB962C8B-B14F-4D97-AF65-F5344CB8AC3E}">
        <p14:creationId xmlns:p14="http://schemas.microsoft.com/office/powerpoint/2010/main" val="3126209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198264" y="6469449"/>
            <a:ext cx="2837762" cy="365125"/>
          </a:xfrm>
          <a:prstGeom prst="rect">
            <a:avLst/>
          </a:prstGeom>
        </p:spPr>
        <p:txBody>
          <a:bodyPr vert="horz" lIns="234480" tIns="117240" rIns="234480" bIns="117240" rtlCol="0" anchor="ctr"/>
          <a:lstStyle>
            <a:lvl1pPr algn="r">
              <a:defRPr sz="1546">
                <a:solidFill>
                  <a:schemeClr val="tx1">
                    <a:tint val="75000"/>
                  </a:schemeClr>
                </a:solidFill>
              </a:defRPr>
            </a:lvl1pPr>
          </a:lstStyle>
          <a:p>
            <a:pPr defTabSz="912205"/>
            <a:fld id="{FC623D9C-B141-0E44-9A0E-426DA6A043B9}" type="slidenum">
              <a:rPr lang="en-US" smtClean="0">
                <a:solidFill>
                  <a:prstClr val="black">
                    <a:tint val="75000"/>
                  </a:prstClr>
                </a:solidFill>
              </a:rPr>
              <a:pPr defTabSz="912205"/>
              <a:t>‹#›</a:t>
            </a:fld>
            <a:endParaRPr lang="en-US">
              <a:solidFill>
                <a:prstClr val="black">
                  <a:tint val="75000"/>
                </a:prstClr>
              </a:solidFill>
            </a:endParaRPr>
          </a:p>
        </p:txBody>
      </p:sp>
    </p:spTree>
    <p:extLst>
      <p:ext uri="{BB962C8B-B14F-4D97-AF65-F5344CB8AC3E}">
        <p14:creationId xmlns:p14="http://schemas.microsoft.com/office/powerpoint/2010/main" val="2776219337"/>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59" r:id="rId3"/>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188277" y="6620933"/>
            <a:ext cx="738105"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998" smtClean="0">
                <a:solidFill>
                  <a:srgbClr val="508ABA"/>
                </a:solidFill>
                <a:latin typeface="Trebuchet MS"/>
                <a:cs typeface="Trebuchet MS"/>
              </a:rPr>
              <a:pPr algn="r"/>
              <a:t>‹#›</a:t>
            </a:fld>
            <a:endParaRPr lang="en-US" sz="998">
              <a:solidFill>
                <a:srgbClr val="508ABA"/>
              </a:solidFill>
              <a:latin typeface="Trebuchet MS"/>
              <a:cs typeface="Trebuchet MS"/>
            </a:endParaRPr>
          </a:p>
        </p:txBody>
      </p:sp>
    </p:spTree>
    <p:extLst>
      <p:ext uri="{BB962C8B-B14F-4D97-AF65-F5344CB8AC3E}">
        <p14:creationId xmlns:p14="http://schemas.microsoft.com/office/powerpoint/2010/main" val="54084602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8547" y="457202"/>
            <a:ext cx="10945656"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8547" y="1270622"/>
            <a:ext cx="10945656"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8096" y="6356370"/>
            <a:ext cx="4104619" cy="365125"/>
          </a:xfrm>
          <a:prstGeom prst="rect">
            <a:avLst/>
          </a:prstGeom>
        </p:spPr>
        <p:txBody>
          <a:bodyPr vert="horz" lIns="91440" tIns="45720" rIns="91440" bIns="45720" rtlCol="0" anchor="ctr">
            <a:noAutofit/>
          </a:bodyPr>
          <a:lstStyle>
            <a:lvl1pPr algn="l">
              <a:defRPr sz="1236">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17334" y="6356370"/>
            <a:ext cx="2736414" cy="365125"/>
          </a:xfrm>
          <a:prstGeom prst="rect">
            <a:avLst/>
          </a:prstGeom>
        </p:spPr>
        <p:txBody>
          <a:bodyPr vert="horz" lIns="91440" tIns="45720" rIns="91440" bIns="45720" rtlCol="0" anchor="ctr">
            <a:noAutofit/>
          </a:bodyPr>
          <a:lstStyle>
            <a:lvl1pPr algn="r">
              <a:defRPr sz="1236">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40564840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Lst>
  <p:hf hdr="0" ftr="0" dt="0"/>
  <p:txStyles>
    <p:titleStyle>
      <a:lvl1pPr algn="l" defTabSz="941790" rtl="0" eaLnBrk="1" latinLnBrk="0" hangingPunct="1">
        <a:lnSpc>
          <a:spcPct val="100000"/>
        </a:lnSpc>
        <a:spcBef>
          <a:spcPct val="0"/>
        </a:spcBef>
        <a:buNone/>
        <a:defRPr sz="3741" kern="1200">
          <a:solidFill>
            <a:schemeClr val="tx1"/>
          </a:solidFill>
          <a:latin typeface="+mj-lt"/>
          <a:ea typeface="+mj-ea"/>
          <a:cs typeface="+mj-cs"/>
        </a:defRPr>
      </a:lvl1pPr>
    </p:titleStyle>
    <p:bodyStyle>
      <a:lvl1pPr marL="235448" indent="-235448" algn="l" defTabSz="941790" rtl="0" eaLnBrk="1" latinLnBrk="0" hangingPunct="1">
        <a:lnSpc>
          <a:spcPts val="1496"/>
        </a:lnSpc>
        <a:spcBef>
          <a:spcPts val="1031"/>
        </a:spcBef>
        <a:spcAft>
          <a:spcPts val="1545"/>
        </a:spcAft>
        <a:buFont typeface="Arial" panose="020B0604020202020204" pitchFamily="34" charset="0"/>
        <a:buChar char="•"/>
        <a:defRPr sz="1417" kern="1200">
          <a:solidFill>
            <a:schemeClr val="tx1"/>
          </a:solidFill>
          <a:latin typeface="Helvetica-Light" panose="020B0400000000000000" pitchFamily="34" charset="0"/>
          <a:ea typeface="+mn-ea"/>
          <a:cs typeface="+mn-cs"/>
        </a:defRPr>
      </a:lvl1pPr>
      <a:lvl2pPr marL="706343" indent="-235448" algn="l" defTabSz="941790" rtl="0" eaLnBrk="1" latinLnBrk="0" hangingPunct="1">
        <a:lnSpc>
          <a:spcPts val="1496"/>
        </a:lnSpc>
        <a:spcBef>
          <a:spcPts val="515"/>
        </a:spcBef>
        <a:spcAft>
          <a:spcPts val="1545"/>
        </a:spcAft>
        <a:buFont typeface="Arial" panose="020B0604020202020204" pitchFamily="34" charset="0"/>
        <a:buChar char="•"/>
        <a:defRPr sz="1417" kern="1200">
          <a:solidFill>
            <a:schemeClr val="tx1"/>
          </a:solidFill>
          <a:latin typeface="Helvetica-Light" panose="020B0400000000000000" pitchFamily="34" charset="0"/>
          <a:ea typeface="+mn-ea"/>
          <a:cs typeface="+mn-cs"/>
        </a:defRPr>
      </a:lvl2pPr>
      <a:lvl3pPr marL="1177238" indent="-235448" algn="l" defTabSz="941790" rtl="0" eaLnBrk="1" latinLnBrk="0" hangingPunct="1">
        <a:lnSpc>
          <a:spcPts val="1496"/>
        </a:lnSpc>
        <a:spcBef>
          <a:spcPts val="515"/>
        </a:spcBef>
        <a:spcAft>
          <a:spcPts val="1545"/>
        </a:spcAft>
        <a:buFont typeface="Arial" panose="020B0604020202020204" pitchFamily="34" charset="0"/>
        <a:buChar char="•"/>
        <a:defRPr sz="1417" kern="1200">
          <a:solidFill>
            <a:schemeClr val="tx1"/>
          </a:solidFill>
          <a:latin typeface="Helvetica-Light" panose="020B0400000000000000" pitchFamily="34" charset="0"/>
          <a:ea typeface="+mn-ea"/>
          <a:cs typeface="+mn-cs"/>
        </a:defRPr>
      </a:lvl3pPr>
      <a:lvl4pPr marL="1648135" indent="-235448" algn="l" defTabSz="941790" rtl="0" eaLnBrk="1" latinLnBrk="0" hangingPunct="1">
        <a:lnSpc>
          <a:spcPts val="1496"/>
        </a:lnSpc>
        <a:spcBef>
          <a:spcPts val="515"/>
        </a:spcBef>
        <a:spcAft>
          <a:spcPts val="1545"/>
        </a:spcAft>
        <a:buFont typeface="Arial" panose="020B0604020202020204" pitchFamily="34" charset="0"/>
        <a:buChar char="•"/>
        <a:defRPr sz="1417" kern="1200">
          <a:solidFill>
            <a:schemeClr val="tx1"/>
          </a:solidFill>
          <a:latin typeface="Helvetica-Light" panose="020B0400000000000000" pitchFamily="34" charset="0"/>
          <a:ea typeface="+mn-ea"/>
          <a:cs typeface="+mn-cs"/>
        </a:defRPr>
      </a:lvl4pPr>
      <a:lvl5pPr marL="2119029" indent="-235448" algn="l" defTabSz="941790" rtl="0" eaLnBrk="1" latinLnBrk="0" hangingPunct="1">
        <a:lnSpc>
          <a:spcPts val="1496"/>
        </a:lnSpc>
        <a:spcBef>
          <a:spcPts val="515"/>
        </a:spcBef>
        <a:spcAft>
          <a:spcPts val="1545"/>
        </a:spcAft>
        <a:buFont typeface="Arial" panose="020B0604020202020204" pitchFamily="34" charset="0"/>
        <a:buChar char="•"/>
        <a:defRPr sz="1417" kern="1200">
          <a:solidFill>
            <a:schemeClr val="tx1"/>
          </a:solidFill>
          <a:latin typeface="Helvetica-Light" panose="020B0400000000000000" pitchFamily="34" charset="0"/>
          <a:ea typeface="+mn-ea"/>
          <a:cs typeface="+mn-cs"/>
        </a:defRPr>
      </a:lvl5pPr>
      <a:lvl6pPr marL="2589924" indent="-235448" algn="l" defTabSz="941790" rtl="0" eaLnBrk="1" latinLnBrk="0" hangingPunct="1">
        <a:lnSpc>
          <a:spcPct val="90000"/>
        </a:lnSpc>
        <a:spcBef>
          <a:spcPts val="515"/>
        </a:spcBef>
        <a:buFont typeface="Arial" panose="020B0604020202020204" pitchFamily="34" charset="0"/>
        <a:buChar char="•"/>
        <a:defRPr sz="1854" kern="1200">
          <a:solidFill>
            <a:schemeClr val="tx1"/>
          </a:solidFill>
          <a:latin typeface="+mn-lt"/>
          <a:ea typeface="+mn-ea"/>
          <a:cs typeface="+mn-cs"/>
        </a:defRPr>
      </a:lvl6pPr>
      <a:lvl7pPr marL="3060819" indent="-235448" algn="l" defTabSz="941790" rtl="0" eaLnBrk="1" latinLnBrk="0" hangingPunct="1">
        <a:lnSpc>
          <a:spcPct val="90000"/>
        </a:lnSpc>
        <a:spcBef>
          <a:spcPts val="515"/>
        </a:spcBef>
        <a:buFont typeface="Arial" panose="020B0604020202020204" pitchFamily="34" charset="0"/>
        <a:buChar char="•"/>
        <a:defRPr sz="1854" kern="1200">
          <a:solidFill>
            <a:schemeClr val="tx1"/>
          </a:solidFill>
          <a:latin typeface="+mn-lt"/>
          <a:ea typeface="+mn-ea"/>
          <a:cs typeface="+mn-cs"/>
        </a:defRPr>
      </a:lvl7pPr>
      <a:lvl8pPr marL="3531714" indent="-235448" algn="l" defTabSz="941790" rtl="0" eaLnBrk="1" latinLnBrk="0" hangingPunct="1">
        <a:lnSpc>
          <a:spcPct val="90000"/>
        </a:lnSpc>
        <a:spcBef>
          <a:spcPts val="515"/>
        </a:spcBef>
        <a:buFont typeface="Arial" panose="020B0604020202020204" pitchFamily="34" charset="0"/>
        <a:buChar char="•"/>
        <a:defRPr sz="1854" kern="1200">
          <a:solidFill>
            <a:schemeClr val="tx1"/>
          </a:solidFill>
          <a:latin typeface="+mn-lt"/>
          <a:ea typeface="+mn-ea"/>
          <a:cs typeface="+mn-cs"/>
        </a:defRPr>
      </a:lvl8pPr>
      <a:lvl9pPr marL="4002611" indent="-235448" algn="l" defTabSz="941790" rtl="0" eaLnBrk="1" latinLnBrk="0" hangingPunct="1">
        <a:lnSpc>
          <a:spcPct val="90000"/>
        </a:lnSpc>
        <a:spcBef>
          <a:spcPts val="515"/>
        </a:spcBef>
        <a:buFont typeface="Arial" panose="020B0604020202020204" pitchFamily="34" charset="0"/>
        <a:buChar char="•"/>
        <a:defRPr sz="1854" kern="1200">
          <a:solidFill>
            <a:schemeClr val="tx1"/>
          </a:solidFill>
          <a:latin typeface="+mn-lt"/>
          <a:ea typeface="+mn-ea"/>
          <a:cs typeface="+mn-cs"/>
        </a:defRPr>
      </a:lvl9pPr>
    </p:bodyStyle>
    <p:otherStyle>
      <a:defPPr>
        <a:defRPr lang="en-US"/>
      </a:defPPr>
      <a:lvl1pPr marL="0" algn="l" defTabSz="941790" rtl="0" eaLnBrk="1" latinLnBrk="0" hangingPunct="1">
        <a:defRPr sz="1854" kern="1200">
          <a:solidFill>
            <a:schemeClr val="tx1"/>
          </a:solidFill>
          <a:latin typeface="+mn-lt"/>
          <a:ea typeface="+mn-ea"/>
          <a:cs typeface="+mn-cs"/>
        </a:defRPr>
      </a:lvl1pPr>
      <a:lvl2pPr marL="470895" algn="l" defTabSz="941790" rtl="0" eaLnBrk="1" latinLnBrk="0" hangingPunct="1">
        <a:defRPr sz="1854" kern="1200">
          <a:solidFill>
            <a:schemeClr val="tx1"/>
          </a:solidFill>
          <a:latin typeface="+mn-lt"/>
          <a:ea typeface="+mn-ea"/>
          <a:cs typeface="+mn-cs"/>
        </a:defRPr>
      </a:lvl2pPr>
      <a:lvl3pPr marL="941790" algn="l" defTabSz="941790" rtl="0" eaLnBrk="1" latinLnBrk="0" hangingPunct="1">
        <a:defRPr sz="1854" kern="1200">
          <a:solidFill>
            <a:schemeClr val="tx1"/>
          </a:solidFill>
          <a:latin typeface="+mn-lt"/>
          <a:ea typeface="+mn-ea"/>
          <a:cs typeface="+mn-cs"/>
        </a:defRPr>
      </a:lvl3pPr>
      <a:lvl4pPr marL="1412685" algn="l" defTabSz="941790" rtl="0" eaLnBrk="1" latinLnBrk="0" hangingPunct="1">
        <a:defRPr sz="1854" kern="1200">
          <a:solidFill>
            <a:schemeClr val="tx1"/>
          </a:solidFill>
          <a:latin typeface="+mn-lt"/>
          <a:ea typeface="+mn-ea"/>
          <a:cs typeface="+mn-cs"/>
        </a:defRPr>
      </a:lvl4pPr>
      <a:lvl5pPr marL="1883582" algn="l" defTabSz="941790" rtl="0" eaLnBrk="1" latinLnBrk="0" hangingPunct="1">
        <a:defRPr sz="1854" kern="1200">
          <a:solidFill>
            <a:schemeClr val="tx1"/>
          </a:solidFill>
          <a:latin typeface="+mn-lt"/>
          <a:ea typeface="+mn-ea"/>
          <a:cs typeface="+mn-cs"/>
        </a:defRPr>
      </a:lvl5pPr>
      <a:lvl6pPr marL="2354477" algn="l" defTabSz="941790" rtl="0" eaLnBrk="1" latinLnBrk="0" hangingPunct="1">
        <a:defRPr sz="1854" kern="1200">
          <a:solidFill>
            <a:schemeClr val="tx1"/>
          </a:solidFill>
          <a:latin typeface="+mn-lt"/>
          <a:ea typeface="+mn-ea"/>
          <a:cs typeface="+mn-cs"/>
        </a:defRPr>
      </a:lvl6pPr>
      <a:lvl7pPr marL="2825373" algn="l" defTabSz="941790" rtl="0" eaLnBrk="1" latinLnBrk="0" hangingPunct="1">
        <a:defRPr sz="1854" kern="1200">
          <a:solidFill>
            <a:schemeClr val="tx1"/>
          </a:solidFill>
          <a:latin typeface="+mn-lt"/>
          <a:ea typeface="+mn-ea"/>
          <a:cs typeface="+mn-cs"/>
        </a:defRPr>
      </a:lvl7pPr>
      <a:lvl8pPr marL="3296267" algn="l" defTabSz="941790" rtl="0" eaLnBrk="1" latinLnBrk="0" hangingPunct="1">
        <a:defRPr sz="1854" kern="1200">
          <a:solidFill>
            <a:schemeClr val="tx1"/>
          </a:solidFill>
          <a:latin typeface="+mn-lt"/>
          <a:ea typeface="+mn-ea"/>
          <a:cs typeface="+mn-cs"/>
        </a:defRPr>
      </a:lvl8pPr>
      <a:lvl9pPr marL="3767163" algn="l" defTabSz="941790" rtl="0" eaLnBrk="1" latinLnBrk="0" hangingPunct="1">
        <a:defRPr sz="185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F26B43"/>
          </p15:clr>
        </p15:guide>
        <p15:guide id="2" pos="128" userDrawn="1">
          <p15:clr>
            <a:srgbClr val="F26B43"/>
          </p15:clr>
        </p15:guide>
        <p15:guide id="3" pos="3587" userDrawn="1">
          <p15:clr>
            <a:srgbClr val="F26B43"/>
          </p15:clr>
        </p15:guide>
        <p15:guide id="4" orient="horz" pos="2016" userDrawn="1">
          <p15:clr>
            <a:srgbClr val="F26B43"/>
          </p15:clr>
        </p15:guide>
        <p15:guide id="5" pos="152"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C764DE79-268F-4C1A-8933-263129D2AF90}" type="datetimeFigureOut">
              <a:rPr lang="en-US" dirty="0"/>
              <a:t>5/1/2024</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330185068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C764DE79-268F-4C1A-8933-263129D2AF90}" type="datetimeFigureOut">
              <a:rPr lang="en-US" dirty="0"/>
              <a:t>5/1/2024</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4126750577"/>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hf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EF675F10-90BA-9A4B-97C5-0F6D45F15F43}" type="datetimeFigureOut">
              <a:rPr lang="en-US" smtClean="0"/>
              <a:t>5/1/2024</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2141129133"/>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3706737255"/>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18188" y="6064470"/>
            <a:ext cx="200819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03"/>
            <a:endParaRPr lang="en-US" sz="1796">
              <a:solidFill>
                <a:prstClr val="white"/>
              </a:solidFill>
            </a:endParaRPr>
          </a:p>
        </p:txBody>
      </p:sp>
      <p:sp>
        <p:nvSpPr>
          <p:cNvPr id="6"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1057755067"/>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376556523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4" r:id="rId3"/>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1867229838"/>
      </p:ext>
    </p:extLst>
  </p:cSld>
  <p:clrMap bg1="lt1" tx1="dk1" bg2="lt2" tx2="dk2" accent1="accent1" accent2="accent2" accent3="accent3" accent4="accent4" accent5="accent5" accent6="accent6" hlink="hlink" folHlink="folHlink"/>
  <p:sldLayoutIdLst>
    <p:sldLayoutId id="2147483730" r:id="rId1"/>
    <p:sldLayoutId id="2147483731" r:id="rId2"/>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147724795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9" r:id="rId3"/>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1031386000"/>
      </p:ext>
    </p:extLst>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30170386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10712" y="6367829"/>
            <a:ext cx="2736414" cy="365125"/>
          </a:xfrm>
          <a:prstGeom prst="rect">
            <a:avLst/>
          </a:prstGeom>
        </p:spPr>
        <p:txBody>
          <a:bodyPr vert="horz" lIns="91440" tIns="45720" rIns="91440" bIns="45720" rtlCol="0" anchor="ctr"/>
          <a:lstStyle>
            <a:lvl1pPr algn="r">
              <a:defRPr sz="1596">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a:p>
        </p:txBody>
      </p:sp>
    </p:spTree>
    <p:extLst>
      <p:ext uri="{BB962C8B-B14F-4D97-AF65-F5344CB8AC3E}">
        <p14:creationId xmlns:p14="http://schemas.microsoft.com/office/powerpoint/2010/main" val="35167186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Lst>
  <p:hf hdr="0" ftr="0" dt="0"/>
  <p:txStyles>
    <p:titleStyle>
      <a:lvl1pPr algn="ctr" defTabSz="456103" rtl="0" eaLnBrk="1" latinLnBrk="0" hangingPunct="1">
        <a:spcBef>
          <a:spcPct val="0"/>
        </a:spcBef>
        <a:buNone/>
        <a:defRPr sz="4389" kern="1200">
          <a:solidFill>
            <a:schemeClr val="tx1"/>
          </a:solidFill>
          <a:latin typeface="+mj-lt"/>
          <a:ea typeface="+mj-ea"/>
          <a:cs typeface="+mj-cs"/>
        </a:defRPr>
      </a:lvl1pPr>
    </p:titleStyle>
    <p:bodyStyle>
      <a:lvl1pPr marL="342077" indent="-342077" algn="l" defTabSz="456103" rtl="0" eaLnBrk="1" latinLnBrk="0" hangingPunct="1">
        <a:spcBef>
          <a:spcPct val="20000"/>
        </a:spcBef>
        <a:buFont typeface="Arial"/>
        <a:buChar char="•"/>
        <a:defRPr sz="3192" kern="1200">
          <a:solidFill>
            <a:schemeClr val="tx1"/>
          </a:solidFill>
          <a:latin typeface="+mn-lt"/>
          <a:ea typeface="+mn-ea"/>
          <a:cs typeface="+mn-cs"/>
        </a:defRPr>
      </a:lvl1pPr>
      <a:lvl2pPr marL="741167" indent="-285064" algn="l" defTabSz="456103" rtl="0" eaLnBrk="1" latinLnBrk="0" hangingPunct="1">
        <a:spcBef>
          <a:spcPct val="20000"/>
        </a:spcBef>
        <a:buFont typeface="Arial"/>
        <a:buChar char="–"/>
        <a:defRPr sz="2793" kern="1200">
          <a:solidFill>
            <a:schemeClr val="tx1"/>
          </a:solidFill>
          <a:latin typeface="+mn-lt"/>
          <a:ea typeface="+mn-ea"/>
          <a:cs typeface="+mn-cs"/>
        </a:defRPr>
      </a:lvl2pPr>
      <a:lvl3pPr marL="1140257" indent="-228051" algn="l" defTabSz="456103" rtl="0" eaLnBrk="1" latinLnBrk="0" hangingPunct="1">
        <a:spcBef>
          <a:spcPct val="20000"/>
        </a:spcBef>
        <a:buFont typeface="Arial"/>
        <a:buChar char="•"/>
        <a:defRPr sz="2394" kern="1200">
          <a:solidFill>
            <a:schemeClr val="tx1"/>
          </a:solidFill>
          <a:latin typeface="+mn-lt"/>
          <a:ea typeface="+mn-ea"/>
          <a:cs typeface="+mn-cs"/>
        </a:defRPr>
      </a:lvl3pPr>
      <a:lvl4pPr marL="1596360" indent="-228051" algn="l" defTabSz="456103" rtl="0" eaLnBrk="1" latinLnBrk="0" hangingPunct="1">
        <a:spcBef>
          <a:spcPct val="20000"/>
        </a:spcBef>
        <a:buFont typeface="Arial"/>
        <a:buChar char="–"/>
        <a:defRPr sz="1995" kern="1200">
          <a:solidFill>
            <a:schemeClr val="tx1"/>
          </a:solidFill>
          <a:latin typeface="+mn-lt"/>
          <a:ea typeface="+mn-ea"/>
          <a:cs typeface="+mn-cs"/>
        </a:defRPr>
      </a:lvl4pPr>
      <a:lvl5pPr marL="2052462" indent="-228051" algn="l" defTabSz="456103" rtl="0" eaLnBrk="1" latinLnBrk="0" hangingPunct="1">
        <a:spcBef>
          <a:spcPct val="20000"/>
        </a:spcBef>
        <a:buFont typeface="Arial"/>
        <a:buChar char="»"/>
        <a:defRPr sz="1995" kern="1200">
          <a:solidFill>
            <a:schemeClr val="tx1"/>
          </a:solidFill>
          <a:latin typeface="+mn-lt"/>
          <a:ea typeface="+mn-ea"/>
          <a:cs typeface="+mn-cs"/>
        </a:defRPr>
      </a:lvl5pPr>
      <a:lvl6pPr marL="2508565" indent="-228051" algn="l" defTabSz="456103" rtl="0" eaLnBrk="1" latinLnBrk="0" hangingPunct="1">
        <a:spcBef>
          <a:spcPct val="20000"/>
        </a:spcBef>
        <a:buFont typeface="Arial"/>
        <a:buChar char="•"/>
        <a:defRPr sz="1995" kern="1200">
          <a:solidFill>
            <a:schemeClr val="tx1"/>
          </a:solidFill>
          <a:latin typeface="+mn-lt"/>
          <a:ea typeface="+mn-ea"/>
          <a:cs typeface="+mn-cs"/>
        </a:defRPr>
      </a:lvl6pPr>
      <a:lvl7pPr marL="2964668" indent="-228051" algn="l" defTabSz="456103" rtl="0" eaLnBrk="1" latinLnBrk="0" hangingPunct="1">
        <a:spcBef>
          <a:spcPct val="20000"/>
        </a:spcBef>
        <a:buFont typeface="Arial"/>
        <a:buChar char="•"/>
        <a:defRPr sz="1995" kern="1200">
          <a:solidFill>
            <a:schemeClr val="tx1"/>
          </a:solidFill>
          <a:latin typeface="+mn-lt"/>
          <a:ea typeface="+mn-ea"/>
          <a:cs typeface="+mn-cs"/>
        </a:defRPr>
      </a:lvl7pPr>
      <a:lvl8pPr marL="3420770" indent="-228051" algn="l" defTabSz="456103" rtl="0" eaLnBrk="1" latinLnBrk="0" hangingPunct="1">
        <a:spcBef>
          <a:spcPct val="20000"/>
        </a:spcBef>
        <a:buFont typeface="Arial"/>
        <a:buChar char="•"/>
        <a:defRPr sz="1995" kern="1200">
          <a:solidFill>
            <a:schemeClr val="tx1"/>
          </a:solidFill>
          <a:latin typeface="+mn-lt"/>
          <a:ea typeface="+mn-ea"/>
          <a:cs typeface="+mn-cs"/>
        </a:defRPr>
      </a:lvl8pPr>
      <a:lvl9pPr marL="3876873" indent="-228051" algn="l" defTabSz="456103"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103" rtl="0" eaLnBrk="1" latinLnBrk="0" hangingPunct="1">
        <a:defRPr sz="1796" kern="1200">
          <a:solidFill>
            <a:schemeClr val="tx1"/>
          </a:solidFill>
          <a:latin typeface="+mn-lt"/>
          <a:ea typeface="+mn-ea"/>
          <a:cs typeface="+mn-cs"/>
        </a:defRPr>
      </a:lvl1pPr>
      <a:lvl2pPr marL="456103" algn="l" defTabSz="456103" rtl="0" eaLnBrk="1" latinLnBrk="0" hangingPunct="1">
        <a:defRPr sz="1796" kern="1200">
          <a:solidFill>
            <a:schemeClr val="tx1"/>
          </a:solidFill>
          <a:latin typeface="+mn-lt"/>
          <a:ea typeface="+mn-ea"/>
          <a:cs typeface="+mn-cs"/>
        </a:defRPr>
      </a:lvl2pPr>
      <a:lvl3pPr marL="912205" algn="l" defTabSz="456103" rtl="0" eaLnBrk="1" latinLnBrk="0" hangingPunct="1">
        <a:defRPr sz="1796" kern="1200">
          <a:solidFill>
            <a:schemeClr val="tx1"/>
          </a:solidFill>
          <a:latin typeface="+mn-lt"/>
          <a:ea typeface="+mn-ea"/>
          <a:cs typeface="+mn-cs"/>
        </a:defRPr>
      </a:lvl3pPr>
      <a:lvl4pPr marL="1368308" algn="l" defTabSz="456103" rtl="0" eaLnBrk="1" latinLnBrk="0" hangingPunct="1">
        <a:defRPr sz="1796" kern="1200">
          <a:solidFill>
            <a:schemeClr val="tx1"/>
          </a:solidFill>
          <a:latin typeface="+mn-lt"/>
          <a:ea typeface="+mn-ea"/>
          <a:cs typeface="+mn-cs"/>
        </a:defRPr>
      </a:lvl4pPr>
      <a:lvl5pPr marL="1824411" algn="l" defTabSz="456103" rtl="0" eaLnBrk="1" latinLnBrk="0" hangingPunct="1">
        <a:defRPr sz="1796" kern="1200">
          <a:solidFill>
            <a:schemeClr val="tx1"/>
          </a:solidFill>
          <a:latin typeface="+mn-lt"/>
          <a:ea typeface="+mn-ea"/>
          <a:cs typeface="+mn-cs"/>
        </a:defRPr>
      </a:lvl5pPr>
      <a:lvl6pPr marL="2280514" algn="l" defTabSz="456103" rtl="0" eaLnBrk="1" latinLnBrk="0" hangingPunct="1">
        <a:defRPr sz="1796" kern="1200">
          <a:solidFill>
            <a:schemeClr val="tx1"/>
          </a:solidFill>
          <a:latin typeface="+mn-lt"/>
          <a:ea typeface="+mn-ea"/>
          <a:cs typeface="+mn-cs"/>
        </a:defRPr>
      </a:lvl6pPr>
      <a:lvl7pPr marL="2736616" algn="l" defTabSz="456103" rtl="0" eaLnBrk="1" latinLnBrk="0" hangingPunct="1">
        <a:defRPr sz="1796" kern="1200">
          <a:solidFill>
            <a:schemeClr val="tx1"/>
          </a:solidFill>
          <a:latin typeface="+mn-lt"/>
          <a:ea typeface="+mn-ea"/>
          <a:cs typeface="+mn-cs"/>
        </a:defRPr>
      </a:lvl7pPr>
      <a:lvl8pPr marL="3192719" algn="l" defTabSz="456103" rtl="0" eaLnBrk="1" latinLnBrk="0" hangingPunct="1">
        <a:defRPr sz="1796" kern="1200">
          <a:solidFill>
            <a:schemeClr val="tx1"/>
          </a:solidFill>
          <a:latin typeface="+mn-lt"/>
          <a:ea typeface="+mn-ea"/>
          <a:cs typeface="+mn-cs"/>
        </a:defRPr>
      </a:lvl8pPr>
      <a:lvl9pPr marL="3648822" algn="l" defTabSz="456103" rtl="0" eaLnBrk="1" latinLnBrk="0" hangingPunct="1">
        <a:defRPr sz="17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89.xml"/><Relationship Id="rId6" Type="http://schemas.openxmlformats.org/officeDocument/2006/relationships/image" Target="../media/image11.png"/><Relationship Id="rId5" Type="http://schemas.openxmlformats.org/officeDocument/2006/relationships/image" Target="../media/image67.png"/><Relationship Id="rId4" Type="http://schemas.openxmlformats.org/officeDocument/2006/relationships/hyperlink" Target="https://thevab.com/insight/tv-campaign-right-my-busines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thevab.com/insight/let-it-grow" TargetMode="External"/><Relationship Id="rId13" Type="http://schemas.openxmlformats.org/officeDocument/2006/relationships/hyperlink" Target="https://thevab.com/insight/reaching-right-audiences?utm_source=vab&amp;utm_medium=resourcecenter&amp;utm_campaign=abbhub" TargetMode="External"/><Relationship Id="rId3" Type="http://schemas.openxmlformats.org/officeDocument/2006/relationships/image" Target="../media/image68.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hyperlink" Target="https://thevab.com/insight/lets-get-down-to-business" TargetMode="External"/><Relationship Id="rId11" Type="http://schemas.openxmlformats.org/officeDocument/2006/relationships/hyperlink" Target="https://thevab.com/insight/unlocking-brand-growth-audience-based-buying?utm_source=vab&amp;utm_medium=resourcecenter&amp;utm_campaign=abbhub" TargetMode="External"/><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hyperlink" Target="https://thevab.com/small-business-resources" TargetMode="External"/><Relationship Id="rId9" Type="http://schemas.openxmlformats.org/officeDocument/2006/relationships/image" Target="../media/image70.png"/><Relationship Id="rId1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thevab.com/" TargetMode="External"/><Relationship Id="rId1" Type="http://schemas.openxmlformats.org/officeDocument/2006/relationships/slideLayout" Target="../slideLayouts/slideLayout78.xml"/><Relationship Id="rId5" Type="http://schemas.openxmlformats.org/officeDocument/2006/relationships/image" Target="../media/image11.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7.xml"/><Relationship Id="rId5" Type="http://schemas.openxmlformats.org/officeDocument/2006/relationships/hyperlink" Target="https://adage.com/article/digital-marketing-ad-tech-news/behind-linkedins-b2b-ad-strategy-nbcs-streaming-ecosystem/2550821" TargetMode="External"/><Relationship Id="rId4" Type="http://schemas.openxmlformats.org/officeDocument/2006/relationships/hyperlink" Target="https://www.sba.gov/national-small-business-wee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8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8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9.xml"/><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9.xml"/><Relationship Id="rId5" Type="http://schemas.openxmlformats.org/officeDocument/2006/relationships/image" Target="../media/image11.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jpe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89.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 Id="rId22" Type="http://schemas.openxmlformats.org/officeDocument/2006/relationships/image" Target="../media/image61.png"/><Relationship Id="rId27"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9.xml"/><Relationship Id="rId5" Type="http://schemas.openxmlformats.org/officeDocument/2006/relationships/image" Target="../media/image11.png"/><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1A6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2"/>
          <a:stretch>
            <a:fillRect/>
          </a:stretch>
        </p:blipFill>
        <p:spPr>
          <a:xfrm>
            <a:off x="1423544" y="8483"/>
            <a:ext cx="10738294" cy="6251945"/>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74959" y="3921451"/>
            <a:ext cx="6502496" cy="1013483"/>
          </a:xfrm>
          <a:prstGeom prst="rect">
            <a:avLst/>
          </a:prstGeom>
          <a:noFill/>
        </p:spPr>
        <p:txBody>
          <a:bodyPr wrap="square" rtlCol="0">
            <a:spAutoFit/>
          </a:bodyPr>
          <a:lstStyle/>
          <a:p>
            <a:pPr marL="0" marR="0" lvl="0" indent="0" algn="l" defTabSz="881647" rtl="0" eaLnBrk="1" fontAlgn="auto" latinLnBrk="0" hangingPunct="1">
              <a:lnSpc>
                <a:spcPct val="100000"/>
              </a:lnSpc>
              <a:spcBef>
                <a:spcPts val="0"/>
              </a:spcBef>
              <a:spcAft>
                <a:spcPts val="0"/>
              </a:spcAft>
              <a:buClrTx/>
              <a:buSzTx/>
              <a:buFontTx/>
              <a:buNone/>
              <a:tabLst/>
              <a:defRPr/>
            </a:pPr>
            <a:r>
              <a:rPr kumimoji="0" lang="en-US" sz="2993" b="1" i="0" u="none" strike="noStrike" kern="1200" cap="none" spc="0" normalizeH="0" baseline="0" noProof="0" dirty="0">
                <a:ln>
                  <a:noFill/>
                </a:ln>
                <a:solidFill>
                  <a:srgbClr val="ED3C8D"/>
                </a:solidFill>
                <a:effectLst/>
                <a:uLnTx/>
                <a:uFillTx/>
                <a:latin typeface="Helvetica" pitchFamily="2" charset="0"/>
                <a:ea typeface="+mn-ea"/>
                <a:cs typeface="+mn-cs"/>
              </a:rPr>
              <a:t>“As a small business owner, how can I effectively advertise on TV?”</a:t>
            </a:r>
            <a:endParaRPr kumimoji="0" lang="en-US" sz="2993"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3" name="Picture 2" descr="A picture containing drawing&#10;&#10;Description automatically generated">
            <a:extLst>
              <a:ext uri="{FF2B5EF4-FFF2-40B4-BE49-F238E27FC236}">
                <a16:creationId xmlns:a16="http://schemas.microsoft.com/office/drawing/2014/main" id="{861DB6AF-7105-1F2D-DF4E-D4A53A1D60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1435" y="5876673"/>
            <a:ext cx="1982242" cy="627710"/>
          </a:xfrm>
          <a:prstGeom prst="rect">
            <a:avLst/>
          </a:prstGeom>
        </p:spPr>
      </p:pic>
      <p:sp>
        <p:nvSpPr>
          <p:cNvPr id="2" name="TextBox 1">
            <a:extLst>
              <a:ext uri="{FF2B5EF4-FFF2-40B4-BE49-F238E27FC236}">
                <a16:creationId xmlns:a16="http://schemas.microsoft.com/office/drawing/2014/main" id="{D3BADE3C-179E-5C94-82BC-12A46004E110}"/>
              </a:ext>
            </a:extLst>
          </p:cNvPr>
          <p:cNvSpPr txBox="1"/>
          <p:nvPr/>
        </p:nvSpPr>
        <p:spPr>
          <a:xfrm>
            <a:off x="374959" y="3128049"/>
            <a:ext cx="6330576" cy="644920"/>
          </a:xfrm>
          <a:prstGeom prst="rect">
            <a:avLst/>
          </a:prstGeom>
          <a:noFill/>
        </p:spPr>
        <p:txBody>
          <a:bodyPr wrap="square" rtlCol="0">
            <a:spAutoFit/>
          </a:bodyPr>
          <a:lstStyle/>
          <a:p>
            <a:pPr marL="0" marR="0" lvl="0" indent="0" algn="l" defTabSz="585261" rtl="0" eaLnBrk="1" fontAlgn="auto" latinLnBrk="0" hangingPunct="1">
              <a:lnSpc>
                <a:spcPct val="100000"/>
              </a:lnSpc>
              <a:spcBef>
                <a:spcPts val="0"/>
              </a:spcBef>
              <a:spcAft>
                <a:spcPts val="0"/>
              </a:spcAft>
              <a:buClrTx/>
              <a:buSzTx/>
              <a:buFontTx/>
              <a:buNone/>
              <a:tabLst/>
              <a:defRPr/>
            </a:pPr>
            <a:r>
              <a:rPr kumimoji="0" lang="en-US" sz="3591" b="1" i="0" u="sng"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Question of the Week:</a:t>
            </a:r>
          </a:p>
        </p:txBody>
      </p:sp>
      <p:sp>
        <p:nvSpPr>
          <p:cNvPr id="4" name="TextBox 3">
            <a:extLst>
              <a:ext uri="{FF2B5EF4-FFF2-40B4-BE49-F238E27FC236}">
                <a16:creationId xmlns:a16="http://schemas.microsoft.com/office/drawing/2014/main" id="{74941BC2-D3FE-41AE-21B8-B140DB0CB0A6}"/>
              </a:ext>
            </a:extLst>
          </p:cNvPr>
          <p:cNvSpPr txBox="1"/>
          <p:nvPr/>
        </p:nvSpPr>
        <p:spPr>
          <a:xfrm>
            <a:off x="398216" y="1783799"/>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ED3C8D"/>
                </a:solidFill>
                <a:effectLst/>
                <a:uLnTx/>
                <a:uFillTx/>
                <a:latin typeface="Helvetica" pitchFamily="2" charset="0"/>
                <a:ea typeface="+mn-ea"/>
                <a:cs typeface="+mn-cs"/>
              </a:rPr>
              <a:t>May 3, 2024</a:t>
            </a:r>
          </a:p>
        </p:txBody>
      </p:sp>
      <p:cxnSp>
        <p:nvCxnSpPr>
          <p:cNvPr id="5" name="Straight Connector 4">
            <a:extLst>
              <a:ext uri="{FF2B5EF4-FFF2-40B4-BE49-F238E27FC236}">
                <a16:creationId xmlns:a16="http://schemas.microsoft.com/office/drawing/2014/main" id="{648EE4F0-5B73-4A9E-38E5-6FEB108CDC45}"/>
              </a:ext>
            </a:extLst>
          </p:cNvPr>
          <p:cNvCxnSpPr/>
          <p:nvPr/>
        </p:nvCxnSpPr>
        <p:spPr>
          <a:xfrm>
            <a:off x="493843" y="1703520"/>
            <a:ext cx="521208" cy="0"/>
          </a:xfrm>
          <a:prstGeom prst="line">
            <a:avLst/>
          </a:prstGeom>
          <a:ln>
            <a:solidFill>
              <a:srgbClr val="ED3C8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073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a:spLocks noGrp="1" noRot="1" noMove="1" noResize="1" noEditPoints="1" noAdjustHandles="1" noChangeArrowheads="1" noChangeShapeType="1"/>
          </p:cNvSpPr>
          <p:nvPr/>
        </p:nvSpPr>
        <p:spPr>
          <a:xfrm>
            <a:off x="-7748" y="1690788"/>
            <a:ext cx="12161838" cy="516018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F8E60797-92FD-CB5C-BBD8-AC6E39DE6CC5}"/>
              </a:ext>
            </a:extLst>
          </p:cNvPr>
          <p:cNvSpPr/>
          <p:nvPr/>
        </p:nvSpPr>
        <p:spPr>
          <a:xfrm>
            <a:off x="7498281" y="2796723"/>
            <a:ext cx="3242515" cy="1442971"/>
          </a:xfrm>
          <a:prstGeom prst="roundRect">
            <a:avLst/>
          </a:prstGeom>
          <a:solidFill>
            <a:schemeClr val="bg1"/>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20" name="Rectangle: Rounded Corners 19">
            <a:extLst>
              <a:ext uri="{FF2B5EF4-FFF2-40B4-BE49-F238E27FC236}">
                <a16:creationId xmlns:a16="http://schemas.microsoft.com/office/drawing/2014/main" id="{F8957D83-753F-A803-0068-D6BEBDB69437}"/>
              </a:ext>
            </a:extLst>
          </p:cNvPr>
          <p:cNvSpPr/>
          <p:nvPr/>
        </p:nvSpPr>
        <p:spPr>
          <a:xfrm>
            <a:off x="1407580" y="2799525"/>
            <a:ext cx="3242515" cy="1442971"/>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sp>
        <p:nvSpPr>
          <p:cNvPr id="34" name="Text Placeholder 2">
            <a:extLst>
              <a:ext uri="{FF2B5EF4-FFF2-40B4-BE49-F238E27FC236}">
                <a16:creationId xmlns:a16="http://schemas.microsoft.com/office/drawing/2014/main" id="{9343BB9F-747B-380F-659E-887833BBDA52}"/>
              </a:ext>
            </a:extLst>
          </p:cNvPr>
          <p:cNvSpPr txBox="1">
            <a:spLocks/>
          </p:cNvSpPr>
          <p:nvPr/>
        </p:nvSpPr>
        <p:spPr>
          <a:xfrm>
            <a:off x="1407579" y="1839422"/>
            <a:ext cx="9333217" cy="52742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1163207">
              <a:buNone/>
              <a:defRPr/>
            </a:pPr>
            <a:r>
              <a:rPr lang="en-US" sz="1596" b="1" dirty="0">
                <a:solidFill>
                  <a:srgbClr val="1B1464"/>
                </a:solidFill>
                <a:latin typeface="Helvetica" panose="020B0403020202020204" pitchFamily="34" charset="0"/>
              </a:rPr>
              <a:t>25 B2B Brands Analysis: </a:t>
            </a:r>
            <a:r>
              <a:rPr lang="en-US" sz="1596" b="1" u="sng" dirty="0">
                <a:solidFill>
                  <a:srgbClr val="1B1464"/>
                </a:solidFill>
                <a:latin typeface="Helvetica" panose="020B0403020202020204" pitchFamily="34" charset="0"/>
              </a:rPr>
              <a:t>Average Monthly Website Unique Visitors</a:t>
            </a:r>
            <a:br>
              <a:rPr lang="en-US" sz="1596" b="1" u="sng" dirty="0">
                <a:solidFill>
                  <a:srgbClr val="1B1464"/>
                </a:solidFill>
                <a:latin typeface="Helvetica" panose="020B0403020202020204" pitchFamily="34" charset="0"/>
              </a:rPr>
            </a:br>
            <a:r>
              <a:rPr lang="en-US" sz="1397" dirty="0">
                <a:solidFill>
                  <a:srgbClr val="1B1464"/>
                </a:solidFill>
                <a:latin typeface="Helvetica" panose="020B0403020202020204" pitchFamily="34" charset="0"/>
              </a:rPr>
              <a:t>Monthly Website Unique Visitors Comparison</a:t>
            </a:r>
          </a:p>
          <a:p>
            <a:pPr marL="0" indent="0" algn="ctr" defTabSz="584617">
              <a:spcBef>
                <a:spcPts val="0"/>
              </a:spcBef>
              <a:buNone/>
              <a:defRPr/>
            </a:pPr>
            <a:r>
              <a:rPr lang="en-US" sz="1197" i="1" dirty="0">
                <a:solidFill>
                  <a:srgbClr val="1B1464"/>
                </a:solidFill>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sp>
        <p:nvSpPr>
          <p:cNvPr id="18" name="TextBox 17">
            <a:extLst>
              <a:ext uri="{FF2B5EF4-FFF2-40B4-BE49-F238E27FC236}">
                <a16:creationId xmlns:a16="http://schemas.microsoft.com/office/drawing/2014/main" id="{7769A120-6027-6A9D-002F-AB822E9AB677}"/>
              </a:ext>
            </a:extLst>
          </p:cNvPr>
          <p:cNvSpPr txBox="1"/>
          <p:nvPr/>
        </p:nvSpPr>
        <p:spPr>
          <a:xfrm>
            <a:off x="480474" y="6090960"/>
            <a:ext cx="11635920" cy="460523"/>
          </a:xfrm>
          <a:prstGeom prst="rect">
            <a:avLst/>
          </a:prstGeom>
          <a:noFill/>
        </p:spPr>
        <p:txBody>
          <a:bodyPr wrap="square" rtlCol="0">
            <a:spAutoFit/>
          </a:bodyPr>
          <a:lstStyle/>
          <a:p>
            <a:pPr defTabSz="456057">
              <a:spcBef>
                <a:spcPct val="20000"/>
              </a:spcBef>
              <a:defRPr/>
            </a:pPr>
            <a:r>
              <a:rPr lang="en-US" sz="798" dirty="0">
                <a:solidFill>
                  <a:srgbClr val="1B1464"/>
                </a:solidFill>
                <a:latin typeface="Helvetica" panose="020B0403020202020204" pitchFamily="34" charset="0"/>
              </a:rPr>
              <a:t>Source: VAB analysis of Comscore </a:t>
            </a:r>
            <a:r>
              <a:rPr lang="en-US" sz="798" dirty="0" err="1">
                <a:solidFill>
                  <a:srgbClr val="1B1464"/>
                </a:solidFill>
                <a:latin typeface="Helvetica" panose="020B0403020202020204" pitchFamily="34" charset="0"/>
              </a:rPr>
              <a:t>mediametrix</a:t>
            </a:r>
            <a:r>
              <a:rPr lang="en-US" sz="798" dirty="0">
                <a:solidFill>
                  <a:srgbClr val="1B1464"/>
                </a:solidFill>
                <a:latin typeface="Helvetica" panose="020B0403020202020204" pitchFamily="34" charset="0"/>
              </a:rPr>
              <a:t>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During this four-year analysis, the average B2B advertiser was on TV for 12 months. Average Monthly Visitors (000) – 3 Months Prior to TV Launch: 859; TV Launch Month: 986; ‘When On TV’: 1,164.</a:t>
            </a:r>
          </a:p>
        </p:txBody>
      </p:sp>
      <p:sp>
        <p:nvSpPr>
          <p:cNvPr id="7" name="Rectangle 6">
            <a:extLst>
              <a:ext uri="{FF2B5EF4-FFF2-40B4-BE49-F238E27FC236}">
                <a16:creationId xmlns:a16="http://schemas.microsoft.com/office/drawing/2014/main" id="{92E893FA-A1C1-CE34-10C1-F3904F5FC372}"/>
              </a:ext>
            </a:extLst>
          </p:cNvPr>
          <p:cNvSpPr/>
          <p:nvPr/>
        </p:nvSpPr>
        <p:spPr>
          <a:xfrm>
            <a:off x="165369" y="344418"/>
            <a:ext cx="12006251" cy="890344"/>
          </a:xfrm>
          <a:prstGeom prst="rect">
            <a:avLst/>
          </a:prstGeom>
        </p:spPr>
        <p:txBody>
          <a:bodyPr wrap="square">
            <a:spAutoFit/>
          </a:bodyPr>
          <a:lstStyle/>
          <a:p>
            <a:pPr defTabSz="912114">
              <a:defRPr/>
            </a:pPr>
            <a:r>
              <a:rPr lang="en-US" sz="2594" b="1" dirty="0">
                <a:solidFill>
                  <a:srgbClr val="1B1464"/>
                </a:solidFill>
                <a:latin typeface="Helvetica" pitchFamily="2" charset="0"/>
              </a:rPr>
              <a:t>B2B brands, many of which are SMBs, saw </a:t>
            </a:r>
            <a:r>
              <a:rPr lang="en-US" sz="2594" b="1" dirty="0">
                <a:solidFill>
                  <a:srgbClr val="ED3C8D"/>
                </a:solidFill>
                <a:latin typeface="Helvetica" pitchFamily="2" charset="0"/>
              </a:rPr>
              <a:t>double-digit growth in website visitors at TV launch</a:t>
            </a:r>
            <a:r>
              <a:rPr lang="en-US" sz="2594" b="1" dirty="0">
                <a:solidFill>
                  <a:srgbClr val="1B1464"/>
                </a:solidFill>
                <a:latin typeface="Helvetica" pitchFamily="2" charset="0"/>
              </a:rPr>
              <a:t> with continued increases through their campaign</a:t>
            </a:r>
          </a:p>
        </p:txBody>
      </p:sp>
      <p:sp>
        <p:nvSpPr>
          <p:cNvPr id="9" name="TextBox 8">
            <a:extLst>
              <a:ext uri="{FF2B5EF4-FFF2-40B4-BE49-F238E27FC236}">
                <a16:creationId xmlns:a16="http://schemas.microsoft.com/office/drawing/2014/main" id="{B554F018-D7B2-BAA0-A1E5-B66C04A80A25}"/>
              </a:ext>
            </a:extLst>
          </p:cNvPr>
          <p:cNvSpPr txBox="1"/>
          <p:nvPr/>
        </p:nvSpPr>
        <p:spPr>
          <a:xfrm>
            <a:off x="-23243" y="4348609"/>
            <a:ext cx="6104162" cy="1304814"/>
          </a:xfrm>
          <a:prstGeom prst="rect">
            <a:avLst/>
          </a:prstGeom>
          <a:noFill/>
        </p:spPr>
        <p:txBody>
          <a:bodyPr wrap="square" rtlCol="0">
            <a:spAutoFit/>
          </a:bodyPr>
          <a:lstStyle/>
          <a:p>
            <a:pPr algn="ctr" defTabSz="912114"/>
            <a:r>
              <a:rPr lang="en-US" sz="2394" b="1" u="sng" dirty="0">
                <a:solidFill>
                  <a:srgbClr val="00B0F0"/>
                </a:solidFill>
                <a:latin typeface="Helvetica" panose="020B0403020202020204" pitchFamily="34" charset="0"/>
              </a:rPr>
              <a:t>TV Launch Month</a:t>
            </a:r>
            <a:br>
              <a:rPr lang="en-US" sz="1397" b="1" dirty="0">
                <a:solidFill>
                  <a:srgbClr val="00B0F0"/>
                </a:solidFill>
                <a:latin typeface="Helvetica" panose="020B0403020202020204" pitchFamily="34" charset="0"/>
              </a:rPr>
            </a:br>
            <a:br>
              <a:rPr lang="en-US" sz="299" b="1" dirty="0">
                <a:solidFill>
                  <a:srgbClr val="00B0F0"/>
                </a:solidFill>
                <a:latin typeface="Helvetica" panose="020B0403020202020204" pitchFamily="34" charset="0"/>
              </a:rPr>
            </a:br>
            <a:r>
              <a:rPr lang="en-US" sz="1795" b="1" dirty="0">
                <a:solidFill>
                  <a:srgbClr val="1B1464"/>
                </a:solidFill>
                <a:latin typeface="Helvetica" panose="020B0403020202020204" pitchFamily="34" charset="0"/>
              </a:rPr>
              <a:t>vs.</a:t>
            </a:r>
            <a:br>
              <a:rPr lang="en-US" sz="1795" b="1" dirty="0">
                <a:solidFill>
                  <a:srgbClr val="00B0F0"/>
                </a:solidFill>
                <a:latin typeface="Helvetica" panose="020B0403020202020204" pitchFamily="34" charset="0"/>
              </a:rPr>
            </a:br>
            <a:br>
              <a:rPr lang="en-US" sz="200" b="1" dirty="0">
                <a:solidFill>
                  <a:srgbClr val="00B0F0"/>
                </a:solidFill>
                <a:latin typeface="Helvetica" panose="020B0403020202020204" pitchFamily="34" charset="0"/>
              </a:rPr>
            </a:br>
            <a:r>
              <a:rPr lang="en-US" sz="1795" b="1" dirty="0">
                <a:solidFill>
                  <a:srgbClr val="1B1464"/>
                </a:solidFill>
                <a:latin typeface="Helvetica" panose="020B0403020202020204" pitchFamily="34" charset="0"/>
              </a:rPr>
              <a:t>3 Months Prior to TV Launch</a:t>
            </a:r>
            <a:endParaRPr lang="en-US" sz="1995" b="1" dirty="0">
              <a:solidFill>
                <a:srgbClr val="1B1464"/>
              </a:solidFill>
              <a:latin typeface="Helvetica" panose="020B0403020202020204" pitchFamily="34" charset="0"/>
            </a:endParaRPr>
          </a:p>
          <a:p>
            <a:pPr algn="ctr" defTabSz="912114"/>
            <a:r>
              <a:rPr lang="en-US" sz="1397" dirty="0">
                <a:solidFill>
                  <a:srgbClr val="1B1464"/>
                </a:solidFill>
                <a:latin typeface="Helvetica" panose="020B0403020202020204" pitchFamily="34" charset="0"/>
              </a:rPr>
              <a:t>(Monthly Average)</a:t>
            </a:r>
            <a:endParaRPr lang="en-US" sz="1795" dirty="0">
              <a:solidFill>
                <a:srgbClr val="1B1464"/>
              </a:solidFill>
              <a:latin typeface="Helvetica" panose="020B0403020202020204" pitchFamily="34" charset="0"/>
            </a:endParaRPr>
          </a:p>
        </p:txBody>
      </p:sp>
      <p:sp>
        <p:nvSpPr>
          <p:cNvPr id="11" name="TextBox 10">
            <a:extLst>
              <a:ext uri="{FF2B5EF4-FFF2-40B4-BE49-F238E27FC236}">
                <a16:creationId xmlns:a16="http://schemas.microsoft.com/office/drawing/2014/main" id="{879D5434-526E-7A5D-765C-9CA36F443BCF}"/>
              </a:ext>
            </a:extLst>
          </p:cNvPr>
          <p:cNvSpPr txBox="1"/>
          <p:nvPr/>
        </p:nvSpPr>
        <p:spPr>
          <a:xfrm>
            <a:off x="6096415" y="4348609"/>
            <a:ext cx="6065423" cy="1519725"/>
          </a:xfrm>
          <a:prstGeom prst="rect">
            <a:avLst/>
          </a:prstGeom>
          <a:noFill/>
        </p:spPr>
        <p:txBody>
          <a:bodyPr wrap="square" rtlCol="0">
            <a:spAutoFit/>
          </a:bodyPr>
          <a:lstStyle/>
          <a:p>
            <a:pPr algn="ctr" defTabSz="912114"/>
            <a:r>
              <a:rPr lang="en-US" sz="2394" b="1" u="sng" dirty="0">
                <a:solidFill>
                  <a:srgbClr val="ED3C8D"/>
                </a:solidFill>
                <a:latin typeface="Helvetica" panose="020B0403020202020204" pitchFamily="34" charset="0"/>
              </a:rPr>
              <a:t>Monthly Average ‘When On TV’</a:t>
            </a:r>
            <a:br>
              <a:rPr lang="en-US" sz="1995" b="1" dirty="0">
                <a:solidFill>
                  <a:srgbClr val="ED3C8D"/>
                </a:solidFill>
                <a:latin typeface="Helvetica" panose="020B0403020202020204" pitchFamily="34" charset="0"/>
              </a:rPr>
            </a:br>
            <a:r>
              <a:rPr lang="en-US" sz="1397" dirty="0">
                <a:solidFill>
                  <a:srgbClr val="ED3C8D"/>
                </a:solidFill>
                <a:latin typeface="Helvetica" panose="020B0403020202020204" pitchFamily="34" charset="0"/>
              </a:rPr>
              <a:t>(TV launch – April 2022) </a:t>
            </a:r>
            <a:br>
              <a:rPr lang="en-US" sz="1397" dirty="0">
                <a:solidFill>
                  <a:srgbClr val="ED3C8D"/>
                </a:solidFill>
                <a:latin typeface="Helvetica" panose="020B0403020202020204" pitchFamily="34" charset="0"/>
              </a:rPr>
            </a:br>
            <a:br>
              <a:rPr lang="en-US" sz="299" b="1" dirty="0">
                <a:solidFill>
                  <a:srgbClr val="00B0F0"/>
                </a:solidFill>
                <a:latin typeface="Helvetica" panose="020B0403020202020204" pitchFamily="34" charset="0"/>
              </a:rPr>
            </a:br>
            <a:r>
              <a:rPr lang="en-US" sz="1795" b="1" dirty="0">
                <a:solidFill>
                  <a:srgbClr val="1B1464"/>
                </a:solidFill>
                <a:latin typeface="Helvetica" panose="020B0403020202020204" pitchFamily="34" charset="0"/>
              </a:rPr>
              <a:t>vs.</a:t>
            </a:r>
            <a:br>
              <a:rPr lang="en-US" sz="698" b="1" dirty="0">
                <a:solidFill>
                  <a:srgbClr val="00B0F0"/>
                </a:solidFill>
                <a:latin typeface="Helvetica" panose="020B0403020202020204" pitchFamily="34" charset="0"/>
              </a:rPr>
            </a:br>
            <a:br>
              <a:rPr lang="en-US" sz="200" b="1" dirty="0">
                <a:solidFill>
                  <a:srgbClr val="00B0F0"/>
                </a:solidFill>
                <a:latin typeface="Helvetica" panose="020B0403020202020204" pitchFamily="34" charset="0"/>
              </a:rPr>
            </a:br>
            <a:r>
              <a:rPr lang="en-US" sz="1795" b="1" dirty="0">
                <a:solidFill>
                  <a:srgbClr val="1B1464"/>
                </a:solidFill>
                <a:latin typeface="Helvetica" panose="020B0403020202020204" pitchFamily="34" charset="0"/>
              </a:rPr>
              <a:t>3 Months Prior to TV Launch</a:t>
            </a:r>
            <a:endParaRPr lang="en-US" sz="1995" b="1" dirty="0">
              <a:solidFill>
                <a:srgbClr val="1B1464"/>
              </a:solidFill>
              <a:latin typeface="Helvetica" panose="020B0403020202020204" pitchFamily="34" charset="0"/>
            </a:endParaRPr>
          </a:p>
          <a:p>
            <a:pPr algn="ctr" defTabSz="912114"/>
            <a:r>
              <a:rPr lang="en-US" sz="1397" dirty="0">
                <a:solidFill>
                  <a:srgbClr val="1B1464"/>
                </a:solidFill>
                <a:latin typeface="Helvetica" panose="020B0403020202020204" pitchFamily="34" charset="0"/>
              </a:rPr>
              <a:t>(Monthly Average)</a:t>
            </a:r>
            <a:endParaRPr lang="en-US" sz="1795" dirty="0">
              <a:solidFill>
                <a:srgbClr val="1B1464"/>
              </a:solidFill>
              <a:latin typeface="Helvetica" panose="020B0403020202020204" pitchFamily="34" charset="0"/>
            </a:endParaRPr>
          </a:p>
        </p:txBody>
      </p:sp>
      <p:sp>
        <p:nvSpPr>
          <p:cNvPr id="14" name="TextBox 13">
            <a:extLst>
              <a:ext uri="{FF2B5EF4-FFF2-40B4-BE49-F238E27FC236}">
                <a16:creationId xmlns:a16="http://schemas.microsoft.com/office/drawing/2014/main" id="{9476AFAD-37F0-6305-593A-675D71FDE775}"/>
              </a:ext>
            </a:extLst>
          </p:cNvPr>
          <p:cNvSpPr txBox="1"/>
          <p:nvPr/>
        </p:nvSpPr>
        <p:spPr>
          <a:xfrm>
            <a:off x="-23243" y="2797313"/>
            <a:ext cx="6104162" cy="1442971"/>
          </a:xfrm>
          <a:prstGeom prst="rect">
            <a:avLst/>
          </a:prstGeom>
          <a:noFill/>
        </p:spPr>
        <p:txBody>
          <a:bodyPr wrap="square" rtlCol="0">
            <a:spAutoFit/>
          </a:bodyPr>
          <a:lstStyle/>
          <a:p>
            <a:pPr algn="ctr" defTabSz="912114"/>
            <a:r>
              <a:rPr lang="en-US" sz="8778" b="1" dirty="0">
                <a:ln w="38100">
                  <a:solidFill>
                    <a:srgbClr val="1B1464"/>
                  </a:solidFill>
                  <a:prstDash val="solid"/>
                </a:ln>
                <a:solidFill>
                  <a:srgbClr val="00B0F0"/>
                </a:solidFill>
                <a:latin typeface="Helvetica" panose="020B0403020202020204" pitchFamily="34" charset="0"/>
              </a:rPr>
              <a:t>+15%</a:t>
            </a:r>
          </a:p>
        </p:txBody>
      </p:sp>
      <p:sp>
        <p:nvSpPr>
          <p:cNvPr id="17" name="TextBox 16">
            <a:extLst>
              <a:ext uri="{FF2B5EF4-FFF2-40B4-BE49-F238E27FC236}">
                <a16:creationId xmlns:a16="http://schemas.microsoft.com/office/drawing/2014/main" id="{83A4E41B-49C7-5690-A96B-55B9486D5EBD}"/>
              </a:ext>
            </a:extLst>
          </p:cNvPr>
          <p:cNvSpPr txBox="1"/>
          <p:nvPr/>
        </p:nvSpPr>
        <p:spPr>
          <a:xfrm>
            <a:off x="6067459" y="2788145"/>
            <a:ext cx="6104162" cy="1442971"/>
          </a:xfrm>
          <a:prstGeom prst="rect">
            <a:avLst/>
          </a:prstGeom>
          <a:noFill/>
        </p:spPr>
        <p:txBody>
          <a:bodyPr wrap="square" rtlCol="0">
            <a:spAutoFit/>
          </a:bodyPr>
          <a:lstStyle/>
          <a:p>
            <a:pPr algn="ctr" defTabSz="912114"/>
            <a:r>
              <a:rPr lang="en-US" sz="8778" b="1" dirty="0">
                <a:ln w="38100">
                  <a:solidFill>
                    <a:srgbClr val="1B1464"/>
                  </a:solidFill>
                  <a:prstDash val="solid"/>
                </a:ln>
                <a:solidFill>
                  <a:srgbClr val="ED3C8D"/>
                </a:solidFill>
                <a:latin typeface="Helvetica" panose="020B0403020202020204" pitchFamily="34" charset="0"/>
              </a:rPr>
              <a:t>+35%</a:t>
            </a:r>
          </a:p>
        </p:txBody>
      </p:sp>
      <p:pic>
        <p:nvPicPr>
          <p:cNvPr id="3" name="Picture 2">
            <a:extLst>
              <a:ext uri="{FF2B5EF4-FFF2-40B4-BE49-F238E27FC236}">
                <a16:creationId xmlns:a16="http://schemas.microsoft.com/office/drawing/2014/main" id="{84A94BC7-86DC-6A3D-A95B-5F25DBAC065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6" name="Slide Number Placeholder 5">
            <a:extLst>
              <a:ext uri="{FF2B5EF4-FFF2-40B4-BE49-F238E27FC236}">
                <a16:creationId xmlns:a16="http://schemas.microsoft.com/office/drawing/2014/main" id="{6A93477E-96E6-DA50-3A62-D699795139CC}"/>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A7631768-A000-27F3-F8A7-7DCB7BD0266E}"/>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865309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E73AFE9-F0D4-9379-B03A-C344F11D9D87}"/>
              </a:ext>
            </a:extLst>
          </p:cNvPr>
          <p:cNvSpPr/>
          <p:nvPr/>
        </p:nvSpPr>
        <p:spPr>
          <a:xfrm>
            <a:off x="453045" y="4998967"/>
            <a:ext cx="4676587" cy="1056347"/>
          </a:xfrm>
          <a:prstGeom prst="rect">
            <a:avLst/>
          </a:prstGeom>
          <a:solidFill>
            <a:srgbClr val="00BFF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1559">
              <a:defRPr/>
            </a:pPr>
            <a:r>
              <a:rPr lang="en-US" sz="2594" b="1">
                <a:solidFill>
                  <a:prstClr val="white"/>
                </a:solidFill>
                <a:latin typeface="Helvetica" pitchFamily="2" charset="0"/>
              </a:rPr>
              <a:t>No business </a:t>
            </a:r>
            <a:r>
              <a:rPr lang="en-US" sz="2594">
                <a:solidFill>
                  <a:prstClr val="white"/>
                </a:solidFill>
                <a:latin typeface="Helvetica" pitchFamily="2" charset="0"/>
              </a:rPr>
              <a:t>is too </a:t>
            </a:r>
            <a:r>
              <a:rPr lang="en-US" sz="2594" b="1">
                <a:solidFill>
                  <a:prstClr val="white"/>
                </a:solidFill>
                <a:latin typeface="Helvetica" pitchFamily="2" charset="0"/>
              </a:rPr>
              <a:t>‘niche’ </a:t>
            </a:r>
            <a:br>
              <a:rPr lang="en-US" sz="2594" b="1">
                <a:solidFill>
                  <a:prstClr val="white"/>
                </a:solidFill>
                <a:latin typeface="Helvetica" pitchFamily="2" charset="0"/>
              </a:rPr>
            </a:br>
            <a:r>
              <a:rPr lang="en-US" sz="2594">
                <a:solidFill>
                  <a:prstClr val="white"/>
                </a:solidFill>
                <a:latin typeface="Helvetica" pitchFamily="2" charset="0"/>
              </a:rPr>
              <a:t>for TV</a:t>
            </a:r>
          </a:p>
        </p:txBody>
      </p:sp>
      <p:sp>
        <p:nvSpPr>
          <p:cNvPr id="5" name="Rectangle 4">
            <a:hlinkClick r:id="rId3" action="ppaction://hlinksldjump"/>
            <a:extLst>
              <a:ext uri="{FF2B5EF4-FFF2-40B4-BE49-F238E27FC236}">
                <a16:creationId xmlns:a16="http://schemas.microsoft.com/office/drawing/2014/main" id="{EE29B6CC-A775-D983-6898-C9529D2B7280}"/>
              </a:ext>
            </a:extLst>
          </p:cNvPr>
          <p:cNvSpPr/>
          <p:nvPr/>
        </p:nvSpPr>
        <p:spPr>
          <a:xfrm>
            <a:off x="52305" y="1684212"/>
            <a:ext cx="5549330" cy="358110"/>
          </a:xfrm>
          <a:prstGeom prst="rect">
            <a:avLst/>
          </a:prstGeom>
          <a:solidFill>
            <a:srgbClr val="E9EBF5"/>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r>
              <a:rPr lang="en-US" sz="1995" b="1">
                <a:solidFill>
                  <a:srgbClr val="1F1A62"/>
                </a:solidFill>
                <a:latin typeface="Helvetica" panose="020B0604020202020204" pitchFamily="34" charset="0"/>
                <a:cs typeface="Helvetica" panose="020B0604020202020204" pitchFamily="34" charset="0"/>
              </a:rPr>
              <a:t>TV Delivers For All Types of Businesses</a:t>
            </a:r>
          </a:p>
        </p:txBody>
      </p:sp>
      <p:cxnSp>
        <p:nvCxnSpPr>
          <p:cNvPr id="9" name="Straight Connector 8">
            <a:extLst>
              <a:ext uri="{FF2B5EF4-FFF2-40B4-BE49-F238E27FC236}">
                <a16:creationId xmlns:a16="http://schemas.microsoft.com/office/drawing/2014/main" id="{248089E6-948B-9FFA-77FF-6EB72AC8B76E}"/>
              </a:ext>
            </a:extLst>
          </p:cNvPr>
          <p:cNvCxnSpPr>
            <a:cxnSpLocks/>
          </p:cNvCxnSpPr>
          <p:nvPr/>
        </p:nvCxnSpPr>
        <p:spPr>
          <a:xfrm>
            <a:off x="5751567" y="1671544"/>
            <a:ext cx="0" cy="4642092"/>
          </a:xfrm>
          <a:prstGeom prst="line">
            <a:avLst/>
          </a:prstGeom>
          <a:ln w="28575">
            <a:solidFill>
              <a:srgbClr val="1F1A6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F8562CB-3E5B-3BDE-AAFC-9B54FD80A66A}"/>
              </a:ext>
            </a:extLst>
          </p:cNvPr>
          <p:cNvSpPr/>
          <p:nvPr/>
        </p:nvSpPr>
        <p:spPr>
          <a:xfrm>
            <a:off x="453046" y="2311006"/>
            <a:ext cx="4604294" cy="1056347"/>
          </a:xfrm>
          <a:prstGeom prst="rect">
            <a:avLst/>
          </a:prstGeom>
          <a:solidFill>
            <a:srgbClr val="ED3C8D"/>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1559">
              <a:defRPr/>
            </a:pPr>
            <a:r>
              <a:rPr lang="en-US" sz="2594" b="1">
                <a:solidFill>
                  <a:prstClr val="white"/>
                </a:solidFill>
                <a:latin typeface="Helvetica" pitchFamily="2" charset="0"/>
              </a:rPr>
              <a:t>No budget </a:t>
            </a:r>
            <a:r>
              <a:rPr lang="en-US" sz="2594">
                <a:solidFill>
                  <a:prstClr val="white"/>
                </a:solidFill>
                <a:latin typeface="Helvetica" pitchFamily="2" charset="0"/>
              </a:rPr>
              <a:t>is too </a:t>
            </a:r>
            <a:r>
              <a:rPr lang="en-US" sz="2594" b="1">
                <a:solidFill>
                  <a:prstClr val="white"/>
                </a:solidFill>
                <a:latin typeface="Helvetica" pitchFamily="2" charset="0"/>
              </a:rPr>
              <a:t>‘small’ </a:t>
            </a:r>
            <a:br>
              <a:rPr lang="en-US" sz="2594" b="1">
                <a:solidFill>
                  <a:prstClr val="white"/>
                </a:solidFill>
                <a:latin typeface="Helvetica" pitchFamily="2" charset="0"/>
              </a:rPr>
            </a:br>
            <a:r>
              <a:rPr lang="en-US" sz="2594">
                <a:solidFill>
                  <a:prstClr val="white"/>
                </a:solidFill>
                <a:latin typeface="Helvetica" pitchFamily="2" charset="0"/>
              </a:rPr>
              <a:t>for TV</a:t>
            </a:r>
          </a:p>
        </p:txBody>
      </p:sp>
      <p:sp>
        <p:nvSpPr>
          <p:cNvPr id="31" name="Rectangle 30">
            <a:extLst>
              <a:ext uri="{FF2B5EF4-FFF2-40B4-BE49-F238E27FC236}">
                <a16:creationId xmlns:a16="http://schemas.microsoft.com/office/drawing/2014/main" id="{B9792053-09D6-AA3E-439C-05C8DCCAC5FE}"/>
              </a:ext>
            </a:extLst>
          </p:cNvPr>
          <p:cNvSpPr/>
          <p:nvPr/>
        </p:nvSpPr>
        <p:spPr>
          <a:xfrm>
            <a:off x="437921" y="3650123"/>
            <a:ext cx="4676587" cy="1056347"/>
          </a:xfrm>
          <a:prstGeom prst="rect">
            <a:avLst/>
          </a:prstGeom>
          <a:solidFill>
            <a:srgbClr val="4EBEA4"/>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1559"/>
            <a:r>
              <a:rPr lang="en-US" sz="2793" b="1">
                <a:solidFill>
                  <a:prstClr val="white"/>
                </a:solidFill>
                <a:latin typeface="Helvetica" pitchFamily="2" charset="0"/>
              </a:rPr>
              <a:t>No business</a:t>
            </a:r>
            <a:r>
              <a:rPr lang="en-US" sz="2793">
                <a:solidFill>
                  <a:prstClr val="white"/>
                </a:solidFill>
                <a:latin typeface="Helvetica" pitchFamily="2" charset="0"/>
              </a:rPr>
              <a:t> is too </a:t>
            </a:r>
            <a:r>
              <a:rPr lang="en-US" sz="2793" b="1">
                <a:solidFill>
                  <a:prstClr val="white"/>
                </a:solidFill>
                <a:latin typeface="Helvetica" pitchFamily="2" charset="0"/>
              </a:rPr>
              <a:t>‘young’</a:t>
            </a:r>
            <a:r>
              <a:rPr lang="en-US" sz="2793">
                <a:solidFill>
                  <a:prstClr val="white"/>
                </a:solidFill>
                <a:latin typeface="Helvetica" pitchFamily="2" charset="0"/>
              </a:rPr>
              <a:t> for TV</a:t>
            </a:r>
          </a:p>
        </p:txBody>
      </p:sp>
      <p:pic>
        <p:nvPicPr>
          <p:cNvPr id="13" name="Picture 12">
            <a:hlinkClick r:id="rId4"/>
            <a:extLst>
              <a:ext uri="{FF2B5EF4-FFF2-40B4-BE49-F238E27FC236}">
                <a16:creationId xmlns:a16="http://schemas.microsoft.com/office/drawing/2014/main" id="{08AEB6CF-6F80-0F2D-E6B0-C32E0E01268E}"/>
              </a:ext>
            </a:extLst>
          </p:cNvPr>
          <p:cNvPicPr>
            <a:picLocks noChangeAspect="1"/>
          </p:cNvPicPr>
          <p:nvPr/>
        </p:nvPicPr>
        <p:blipFill>
          <a:blip r:embed="rId5"/>
          <a:stretch>
            <a:fillRect/>
          </a:stretch>
        </p:blipFill>
        <p:spPr>
          <a:xfrm>
            <a:off x="6080919" y="2737254"/>
            <a:ext cx="5734886" cy="3214401"/>
          </a:xfrm>
          <a:prstGeom prst="rect">
            <a:avLst/>
          </a:prstGeom>
          <a:ln w="28575">
            <a:solidFill>
              <a:srgbClr val="00BFF2"/>
            </a:solidFill>
          </a:ln>
        </p:spPr>
      </p:pic>
      <p:sp>
        <p:nvSpPr>
          <p:cNvPr id="15" name="TextBox 14">
            <a:extLst>
              <a:ext uri="{FF2B5EF4-FFF2-40B4-BE49-F238E27FC236}">
                <a16:creationId xmlns:a16="http://schemas.microsoft.com/office/drawing/2014/main" id="{FBEA6905-6027-EB7B-172E-889057D1D190}"/>
              </a:ext>
            </a:extLst>
          </p:cNvPr>
          <p:cNvSpPr txBox="1"/>
          <p:nvPr/>
        </p:nvSpPr>
        <p:spPr>
          <a:xfrm>
            <a:off x="5982290" y="1771492"/>
            <a:ext cx="5991945" cy="830997"/>
          </a:xfrm>
          <a:prstGeom prst="rect">
            <a:avLst/>
          </a:prstGeom>
          <a:noFill/>
        </p:spPr>
        <p:txBody>
          <a:bodyPr wrap="square" rtlCol="0">
            <a:spAutoFit/>
          </a:bodyPr>
          <a:lstStyle/>
          <a:p>
            <a:pPr algn="ctr"/>
            <a:r>
              <a:rPr lang="en-US" sz="1600" dirty="0">
                <a:solidFill>
                  <a:srgbClr val="002060"/>
                </a:solidFill>
                <a:latin typeface="Helvetica" panose="020B0604020202020204" pitchFamily="34" charset="0"/>
                <a:cs typeface="Helvetica" panose="020B0604020202020204" pitchFamily="34" charset="0"/>
              </a:rPr>
              <a:t>Click below to read </a:t>
            </a:r>
            <a:r>
              <a:rPr lang="en-US" sz="1600" b="1" dirty="0">
                <a:solidFill>
                  <a:srgbClr val="00BFF2"/>
                </a:solidFill>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‘Is a TV Campaign Right For My Business?’</a:t>
            </a:r>
            <a:r>
              <a:rPr lang="en-US" sz="1600" b="1" dirty="0">
                <a:solidFill>
                  <a:srgbClr val="00BFF2"/>
                </a:solidFill>
                <a:latin typeface="Helvetica" panose="020B0604020202020204" pitchFamily="34" charset="0"/>
                <a:cs typeface="Helvetica" panose="020B0604020202020204" pitchFamily="34" charset="0"/>
              </a:rPr>
              <a:t> </a:t>
            </a:r>
            <a:r>
              <a:rPr lang="en-US" sz="1600" dirty="0">
                <a:solidFill>
                  <a:srgbClr val="002060"/>
                </a:solidFill>
                <a:latin typeface="Helvetica" panose="020B0604020202020204" pitchFamily="34" charset="0"/>
                <a:cs typeface="Helvetica" panose="020B0604020202020204" pitchFamily="34" charset="0"/>
              </a:rPr>
              <a:t>to learn more about how decade-long research proves TV will work for businesses of all sizes and ages.</a:t>
            </a:r>
            <a:endParaRPr lang="en-US" sz="1600" b="1" dirty="0">
              <a:solidFill>
                <a:srgbClr val="002060"/>
              </a:solidFill>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19E0223B-4676-BC9D-3A88-951CFF0D883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3" name="Slide Number Placeholder 5">
            <a:extLst>
              <a:ext uri="{FF2B5EF4-FFF2-40B4-BE49-F238E27FC236}">
                <a16:creationId xmlns:a16="http://schemas.microsoft.com/office/drawing/2014/main" id="{F5205E3F-31C7-1782-6D6A-9385A2648868}"/>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DE73CEB8-ABA3-2A22-6ED3-5808EF847648}"/>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6" name="Rectangle 5">
            <a:extLst>
              <a:ext uri="{FF2B5EF4-FFF2-40B4-BE49-F238E27FC236}">
                <a16:creationId xmlns:a16="http://schemas.microsoft.com/office/drawing/2014/main" id="{7290B47D-2824-1011-3C6D-2DBD2A00C7CC}"/>
              </a:ext>
            </a:extLst>
          </p:cNvPr>
          <p:cNvSpPr/>
          <p:nvPr/>
        </p:nvSpPr>
        <p:spPr>
          <a:xfrm>
            <a:off x="233463" y="273807"/>
            <a:ext cx="11854379" cy="892552"/>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Decade-long research proves TV drives results for businesses of all sizes, budget levels and life stages across targeted customers</a:t>
            </a:r>
          </a:p>
        </p:txBody>
      </p:sp>
    </p:spTree>
    <p:extLst>
      <p:ext uri="{BB962C8B-B14F-4D97-AF65-F5344CB8AC3E}">
        <p14:creationId xmlns:p14="http://schemas.microsoft.com/office/powerpoint/2010/main" val="1429291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D86D770B-ACBE-9623-DE35-D65A95733B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63619" y="0"/>
            <a:ext cx="1598217" cy="930639"/>
          </a:xfrm>
          <a:prstGeom prst="rect">
            <a:avLst/>
          </a:prstGeom>
        </p:spPr>
      </p:pic>
      <p:sp>
        <p:nvSpPr>
          <p:cNvPr id="58" name="Rectangle 57">
            <a:extLst>
              <a:ext uri="{FF2B5EF4-FFF2-40B4-BE49-F238E27FC236}">
                <a16:creationId xmlns:a16="http://schemas.microsoft.com/office/drawing/2014/main" id="{6B0920C8-9956-C4FE-17DF-853D6952CEF5}"/>
              </a:ext>
            </a:extLst>
          </p:cNvPr>
          <p:cNvSpPr/>
          <p:nvPr/>
        </p:nvSpPr>
        <p:spPr>
          <a:xfrm>
            <a:off x="145144" y="301190"/>
            <a:ext cx="11001827" cy="954107"/>
          </a:xfrm>
          <a:prstGeom prst="rect">
            <a:avLst/>
          </a:prstGeom>
        </p:spPr>
        <p:txBody>
          <a:bodyPr wrap="square">
            <a:spAutoFit/>
          </a:bodyPr>
          <a:lstStyle/>
          <a:p>
            <a:pPr defTabSz="912205">
              <a:defRPr/>
            </a:pPr>
            <a:r>
              <a:rPr lang="en-US" sz="2800" b="1" dirty="0">
                <a:solidFill>
                  <a:srgbClr val="ED3C8D"/>
                </a:solidFill>
                <a:latin typeface="Helvetica" pitchFamily="2" charset="0"/>
              </a:rPr>
              <a:t>Want more? </a:t>
            </a:r>
            <a:r>
              <a:rPr lang="en-US" sz="2800" b="1" dirty="0">
                <a:solidFill>
                  <a:srgbClr val="1B1464"/>
                </a:solidFill>
                <a:latin typeface="Helvetica" pitchFamily="2" charset="0"/>
              </a:rPr>
              <a:t>VAB has a </a:t>
            </a:r>
            <a:r>
              <a:rPr lang="en-US" sz="2800" b="1" dirty="0">
                <a:solidFill>
                  <a:srgbClr val="00BFF2"/>
                </a:solidFill>
                <a:latin typeface="Helvetica" pitchFamily="2" charset="0"/>
                <a:hlinkClick r:id="rId4">
                  <a:extLst>
                    <a:ext uri="{A12FA001-AC4F-418D-AE19-62706E023703}">
                      <ahyp:hlinkClr xmlns:ahyp="http://schemas.microsoft.com/office/drawing/2018/hyperlinkcolor" val="tx"/>
                    </a:ext>
                  </a:extLst>
                </a:hlinkClick>
              </a:rPr>
              <a:t>wealth of small business marketing resources</a:t>
            </a:r>
            <a:r>
              <a:rPr lang="en-US" sz="2800" b="1" dirty="0">
                <a:solidFill>
                  <a:srgbClr val="1B1464"/>
                </a:solidFill>
                <a:latin typeface="Helvetica" pitchFamily="2" charset="0"/>
              </a:rPr>
              <a:t> </a:t>
            </a:r>
            <a:r>
              <a:rPr lang="en-US" sz="2800" b="1" dirty="0">
                <a:solidFill>
                  <a:srgbClr val="002060"/>
                </a:solidFill>
                <a:latin typeface="Helvetica" pitchFamily="2" charset="0"/>
              </a:rPr>
              <a:t>available that can help small businesses</a:t>
            </a:r>
          </a:p>
        </p:txBody>
      </p:sp>
      <p:sp>
        <p:nvSpPr>
          <p:cNvPr id="3" name="Rectangle 2">
            <a:extLst>
              <a:ext uri="{FF2B5EF4-FFF2-40B4-BE49-F238E27FC236}">
                <a16:creationId xmlns:a16="http://schemas.microsoft.com/office/drawing/2014/main" id="{5E424583-07ED-BC68-7D68-DE5E091256B8}"/>
              </a:ext>
            </a:extLst>
          </p:cNvPr>
          <p:cNvSpPr/>
          <p:nvPr/>
        </p:nvSpPr>
        <p:spPr>
          <a:xfrm>
            <a:off x="1096123" y="5946023"/>
            <a:ext cx="8657832" cy="369332"/>
          </a:xfrm>
          <a:prstGeom prst="rect">
            <a:avLst/>
          </a:prstGeom>
          <a:solidFill>
            <a:srgbClr val="1B1464"/>
          </a:solidFill>
          <a:ln>
            <a:solidFill>
              <a:srgbClr val="002060"/>
            </a:solidFill>
          </a:ln>
        </p:spPr>
        <p:txBody>
          <a:bodyPr wrap="square" anchor="ctr">
            <a:spAutoFit/>
          </a:bodyPr>
          <a:lstStyle/>
          <a:p>
            <a:pPr algn="ctr" defTabSz="912205"/>
            <a:r>
              <a:rPr lang="en-US" sz="1800" b="1" dirty="0">
                <a:solidFill>
                  <a:schemeClr val="bg1"/>
                </a:solidFill>
                <a:latin typeface="Helvetica" pitchFamily="2" charset="0"/>
              </a:rPr>
              <a:t>Learn more in our Small Business Marketing Resources Hub at </a:t>
            </a:r>
            <a:r>
              <a:rPr lang="en-US" sz="1800" b="1" dirty="0">
                <a:solidFill>
                  <a:srgbClr val="00BFF2"/>
                </a:solidFill>
                <a:latin typeface="Helvetica" pitchFamily="2" charset="0"/>
                <a:hlinkClick r:id="rId4">
                  <a:extLst>
                    <a:ext uri="{A12FA001-AC4F-418D-AE19-62706E023703}">
                      <ahyp:hlinkClr xmlns:ahyp="http://schemas.microsoft.com/office/drawing/2018/hyperlinkcolor" val="tx"/>
                    </a:ext>
                  </a:extLst>
                </a:hlinkClick>
              </a:rPr>
              <a:t>thevab.com</a:t>
            </a:r>
            <a:endParaRPr lang="en-US" sz="1800" b="1" dirty="0">
              <a:solidFill>
                <a:srgbClr val="00BFF2"/>
              </a:solidFill>
              <a:latin typeface="Helvetica" pitchFamily="2" charset="0"/>
            </a:endParaRPr>
          </a:p>
        </p:txBody>
      </p:sp>
      <p:pic>
        <p:nvPicPr>
          <p:cNvPr id="5" name="Picture 4">
            <a:extLst>
              <a:ext uri="{FF2B5EF4-FFF2-40B4-BE49-F238E27FC236}">
                <a16:creationId xmlns:a16="http://schemas.microsoft.com/office/drawing/2014/main" id="{FF854D06-0D60-B453-D5D1-E8996C60E2C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7" name="Slide Number Placeholder 5">
            <a:extLst>
              <a:ext uri="{FF2B5EF4-FFF2-40B4-BE49-F238E27FC236}">
                <a16:creationId xmlns:a16="http://schemas.microsoft.com/office/drawing/2014/main" id="{FFC530DB-9C12-B1C6-C062-724A36ED7C80}"/>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EEB60E0E-9303-5B58-3D11-058D47AB64DA}"/>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4" name="Picture 13">
            <a:hlinkClick r:id="rId6"/>
            <a:extLst>
              <a:ext uri="{FF2B5EF4-FFF2-40B4-BE49-F238E27FC236}">
                <a16:creationId xmlns:a16="http://schemas.microsoft.com/office/drawing/2014/main" id="{7F13565D-00E3-4503-25E1-194909AC147C}"/>
              </a:ext>
            </a:extLst>
          </p:cNvPr>
          <p:cNvPicPr>
            <a:picLocks noChangeAspect="1"/>
          </p:cNvPicPr>
          <p:nvPr/>
        </p:nvPicPr>
        <p:blipFill>
          <a:blip r:embed="rId7"/>
          <a:stretch>
            <a:fillRect/>
          </a:stretch>
        </p:blipFill>
        <p:spPr>
          <a:xfrm>
            <a:off x="6960792" y="1511768"/>
            <a:ext cx="3456039" cy="1944022"/>
          </a:xfrm>
          <a:prstGeom prst="rect">
            <a:avLst/>
          </a:prstGeom>
          <a:ln>
            <a:solidFill>
              <a:srgbClr val="002060"/>
            </a:solidFill>
          </a:ln>
        </p:spPr>
      </p:pic>
      <p:pic>
        <p:nvPicPr>
          <p:cNvPr id="12" name="Picture 11" descr="A group of people playing foosball&#10;&#10;Description automatically generated">
            <a:hlinkClick r:id="rId8"/>
            <a:extLst>
              <a:ext uri="{FF2B5EF4-FFF2-40B4-BE49-F238E27FC236}">
                <a16:creationId xmlns:a16="http://schemas.microsoft.com/office/drawing/2014/main" id="{6276BF15-17C1-F4E5-498C-A71488A8A771}"/>
              </a:ext>
            </a:extLst>
          </p:cNvPr>
          <p:cNvPicPr>
            <a:picLocks noChangeAspect="1"/>
          </p:cNvPicPr>
          <p:nvPr/>
        </p:nvPicPr>
        <p:blipFill rotWithShape="1">
          <a:blip r:embed="rId9"/>
          <a:srcRect l="-1" r="259" b="539"/>
          <a:stretch/>
        </p:blipFill>
        <p:spPr>
          <a:xfrm>
            <a:off x="1440842" y="1511768"/>
            <a:ext cx="3456039" cy="1944022"/>
          </a:xfrm>
          <a:prstGeom prst="rect">
            <a:avLst/>
          </a:prstGeom>
          <a:ln>
            <a:solidFill>
              <a:srgbClr val="002060"/>
            </a:solidFill>
          </a:ln>
        </p:spPr>
      </p:pic>
      <p:pic>
        <p:nvPicPr>
          <p:cNvPr id="22" name="Picture 21" descr="A cartoon of a store&#10;&#10;Description automatically generated">
            <a:extLst>
              <a:ext uri="{FF2B5EF4-FFF2-40B4-BE49-F238E27FC236}">
                <a16:creationId xmlns:a16="http://schemas.microsoft.com/office/drawing/2014/main" id="{90D735FD-9389-A81D-1A41-D2609330589B}"/>
              </a:ext>
            </a:extLst>
          </p:cNvPr>
          <p:cNvPicPr>
            <a:picLocks noChangeAspect="1"/>
          </p:cNvPicPr>
          <p:nvPr/>
        </p:nvPicPr>
        <p:blipFill>
          <a:blip r:embed="rId10"/>
          <a:stretch>
            <a:fillRect/>
          </a:stretch>
        </p:blipFill>
        <p:spPr>
          <a:xfrm>
            <a:off x="9841505" y="5662980"/>
            <a:ext cx="810956" cy="810956"/>
          </a:xfrm>
          <a:prstGeom prst="rect">
            <a:avLst/>
          </a:prstGeom>
        </p:spPr>
      </p:pic>
      <p:pic>
        <p:nvPicPr>
          <p:cNvPr id="4" name="Picture 3">
            <a:hlinkClick r:id="rId11"/>
            <a:extLst>
              <a:ext uri="{FF2B5EF4-FFF2-40B4-BE49-F238E27FC236}">
                <a16:creationId xmlns:a16="http://schemas.microsoft.com/office/drawing/2014/main" id="{B590FB6D-4EE2-3764-D3A7-6F14BAAB3868}"/>
              </a:ext>
            </a:extLst>
          </p:cNvPr>
          <p:cNvPicPr>
            <a:picLocks noChangeAspect="1"/>
          </p:cNvPicPr>
          <p:nvPr/>
        </p:nvPicPr>
        <p:blipFill>
          <a:blip r:embed="rId12"/>
          <a:stretch>
            <a:fillRect/>
          </a:stretch>
        </p:blipFill>
        <p:spPr>
          <a:xfrm>
            <a:off x="1440841" y="3623971"/>
            <a:ext cx="3456039" cy="1960784"/>
          </a:xfrm>
          <a:prstGeom prst="rect">
            <a:avLst/>
          </a:prstGeom>
          <a:ln>
            <a:solidFill>
              <a:srgbClr val="002060"/>
            </a:solidFill>
          </a:ln>
        </p:spPr>
      </p:pic>
      <p:pic>
        <p:nvPicPr>
          <p:cNvPr id="8" name="Picture 7">
            <a:hlinkClick r:id="rId13"/>
            <a:extLst>
              <a:ext uri="{FF2B5EF4-FFF2-40B4-BE49-F238E27FC236}">
                <a16:creationId xmlns:a16="http://schemas.microsoft.com/office/drawing/2014/main" id="{4BDA3CA2-971F-D054-3532-FD5BE34FB33D}"/>
              </a:ext>
            </a:extLst>
          </p:cNvPr>
          <p:cNvPicPr>
            <a:picLocks noChangeAspect="1"/>
          </p:cNvPicPr>
          <p:nvPr/>
        </p:nvPicPr>
        <p:blipFill>
          <a:blip r:embed="rId14"/>
          <a:stretch>
            <a:fillRect/>
          </a:stretch>
        </p:blipFill>
        <p:spPr>
          <a:xfrm>
            <a:off x="6960790" y="3623971"/>
            <a:ext cx="3456040" cy="1960784"/>
          </a:xfrm>
          <a:prstGeom prst="rect">
            <a:avLst/>
          </a:prstGeom>
          <a:ln>
            <a:solidFill>
              <a:srgbClr val="002060"/>
            </a:solidFill>
          </a:ln>
        </p:spPr>
      </p:pic>
    </p:spTree>
    <p:extLst>
      <p:ext uri="{BB962C8B-B14F-4D97-AF65-F5344CB8AC3E}">
        <p14:creationId xmlns:p14="http://schemas.microsoft.com/office/powerpoint/2010/main" val="1009746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8757" y="229860"/>
            <a:ext cx="9552672" cy="644920"/>
          </a:xfrm>
          <a:prstGeom prst="rect">
            <a:avLst/>
          </a:prstGeom>
        </p:spPr>
        <p:txBody>
          <a:bodyPr wrap="square">
            <a:spAutoFit/>
          </a:bodyPr>
          <a:lstStyle/>
          <a:p>
            <a:pPr defTabSz="912205">
              <a:defRPr/>
            </a:pPr>
            <a:r>
              <a:rPr lang="en-US" sz="3591" b="1">
                <a:solidFill>
                  <a:srgbClr val="00BFF2"/>
                </a:solidFill>
                <a:latin typeface="Helvetica" pitchFamily="2" charset="0"/>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8757" y="1265301"/>
            <a:ext cx="8692892" cy="2548390"/>
          </a:xfrm>
          <a:prstGeom prst="rect">
            <a:avLst/>
          </a:prstGeom>
          <a:noFill/>
        </p:spPr>
        <p:txBody>
          <a:bodyPr wrap="square" rtlCol="0">
            <a:spAutoFit/>
          </a:bodyPr>
          <a:lstStyle/>
          <a:p>
            <a:pPr defTabSz="912205">
              <a:defRPr/>
            </a:pPr>
            <a:r>
              <a:rPr lang="en-US" sz="1995">
                <a:solidFill>
                  <a:srgbClr val="1F1A62"/>
                </a:solidFill>
                <a:latin typeface="Helvetica" pitchFamily="2" charset="0"/>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defTabSz="912205">
              <a:defRPr/>
            </a:pPr>
            <a:endParaRPr lang="en-US" sz="1995">
              <a:solidFill>
                <a:srgbClr val="1F1A62"/>
              </a:solidFill>
              <a:latin typeface="Helvetica" pitchFamily="2" charset="0"/>
            </a:endParaRPr>
          </a:p>
          <a:p>
            <a:pPr defTabSz="912205">
              <a:defRPr/>
            </a:pPr>
            <a:r>
              <a:rPr lang="en-US" sz="1995">
                <a:solidFill>
                  <a:srgbClr val="1F1A62"/>
                </a:solidFill>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lang="en-US" sz="1995" b="1">
                <a:solidFill>
                  <a:srgbClr val="4EBEA4"/>
                </a:solidFill>
                <a:latin typeface="Helvetica" panose="020B0403020202020204" pitchFamily="34" charset="0"/>
                <a:ea typeface="Times New Roman" panose="02020603050405020304" pitchFamily="18" charset="0"/>
                <a:cs typeface="Times New Roman" panose="02020603050405020304" pitchFamily="18" charset="0"/>
              </a:rPr>
              <a:t>simplify</a:t>
            </a:r>
            <a:r>
              <a:rPr lang="en-US" sz="1995">
                <a:solidFill>
                  <a:srgbClr val="1F1A62"/>
                </a:solidFill>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lang="en-US" sz="1995" b="1">
                <a:solidFill>
                  <a:srgbClr val="00BFF2"/>
                </a:solidFill>
                <a:latin typeface="Helvetica" panose="020B0403020202020204" pitchFamily="34" charset="0"/>
                <a:ea typeface="Times New Roman" panose="02020603050405020304" pitchFamily="18" charset="0"/>
              </a:rPr>
              <a:t>discover</a:t>
            </a:r>
            <a:r>
              <a:rPr lang="en-US" sz="1995">
                <a:solidFill>
                  <a:srgbClr val="1F1A62"/>
                </a:solidFill>
                <a:latin typeface="Helvetica" panose="020B0403020202020204" pitchFamily="34" charset="0"/>
                <a:ea typeface="Times New Roman" panose="02020603050405020304" pitchFamily="18" charset="0"/>
                <a:cs typeface="Times New Roman" panose="02020603050405020304" pitchFamily="18" charset="0"/>
              </a:rPr>
              <a:t> new insights that </a:t>
            </a:r>
            <a:r>
              <a:rPr lang="en-US" sz="1995" b="1">
                <a:solidFill>
                  <a:srgbClr val="ED3C8D"/>
                </a:solidFill>
                <a:latin typeface="Helvetica" panose="020B0403020202020204" pitchFamily="34" charset="0"/>
                <a:ea typeface="Times New Roman" panose="02020603050405020304" pitchFamily="18" charset="0"/>
                <a:cs typeface="Times New Roman" panose="02020603050405020304" pitchFamily="18" charset="0"/>
              </a:rPr>
              <a:t>transform</a:t>
            </a:r>
            <a:r>
              <a:rPr lang="en-US" sz="1995">
                <a:solidFill>
                  <a:srgbClr val="1F1A62"/>
                </a:solidFill>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lang="en-US" sz="1995">
              <a:solidFill>
                <a:srgbClr val="1F1A62"/>
              </a:solidFill>
              <a:latin typeface="Helvetica" pitchFamily="2" charset="0"/>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1682" y="4283521"/>
            <a:ext cx="9484217" cy="921406"/>
          </a:xfrm>
          <a:prstGeom prst="rect">
            <a:avLst/>
          </a:prstGeom>
          <a:noFill/>
        </p:spPr>
        <p:txBody>
          <a:bodyPr wrap="square">
            <a:spAutoFit/>
          </a:bodyPr>
          <a:lstStyle/>
          <a:p>
            <a:pPr defTabSz="456103">
              <a:defRPr/>
            </a:pPr>
            <a:r>
              <a:rPr lang="en-US" sz="1796">
                <a:solidFill>
                  <a:srgbClr val="002060"/>
                </a:solidFill>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lang="en-US" sz="1796" b="1" i="1">
                <a:solidFill>
                  <a:srgbClr val="002060"/>
                </a:solidFill>
                <a:latin typeface="Helvetica" panose="020B0403020202020204" pitchFamily="34" charset="0"/>
                <a:ea typeface="Times New Roman" panose="02020603050405020304" pitchFamily="18" charset="0"/>
                <a:cs typeface="Times New Roman" panose="02020603050405020304" pitchFamily="18" charset="0"/>
              </a:rPr>
              <a:t>complimentary access </a:t>
            </a:r>
            <a:r>
              <a:rPr lang="en-US" sz="1796">
                <a:solidFill>
                  <a:srgbClr val="002060"/>
                </a:solidFill>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lang="en-US" sz="1796" b="1">
                <a:solidFill>
                  <a:srgbClr val="002060"/>
                </a:solidFill>
                <a:latin typeface="Helvetica" panose="020B0403020202020204" pitchFamily="34" charset="0"/>
                <a:ea typeface="Times New Roman" panose="02020603050405020304" pitchFamily="18" charset="0"/>
                <a:cs typeface="Times New Roman" panose="02020603050405020304" pitchFamily="18" charset="0"/>
              </a:rPr>
              <a:t>Get immediate access </a:t>
            </a:r>
            <a:r>
              <a:rPr lang="en-US" sz="1796">
                <a:solidFill>
                  <a:srgbClr val="1B1464"/>
                </a:solidFill>
                <a:latin typeface="Helvetica" panose="020B0403020202020204" pitchFamily="34" charset="0"/>
                <a:ea typeface="Times New Roman" panose="02020603050405020304" pitchFamily="18" charset="0"/>
                <a:cs typeface="Times New Roman" panose="02020603050405020304" pitchFamily="18" charset="0"/>
              </a:rPr>
              <a:t>at </a:t>
            </a:r>
            <a:r>
              <a:rPr lang="en-US" sz="1796" b="1">
                <a:solidFill>
                  <a:srgbClr val="1B1464"/>
                </a:solidFill>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lang="en-US" sz="1796" b="1">
                <a:solidFill>
                  <a:srgbClr val="1B1464"/>
                </a:solidFill>
                <a:latin typeface="Helvetica" panose="020B0403020202020204" pitchFamily="34" charset="0"/>
                <a:ea typeface="Times New Roman" panose="02020603050405020304" pitchFamily="18" charset="0"/>
                <a:cs typeface="Times New Roman" panose="02020603050405020304" pitchFamily="18" charset="0"/>
              </a:rPr>
              <a:t>.</a:t>
            </a:r>
            <a:endParaRPr lang="en-US" sz="1796">
              <a:solidFill>
                <a:srgbClr val="1B1464"/>
              </a:solidFill>
              <a:latin typeface="Helvetica" panose="020B0403020202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701" y="4175306"/>
            <a:ext cx="932009" cy="932009"/>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15828" y="33242"/>
            <a:ext cx="5046010" cy="2937839"/>
          </a:xfrm>
          <a:prstGeom prst="rect">
            <a:avLst/>
          </a:prstGeom>
        </p:spPr>
      </p:pic>
      <p:pic>
        <p:nvPicPr>
          <p:cNvPr id="12" name="Picture 11">
            <a:extLst>
              <a:ext uri="{FF2B5EF4-FFF2-40B4-BE49-F238E27FC236}">
                <a16:creationId xmlns:a16="http://schemas.microsoft.com/office/drawing/2014/main" id="{3FB84134-D28A-A957-C2F7-35A1FA6D8CD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13" name="Slide Number Placeholder 5">
            <a:extLst>
              <a:ext uri="{FF2B5EF4-FFF2-40B4-BE49-F238E27FC236}">
                <a16:creationId xmlns:a16="http://schemas.microsoft.com/office/drawing/2014/main" id="{D900C088-1D2E-BB44-6741-3B1F1D5E446C}"/>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127F0256-3D9D-167D-1B4D-B753C93B9387}"/>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5018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lking to a customer&#10;&#10;Description automatically generated">
            <a:extLst>
              <a:ext uri="{FF2B5EF4-FFF2-40B4-BE49-F238E27FC236}">
                <a16:creationId xmlns:a16="http://schemas.microsoft.com/office/drawing/2014/main" id="{F4E2BBDD-6522-A5BA-9F7D-B0C8A7251E3E}"/>
              </a:ext>
            </a:extLst>
          </p:cNvPr>
          <p:cNvPicPr>
            <a:picLocks noChangeAspect="1"/>
          </p:cNvPicPr>
          <p:nvPr/>
        </p:nvPicPr>
        <p:blipFill>
          <a:blip r:embed="rId2"/>
          <a:stretch>
            <a:fillRect/>
          </a:stretch>
        </p:blipFill>
        <p:spPr>
          <a:xfrm>
            <a:off x="0" y="0"/>
            <a:ext cx="4574232" cy="6858000"/>
          </a:xfrm>
          <a:prstGeom prst="rect">
            <a:avLst/>
          </a:prstGeom>
        </p:spPr>
      </p:pic>
      <p:pic>
        <p:nvPicPr>
          <p:cNvPr id="75" name="Picture 74">
            <a:extLst>
              <a:ext uri="{FF2B5EF4-FFF2-40B4-BE49-F238E27FC236}">
                <a16:creationId xmlns:a16="http://schemas.microsoft.com/office/drawing/2014/main" id="{FC47A1DF-E5F4-3C41-EE54-0DDCB22274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76" name="Slide Number Placeholder 5">
            <a:extLst>
              <a:ext uri="{FF2B5EF4-FFF2-40B4-BE49-F238E27FC236}">
                <a16:creationId xmlns:a16="http://schemas.microsoft.com/office/drawing/2014/main" id="{C4F35EB6-F0F8-AC85-CBA1-89B49DADA93C}"/>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7" name="Rectangle 76">
            <a:extLst>
              <a:ext uri="{FF2B5EF4-FFF2-40B4-BE49-F238E27FC236}">
                <a16:creationId xmlns:a16="http://schemas.microsoft.com/office/drawing/2014/main" id="{8E40A5DA-E55C-110B-C463-F8A3209216B3}"/>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74" name="Rectangle 173">
            <a:extLst>
              <a:ext uri="{FF2B5EF4-FFF2-40B4-BE49-F238E27FC236}">
                <a16:creationId xmlns:a16="http://schemas.microsoft.com/office/drawing/2014/main" id="{D5111C60-61B5-4E2C-D0A0-1DE4991C0BE8}"/>
              </a:ext>
            </a:extLst>
          </p:cNvPr>
          <p:cNvSpPr/>
          <p:nvPr/>
        </p:nvSpPr>
        <p:spPr>
          <a:xfrm>
            <a:off x="4692885" y="324393"/>
            <a:ext cx="7328780" cy="892552"/>
          </a:xfrm>
          <a:prstGeom prst="rect">
            <a:avLst/>
          </a:prstGeom>
        </p:spPr>
        <p:txBody>
          <a:bodyPr wrap="square">
            <a:spAutoFit/>
          </a:bodyPr>
          <a:lstStyle/>
          <a:p>
            <a:pPr defTabSz="912205">
              <a:buSzPts val="1000"/>
              <a:tabLst>
                <a:tab pos="456103" algn="l"/>
              </a:tabLst>
            </a:pPr>
            <a:r>
              <a:rPr lang="en-US" sz="2600" b="1" dirty="0">
                <a:solidFill>
                  <a:srgbClr val="1B1464"/>
                </a:solidFill>
                <a:latin typeface="Helvetica "/>
              </a:rPr>
              <a:t>Answer: </a:t>
            </a:r>
            <a:r>
              <a:rPr lang="en-US" sz="2600" b="1" dirty="0">
                <a:solidFill>
                  <a:srgbClr val="ED3C8D"/>
                </a:solidFill>
                <a:latin typeface="Helvetica "/>
              </a:rPr>
              <a:t>Data-driven ‘customer targeting’ solutions like Audience-Based TV Buying</a:t>
            </a:r>
            <a:endParaRPr lang="en-US" sz="2600" b="1" dirty="0">
              <a:solidFill>
                <a:srgbClr val="002060"/>
              </a:solidFill>
              <a:latin typeface="Helvetica "/>
            </a:endParaRPr>
          </a:p>
        </p:txBody>
      </p:sp>
      <p:sp>
        <p:nvSpPr>
          <p:cNvPr id="3" name="TextBox 2">
            <a:extLst>
              <a:ext uri="{FF2B5EF4-FFF2-40B4-BE49-F238E27FC236}">
                <a16:creationId xmlns:a16="http://schemas.microsoft.com/office/drawing/2014/main" id="{DA37D988-8FE0-AD2B-B586-9E0BF7AFBA08}"/>
              </a:ext>
            </a:extLst>
          </p:cNvPr>
          <p:cNvSpPr txBox="1"/>
          <p:nvPr/>
        </p:nvSpPr>
        <p:spPr>
          <a:xfrm>
            <a:off x="4825241" y="1643509"/>
            <a:ext cx="7085587" cy="3908762"/>
          </a:xfrm>
          <a:prstGeom prst="rect">
            <a:avLst/>
          </a:prstGeom>
          <a:noFill/>
        </p:spPr>
        <p:txBody>
          <a:bodyPr wrap="square">
            <a:spAutoFit/>
          </a:bodyPr>
          <a:lstStyle/>
          <a:p>
            <a:r>
              <a:rPr lang="en-US" sz="2000" dirty="0">
                <a:solidFill>
                  <a:srgbClr val="002060"/>
                </a:solidFill>
                <a:latin typeface="Helvetica" panose="020B0403020202020204" pitchFamily="34" charset="0"/>
              </a:rPr>
              <a:t>It is </a:t>
            </a:r>
            <a:r>
              <a:rPr lang="en-US" sz="2000" b="1" i="0" dirty="0">
                <a:solidFill>
                  <a:srgbClr val="00BFF2"/>
                </a:solidFill>
                <a:effectLst/>
                <a:latin typeface="Helvetica" panose="020B0403020202020204" pitchFamily="34" charset="0"/>
                <a:hlinkClick r:id="rId4">
                  <a:extLst>
                    <a:ext uri="{A12FA001-AC4F-418D-AE19-62706E023703}">
                      <ahyp:hlinkClr xmlns:ahyp="http://schemas.microsoft.com/office/drawing/2018/hyperlinkcolor" val="tx"/>
                    </a:ext>
                  </a:extLst>
                </a:hlinkClick>
              </a:rPr>
              <a:t>National Small Business Week</a:t>
            </a:r>
            <a:r>
              <a:rPr lang="en-US" sz="2000" i="0" dirty="0">
                <a:solidFill>
                  <a:srgbClr val="002060"/>
                </a:solidFill>
                <a:effectLst/>
                <a:latin typeface="Helvetica" panose="020B0403020202020204" pitchFamily="34" charset="0"/>
              </a:rPr>
              <a:t>, a time to </a:t>
            </a:r>
            <a:r>
              <a:rPr lang="en-US" sz="2000" b="0" i="0" dirty="0">
                <a:solidFill>
                  <a:srgbClr val="002060"/>
                </a:solidFill>
                <a:effectLst/>
                <a:latin typeface="Helvetica" panose="020B0403020202020204" pitchFamily="34" charset="0"/>
              </a:rPr>
              <a:t>celebrate </a:t>
            </a:r>
            <a:br>
              <a:rPr lang="en-US" sz="2000" b="0" i="0" dirty="0">
                <a:solidFill>
                  <a:srgbClr val="002060"/>
                </a:solidFill>
                <a:effectLst/>
                <a:latin typeface="Helvetica" panose="020B0403020202020204" pitchFamily="34" charset="0"/>
              </a:rPr>
            </a:br>
            <a:r>
              <a:rPr lang="en-US" sz="2000" b="0" i="0" dirty="0">
                <a:solidFill>
                  <a:srgbClr val="002060"/>
                </a:solidFill>
                <a:effectLst/>
                <a:latin typeface="Helvetica" panose="020B0403020202020204" pitchFamily="34" charset="0"/>
              </a:rPr>
              <a:t>the </a:t>
            </a:r>
            <a:r>
              <a:rPr lang="en-US" sz="2000" b="1" i="0" dirty="0">
                <a:solidFill>
                  <a:srgbClr val="1B1464"/>
                </a:solidFill>
                <a:effectLst/>
                <a:latin typeface="Helvetica" panose="020B0403020202020204" pitchFamily="34" charset="0"/>
              </a:rPr>
              <a:t>innovation</a:t>
            </a:r>
            <a:r>
              <a:rPr lang="en-US" sz="2000" b="0" i="0" dirty="0">
                <a:solidFill>
                  <a:srgbClr val="002060"/>
                </a:solidFill>
                <a:effectLst/>
                <a:latin typeface="Helvetica" panose="020B0403020202020204" pitchFamily="34" charset="0"/>
              </a:rPr>
              <a:t> and </a:t>
            </a:r>
            <a:r>
              <a:rPr lang="en-US" sz="2000" b="1" i="0" dirty="0">
                <a:solidFill>
                  <a:srgbClr val="1B1464"/>
                </a:solidFill>
                <a:effectLst/>
                <a:latin typeface="Helvetica" panose="020B0403020202020204" pitchFamily="34" charset="0"/>
              </a:rPr>
              <a:t>resilience</a:t>
            </a:r>
            <a:r>
              <a:rPr lang="en-US" sz="2000" b="0" i="0" dirty="0">
                <a:solidFill>
                  <a:srgbClr val="002060"/>
                </a:solidFill>
                <a:effectLst/>
                <a:latin typeface="Helvetica" panose="020B0403020202020204" pitchFamily="34" charset="0"/>
              </a:rPr>
              <a:t> of entrepreneurs across </a:t>
            </a:r>
          </a:p>
          <a:p>
            <a:r>
              <a:rPr lang="en-US" sz="2000" b="0" i="0" dirty="0">
                <a:solidFill>
                  <a:srgbClr val="002060"/>
                </a:solidFill>
                <a:effectLst/>
                <a:latin typeface="Helvetica" panose="020B0403020202020204" pitchFamily="34" charset="0"/>
              </a:rPr>
              <a:t>the nation. As such, it's an ideal time for small business marketers to explore </a:t>
            </a:r>
            <a:r>
              <a:rPr lang="en-US" sz="2000" b="0" i="0" dirty="0">
                <a:solidFill>
                  <a:srgbClr val="002060"/>
                </a:solidFill>
                <a:effectLst/>
                <a:latin typeface="Helvetica" panose="020B0403020202020204" pitchFamily="34" charset="0"/>
                <a:hlinkClick r:id="rId5">
                  <a:extLst>
                    <a:ext uri="{A12FA001-AC4F-418D-AE19-62706E023703}">
                      <ahyp:hlinkClr xmlns:ahyp="http://schemas.microsoft.com/office/drawing/2018/hyperlinkcolor" val="tx"/>
                    </a:ext>
                  </a:extLst>
                </a:hlinkClick>
              </a:rPr>
              <a:t>innovative advertising strategies</a:t>
            </a:r>
            <a:r>
              <a:rPr lang="en-US" sz="2000" b="0" i="0" dirty="0">
                <a:solidFill>
                  <a:srgbClr val="002060"/>
                </a:solidFill>
                <a:effectLst/>
                <a:latin typeface="Helvetica" panose="020B0403020202020204" pitchFamily="34" charset="0"/>
              </a:rPr>
              <a:t> to expand their reach and relevancy among customers.</a:t>
            </a:r>
          </a:p>
          <a:p>
            <a:endParaRPr lang="en-US" sz="2800" dirty="0">
              <a:solidFill>
                <a:srgbClr val="002060"/>
              </a:solidFill>
              <a:latin typeface="Helvetica" panose="020B0403020202020204" pitchFamily="34" charset="0"/>
            </a:endParaRPr>
          </a:p>
          <a:p>
            <a:r>
              <a:rPr lang="en-US" sz="2000" i="0" dirty="0">
                <a:solidFill>
                  <a:srgbClr val="002060"/>
                </a:solidFill>
                <a:effectLst/>
                <a:latin typeface="Helvetica" panose="020B0403020202020204" pitchFamily="34" charset="0"/>
              </a:rPr>
              <a:t>For small to medium-sized businesses, leveraging</a:t>
            </a:r>
            <a:r>
              <a:rPr lang="en-US" sz="2000" dirty="0">
                <a:solidFill>
                  <a:srgbClr val="002060"/>
                </a:solidFill>
                <a:latin typeface="Helvetica" panose="020B0403020202020204" pitchFamily="34" charset="0"/>
              </a:rPr>
              <a:t> the key benefits of multiscreen TV through </a:t>
            </a:r>
            <a:r>
              <a:rPr lang="en-US" sz="2000" dirty="0">
                <a:solidFill>
                  <a:srgbClr val="1B1464"/>
                </a:solidFill>
                <a:latin typeface="Helvetica" panose="020B0403020202020204" pitchFamily="34" charset="0"/>
              </a:rPr>
              <a:t>data-driven targeting strategies like</a:t>
            </a:r>
            <a:r>
              <a:rPr lang="en-US" sz="2000" i="0" dirty="0">
                <a:solidFill>
                  <a:srgbClr val="1B1464"/>
                </a:solidFill>
                <a:effectLst/>
                <a:latin typeface="Helvetica" panose="020B0403020202020204" pitchFamily="34" charset="0"/>
              </a:rPr>
              <a:t> audience-based buying provides a cost-effective solution that </a:t>
            </a:r>
            <a:r>
              <a:rPr lang="en-US" sz="2000" b="1" i="0" dirty="0">
                <a:solidFill>
                  <a:srgbClr val="1B1464"/>
                </a:solidFill>
                <a:effectLst/>
                <a:latin typeface="Helvetica" panose="020B0403020202020204" pitchFamily="34" charset="0"/>
              </a:rPr>
              <a:t>enhances brand recognition, relevance</a:t>
            </a:r>
            <a:r>
              <a:rPr lang="en-US" sz="2000" i="0" dirty="0">
                <a:solidFill>
                  <a:srgbClr val="ED3C8D"/>
                </a:solidFill>
                <a:effectLst/>
                <a:latin typeface="Helvetica" panose="020B0403020202020204" pitchFamily="34" charset="0"/>
              </a:rPr>
              <a:t> </a:t>
            </a:r>
            <a:r>
              <a:rPr lang="en-US" sz="2000" i="0" dirty="0">
                <a:solidFill>
                  <a:srgbClr val="002060"/>
                </a:solidFill>
                <a:effectLst/>
                <a:latin typeface="Helvetica" panose="020B0403020202020204" pitchFamily="34" charset="0"/>
              </a:rPr>
              <a:t>and </a:t>
            </a:r>
            <a:r>
              <a:rPr lang="en-US" sz="2000" b="1" i="0" dirty="0">
                <a:solidFill>
                  <a:srgbClr val="1B1464"/>
                </a:solidFill>
                <a:effectLst/>
                <a:latin typeface="Helvetica" panose="020B0403020202020204" pitchFamily="34" charset="0"/>
              </a:rPr>
              <a:t>engagement among prospective customers</a:t>
            </a:r>
            <a:r>
              <a:rPr lang="en-US" sz="2000" b="1" i="0" dirty="0">
                <a:solidFill>
                  <a:srgbClr val="002060"/>
                </a:solidFill>
                <a:effectLst/>
                <a:latin typeface="Helvetica" panose="020B0403020202020204" pitchFamily="34" charset="0"/>
              </a:rPr>
              <a:t> </a:t>
            </a:r>
            <a:r>
              <a:rPr lang="en-US" sz="2000" i="0" dirty="0">
                <a:solidFill>
                  <a:srgbClr val="002060"/>
                </a:solidFill>
                <a:effectLst/>
                <a:latin typeface="Helvetica" panose="020B0403020202020204" pitchFamily="34" charset="0"/>
              </a:rPr>
              <a:t>which</a:t>
            </a:r>
            <a:r>
              <a:rPr lang="en-US" sz="2000" b="1" i="0" dirty="0">
                <a:solidFill>
                  <a:srgbClr val="002060"/>
                </a:solidFill>
                <a:effectLst/>
                <a:latin typeface="Helvetica" panose="020B0403020202020204" pitchFamily="34" charset="0"/>
              </a:rPr>
              <a:t> </a:t>
            </a:r>
            <a:r>
              <a:rPr lang="en-US" sz="2000" b="1" i="0" dirty="0">
                <a:solidFill>
                  <a:srgbClr val="1B1464"/>
                </a:solidFill>
                <a:effectLst/>
                <a:latin typeface="Helvetica" panose="020B0403020202020204" pitchFamily="34" charset="0"/>
              </a:rPr>
              <a:t>drives incremental sales</a:t>
            </a:r>
            <a:r>
              <a:rPr lang="en-US" sz="2000" i="0" dirty="0">
                <a:solidFill>
                  <a:srgbClr val="1B1464"/>
                </a:solidFill>
                <a:effectLst/>
                <a:latin typeface="Helvetica" panose="020B0403020202020204" pitchFamily="34" charset="0"/>
              </a:rPr>
              <a:t>.</a:t>
            </a:r>
          </a:p>
        </p:txBody>
      </p:sp>
    </p:spTree>
    <p:extLst>
      <p:ext uri="{BB962C8B-B14F-4D97-AF65-F5344CB8AC3E}">
        <p14:creationId xmlns:p14="http://schemas.microsoft.com/office/powerpoint/2010/main" val="13519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FA0474-D004-6FD8-F66D-5FE080921F3F}"/>
              </a:ext>
            </a:extLst>
          </p:cNvPr>
          <p:cNvSpPr/>
          <p:nvPr/>
        </p:nvSpPr>
        <p:spPr>
          <a:xfrm>
            <a:off x="-7767" y="1686476"/>
            <a:ext cx="1219976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71BF6B5-BFC3-BADA-6D1D-5B715D4C86D2}"/>
              </a:ext>
            </a:extLst>
          </p:cNvPr>
          <p:cNvSpPr/>
          <p:nvPr/>
        </p:nvSpPr>
        <p:spPr>
          <a:xfrm>
            <a:off x="233464" y="340396"/>
            <a:ext cx="11906855" cy="892552"/>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Successful brands of all sizes and budget levels are accelerating their growth </a:t>
            </a:r>
            <a:r>
              <a:rPr kumimoji="0" lang="en-US" sz="2600" b="1" i="0" u="none" strike="noStrike" kern="1200" cap="none" spc="0" normalizeH="0" baseline="0" noProof="0" dirty="0">
                <a:ln>
                  <a:noFill/>
                </a:ln>
                <a:solidFill>
                  <a:srgbClr val="002060"/>
                </a:solidFill>
                <a:effectLst/>
                <a:uLnTx/>
                <a:uFillTx/>
                <a:latin typeface="Helvetica" pitchFamily="2" charset="0"/>
                <a:ea typeface="+mn-ea"/>
                <a:cs typeface="+mn-cs"/>
              </a:rPr>
              <a:t>by capitalizing on </a:t>
            </a:r>
            <a:r>
              <a:rPr kumimoji="0" lang="en-US" sz="2600" b="1" i="0" strike="noStrike" kern="1200" cap="none" spc="0" normalizeH="0" baseline="0" noProof="0" dirty="0">
                <a:ln>
                  <a:noFill/>
                </a:ln>
                <a:solidFill>
                  <a:srgbClr val="1B1464"/>
                </a:solidFill>
                <a:effectLst/>
                <a:uLnTx/>
                <a:uFillTx/>
                <a:latin typeface="Helvetica" pitchFamily="2" charset="0"/>
                <a:ea typeface="+mn-ea"/>
                <a:cs typeface="+mn-cs"/>
              </a:rPr>
              <a:t>seven key benefits of multiscreen TV</a:t>
            </a:r>
          </a:p>
        </p:txBody>
      </p:sp>
      <p:sp>
        <p:nvSpPr>
          <p:cNvPr id="32" name="Rectangle: Rounded Corners 31">
            <a:extLst>
              <a:ext uri="{FF2B5EF4-FFF2-40B4-BE49-F238E27FC236}">
                <a16:creationId xmlns:a16="http://schemas.microsoft.com/office/drawing/2014/main" id="{D479C285-8459-A853-B99F-DA7CF2ABB031}"/>
              </a:ext>
            </a:extLst>
          </p:cNvPr>
          <p:cNvSpPr/>
          <p:nvPr/>
        </p:nvSpPr>
        <p:spPr>
          <a:xfrm>
            <a:off x="7694173" y="5177657"/>
            <a:ext cx="2892510" cy="825575"/>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Through greater measurement and enhanced attribution capabilities, TV has shown its </a:t>
            </a:r>
            <a:r>
              <a:rPr kumimoji="0" lang="en-US" sz="1050" b="0" i="0" u="none" strike="noStrike" kern="1200" cap="none" spc="0" normalizeH="0" baseline="0" noProof="0">
                <a:ln>
                  <a:noFill/>
                </a:ln>
                <a:solidFill>
                  <a:srgbClr val="FFE600"/>
                </a:solidFill>
                <a:effectLst/>
                <a:uLnTx/>
                <a:uFillTx/>
                <a:latin typeface="Helvetica" panose="020B0403020202020204" pitchFamily="34" charset="0"/>
                <a:ea typeface="+mn-ea"/>
                <a:cs typeface="Arial" panose="020B0604020202020204" pitchFamily="34" charset="0"/>
              </a:rPr>
              <a:t>ability to drive brand results</a:t>
            </a:r>
            <a:endParaRPr kumimoji="0" lang="en-US" sz="1600" b="0" i="0" u="none" strike="noStrike" kern="1200" cap="none" spc="0" normalizeH="0" baseline="0" noProof="0">
              <a:ln>
                <a:noFill/>
              </a:ln>
              <a:solidFill>
                <a:srgbClr val="FFE600"/>
              </a:solidFill>
              <a:effectLst/>
              <a:uLnTx/>
              <a:uFillTx/>
              <a:latin typeface="Calibri" panose="020F0502020204030204"/>
              <a:ea typeface="+mn-ea"/>
            </a:endParaRPr>
          </a:p>
        </p:txBody>
      </p:sp>
      <p:sp>
        <p:nvSpPr>
          <p:cNvPr id="33" name="Rectangle: Rounded Corners 32">
            <a:extLst>
              <a:ext uri="{FF2B5EF4-FFF2-40B4-BE49-F238E27FC236}">
                <a16:creationId xmlns:a16="http://schemas.microsoft.com/office/drawing/2014/main" id="{609B351B-1D3F-979E-5785-AA1117058A92}"/>
              </a:ext>
            </a:extLst>
          </p:cNvPr>
          <p:cNvSpPr/>
          <p:nvPr/>
        </p:nvSpPr>
        <p:spPr>
          <a:xfrm>
            <a:off x="1605318" y="5185183"/>
            <a:ext cx="2892510" cy="825575"/>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Inclusivity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Enhanced targeting capabilities through advanced TV solutions creates </a:t>
            </a:r>
            <a:r>
              <a:rPr kumimoji="0" lang="en-US" sz="1050" b="0" i="0" u="none" strike="noStrike" kern="1200" cap="none" spc="0" normalizeH="0" baseline="0" noProof="0">
                <a:ln>
                  <a:noFill/>
                </a:ln>
                <a:solidFill>
                  <a:srgbClr val="FFE600"/>
                </a:solidFill>
                <a:effectLst/>
                <a:uLnTx/>
                <a:uFillTx/>
                <a:latin typeface="Helvetica" panose="020B0403020202020204" pitchFamily="34" charset="0"/>
                <a:ea typeface="+mn-ea"/>
                <a:cs typeface="Arial" panose="020B0604020202020204" pitchFamily="34" charset="0"/>
              </a:rPr>
              <a:t>efficiencies which lowers the traditional cost of entry</a:t>
            </a:r>
            <a:endParaRPr kumimoji="0" lang="en-US" sz="1050" b="0" i="0" u="none" strike="noStrike" kern="1200" cap="none" spc="0" normalizeH="0" baseline="0" noProof="0">
              <a:ln>
                <a:noFill/>
              </a:ln>
              <a:solidFill>
                <a:srgbClr val="FFE600"/>
              </a:solidFill>
              <a:effectLst/>
              <a:uLnTx/>
              <a:uFillTx/>
              <a:latin typeface="Calibri" panose="020F0502020204030204"/>
              <a:ea typeface="+mn-ea"/>
            </a:endParaRPr>
          </a:p>
        </p:txBody>
      </p:sp>
      <p:sp>
        <p:nvSpPr>
          <p:cNvPr id="35" name="Rectangle: Rounded Corners 34">
            <a:extLst>
              <a:ext uri="{FF2B5EF4-FFF2-40B4-BE49-F238E27FC236}">
                <a16:creationId xmlns:a16="http://schemas.microsoft.com/office/drawing/2014/main" id="{92575651-F509-2161-9B0A-1340A2C409A1}"/>
              </a:ext>
            </a:extLst>
          </p:cNvPr>
          <p:cNvSpPr/>
          <p:nvPr/>
        </p:nvSpPr>
        <p:spPr>
          <a:xfrm>
            <a:off x="4650299" y="5179198"/>
            <a:ext cx="2892510" cy="825575"/>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Halo Effect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TV significantly</a:t>
            </a:r>
            <a:r>
              <a:rPr kumimoji="0" lang="en-US" sz="1050" b="0" i="0" u="none" strike="noStrike" kern="1200" cap="none" spc="0" normalizeH="0" baseline="0" noProof="0">
                <a:ln>
                  <a:noFill/>
                </a:ln>
                <a:solidFill>
                  <a:srgbClr val="FFE600"/>
                </a:solidFill>
                <a:effectLst/>
                <a:uLnTx/>
                <a:uFillTx/>
                <a:latin typeface="Helvetica" panose="020B0403020202020204" pitchFamily="34" charset="0"/>
                <a:ea typeface="+mn-ea"/>
                <a:cs typeface="Arial" panose="020B0604020202020204" pitchFamily="34" charset="0"/>
              </a:rPr>
              <a:t> improves the performance and ROI</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 of all other digital channels as well as a brand’s online platforms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A picture containing company name&#10;&#10;Description automatically generated">
            <a:extLst>
              <a:ext uri="{FF2B5EF4-FFF2-40B4-BE49-F238E27FC236}">
                <a16:creationId xmlns:a16="http://schemas.microsoft.com/office/drawing/2014/main" id="{F0E88018-7D14-149F-CB96-9334AC8BBB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91034" y="4173005"/>
            <a:ext cx="905210" cy="905210"/>
          </a:xfrm>
          <a:prstGeom prst="rect">
            <a:avLst/>
          </a:prstGeom>
        </p:spPr>
      </p:pic>
      <p:pic>
        <p:nvPicPr>
          <p:cNvPr id="40" name="Picture 39" descr="Icon&#10;&#10;Description automatically generated">
            <a:extLst>
              <a:ext uri="{FF2B5EF4-FFF2-40B4-BE49-F238E27FC236}">
                <a16:creationId xmlns:a16="http://schemas.microsoft.com/office/drawing/2014/main" id="{5C363223-7B6F-BCEE-7B62-92CE4F763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8968" y="4180531"/>
            <a:ext cx="905210" cy="905210"/>
          </a:xfrm>
          <a:prstGeom prst="rect">
            <a:avLst/>
          </a:prstGeom>
        </p:spPr>
      </p:pic>
      <p:pic>
        <p:nvPicPr>
          <p:cNvPr id="42" name="Picture 41" descr="Icon&#10;&#10;Description automatically generated">
            <a:extLst>
              <a:ext uri="{FF2B5EF4-FFF2-40B4-BE49-F238E27FC236}">
                <a16:creationId xmlns:a16="http://schemas.microsoft.com/office/drawing/2014/main" id="{FD6791BC-1CD4-C780-6804-509877FD4D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3949" y="4174546"/>
            <a:ext cx="905210" cy="905210"/>
          </a:xfrm>
          <a:prstGeom prst="rect">
            <a:avLst/>
          </a:prstGeom>
        </p:spPr>
      </p:pic>
      <p:pic>
        <p:nvPicPr>
          <p:cNvPr id="9" name="Picture 8">
            <a:extLst>
              <a:ext uri="{FF2B5EF4-FFF2-40B4-BE49-F238E27FC236}">
                <a16:creationId xmlns:a16="http://schemas.microsoft.com/office/drawing/2014/main" id="{EF0D8A4D-3F14-8440-B318-33C5EDEE53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10" name="Slide Number Placeholder 5">
            <a:extLst>
              <a:ext uri="{FF2B5EF4-FFF2-40B4-BE49-F238E27FC236}">
                <a16:creationId xmlns:a16="http://schemas.microsoft.com/office/drawing/2014/main" id="{CD36ABEF-4E97-F0C9-2CDF-58E4CFFE3B94}"/>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8E72F2E0-07F9-0063-2E12-6F44A8D90C13}"/>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5" name="Rectangle: Rounded Corners 4">
            <a:extLst>
              <a:ext uri="{FF2B5EF4-FFF2-40B4-BE49-F238E27FC236}">
                <a16:creationId xmlns:a16="http://schemas.microsoft.com/office/drawing/2014/main" id="{ED215A64-E819-D7F9-03EE-01358057F8C5}"/>
              </a:ext>
            </a:extLst>
          </p:cNvPr>
          <p:cNvSpPr/>
          <p:nvPr/>
        </p:nvSpPr>
        <p:spPr>
          <a:xfrm>
            <a:off x="3124808" y="3163224"/>
            <a:ext cx="2892510" cy="825575"/>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Availability &amp; Accessibility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Greater product availability in the digital age (ecommerce) enables brands to </a:t>
            </a:r>
            <a:r>
              <a:rPr kumimoji="0" lang="en-US" sz="1050" b="0" i="0" u="none" strike="noStrike" kern="1200" cap="none" spc="0" normalizeH="0" baseline="0" noProof="0">
                <a:ln>
                  <a:noFill/>
                </a:ln>
                <a:solidFill>
                  <a:srgbClr val="FFE600"/>
                </a:solidFill>
                <a:effectLst/>
                <a:uLnTx/>
                <a:uFillTx/>
                <a:latin typeface="Helvetica" panose="020B0403020202020204" pitchFamily="34" charset="0"/>
                <a:ea typeface="+mn-ea"/>
                <a:cs typeface="Arial" panose="020B0604020202020204" pitchFamily="34" charset="0"/>
              </a:rPr>
              <a:t>seek out the scale of TV earlier</a:t>
            </a:r>
            <a:r>
              <a:rPr kumimoji="0" lang="en-US" sz="1050" b="0" i="0" u="none" strike="noStrike" kern="1200" cap="none" spc="0" normalizeH="0" baseline="0" noProof="0">
                <a:ln>
                  <a:noFill/>
                </a:ln>
                <a:solidFill>
                  <a:srgbClr val="ED3C8D"/>
                </a:solidFill>
                <a:effectLst/>
                <a:uLnTx/>
                <a:uFillTx/>
                <a:latin typeface="Helvetica" panose="020B0403020202020204" pitchFamily="34" charset="0"/>
                <a:ea typeface="+mn-ea"/>
                <a:cs typeface="Arial" panose="020B0604020202020204" pitchFamily="34" charset="0"/>
              </a:rPr>
              <a:t> </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in their life stage</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8AB393-ADCB-B477-319A-0F97697D2409}"/>
              </a:ext>
            </a:extLst>
          </p:cNvPr>
          <p:cNvSpPr/>
          <p:nvPr/>
        </p:nvSpPr>
        <p:spPr>
          <a:xfrm>
            <a:off x="6146165" y="3163224"/>
            <a:ext cx="2892510" cy="825575"/>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Legitimizer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TV </a:t>
            </a:r>
            <a:r>
              <a:rPr kumimoji="0" lang="en-US" sz="1050" b="0" i="0" u="none" strike="noStrike" kern="1200" cap="none" spc="0" normalizeH="0" baseline="0" noProof="0">
                <a:ln>
                  <a:noFill/>
                </a:ln>
                <a:solidFill>
                  <a:srgbClr val="FFE600"/>
                </a:solidFill>
                <a:effectLst/>
                <a:uLnTx/>
                <a:uFillTx/>
                <a:latin typeface="Helvetica" panose="020B0403020202020204" pitchFamily="34" charset="0"/>
                <a:ea typeface="+mn-ea"/>
                <a:cs typeface="Arial" panose="020B0604020202020204" pitchFamily="34" charset="0"/>
              </a:rPr>
              <a:t>creates, builds and enhances brand reputation </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while legitimizing their product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service through high-quality programming</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61D065E-E0A3-729B-4585-A199D7FF9B83}"/>
              </a:ext>
            </a:extLst>
          </p:cNvPr>
          <p:cNvSpPr/>
          <p:nvPr/>
        </p:nvSpPr>
        <p:spPr>
          <a:xfrm>
            <a:off x="9186975" y="3163224"/>
            <a:ext cx="2892510" cy="825575"/>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Targetability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E600"/>
                </a:solidFill>
                <a:effectLst/>
                <a:uLnTx/>
                <a:uFillTx/>
                <a:latin typeface="Helvetica" panose="020B0403020202020204" pitchFamily="34" charset="0"/>
                <a:ea typeface="+mn-ea"/>
                <a:cs typeface="Arial" panose="020B0604020202020204" pitchFamily="34" charset="0"/>
              </a:rPr>
              <a:t>Scalable data-driven targeting solutions</a:t>
            </a:r>
            <a:r>
              <a:rPr kumimoji="0" lang="en-US" sz="1050" b="0" i="0" u="none" strike="noStrike" kern="1200" cap="none" spc="0" normalizeH="0" baseline="0" noProof="0">
                <a:ln>
                  <a:noFill/>
                </a:ln>
                <a:solidFill>
                  <a:srgbClr val="ED3C8D"/>
                </a:solidFill>
                <a:effectLst/>
                <a:uLnTx/>
                <a:uFillTx/>
                <a:latin typeface="Helvetica" panose="020B0403020202020204" pitchFamily="34" charset="0"/>
                <a:ea typeface="+mn-ea"/>
                <a:cs typeface="Arial" panose="020B0604020202020204" pitchFamily="34" charset="0"/>
              </a:rPr>
              <a:t> </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like addressable TV, VOD and data-enabled linear TV create efficiency and limit waste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9AC240E-2BDE-B78A-FE10-8842FEA3E5CB}"/>
              </a:ext>
            </a:extLst>
          </p:cNvPr>
          <p:cNvSpPr/>
          <p:nvPr/>
        </p:nvSpPr>
        <p:spPr>
          <a:xfrm>
            <a:off x="100735" y="3161275"/>
            <a:ext cx="2892510" cy="825575"/>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t>Storytelling</a:t>
            </a:r>
            <a:b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Calibri" panose="020F0502020204030204" pitchFamily="34" charset="0"/>
                <a:cs typeface="Arial" panose="020B0604020202020204" pitchFamily="34" charset="0"/>
              </a:rPr>
            </a:br>
            <a:r>
              <a:rPr kumimoji="0" lang="en-US" sz="1050" b="0" i="0" u="none" strike="noStrike" kern="1200" cap="none" spc="0" normalizeH="0" baseline="0" noProof="0">
                <a:ln>
                  <a:noFill/>
                </a:ln>
                <a:solidFill>
                  <a:srgbClr val="FFE600"/>
                </a:solidFill>
                <a:effectLst/>
                <a:uLnTx/>
                <a:uFillTx/>
                <a:latin typeface="Helvetica" panose="020B0403020202020204" pitchFamily="34" charset="0"/>
                <a:ea typeface="Calibri" panose="020F0502020204030204" pitchFamily="34" charset="0"/>
                <a:cs typeface="Arial" panose="020B0604020202020204" pitchFamily="34" charset="0"/>
              </a:rPr>
              <a:t>S</a:t>
            </a:r>
            <a:r>
              <a:rPr kumimoji="0" lang="en-US" sz="1050" b="0" i="0" u="none" strike="noStrike" kern="1200" cap="none" spc="0" normalizeH="0" baseline="0" noProof="0">
                <a:ln>
                  <a:noFill/>
                </a:ln>
                <a:solidFill>
                  <a:srgbClr val="FFE600"/>
                </a:solidFill>
                <a:effectLst/>
                <a:uLnTx/>
                <a:uFillTx/>
                <a:latin typeface="Helvetica" panose="020B0403020202020204" pitchFamily="34" charset="0"/>
                <a:ea typeface="+mn-ea"/>
                <a:cs typeface="Arial" panose="020B0604020202020204" pitchFamily="34" charset="0"/>
              </a:rPr>
              <a:t>ight, sound and motion </a:t>
            </a: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Arial" panose="020B0604020202020204" pitchFamily="34" charset="0"/>
              </a:rPr>
              <a:t>of a TV ad can convey strong brand identity and increase consumer engagement</a:t>
            </a: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9EB9913D-09B8-B62A-C6EA-652057B7F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14332" y="2171046"/>
            <a:ext cx="906125" cy="906125"/>
          </a:xfrm>
          <a:prstGeom prst="rect">
            <a:avLst/>
          </a:prstGeom>
        </p:spPr>
      </p:pic>
      <p:pic>
        <p:nvPicPr>
          <p:cNvPr id="13" name="Picture 12" descr="Icon&#10;&#10;Description automatically generated">
            <a:extLst>
              <a:ext uri="{FF2B5EF4-FFF2-40B4-BE49-F238E27FC236}">
                <a16:creationId xmlns:a16="http://schemas.microsoft.com/office/drawing/2014/main" id="{EB05319B-EC35-97CA-EA88-E241B56931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0575" y="2171046"/>
            <a:ext cx="905210" cy="905210"/>
          </a:xfrm>
          <a:prstGeom prst="rect">
            <a:avLst/>
          </a:prstGeom>
        </p:spPr>
      </p:pic>
      <p:pic>
        <p:nvPicPr>
          <p:cNvPr id="14" name="Picture 13" descr="Icon&#10;&#10;Description automatically generated">
            <a:extLst>
              <a:ext uri="{FF2B5EF4-FFF2-40B4-BE49-F238E27FC236}">
                <a16:creationId xmlns:a16="http://schemas.microsoft.com/office/drawing/2014/main" id="{C5FEAC95-2EA8-6123-E82E-CFBCF3A2C1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80625" y="2171046"/>
            <a:ext cx="905210" cy="905210"/>
          </a:xfrm>
          <a:prstGeom prst="rect">
            <a:avLst/>
          </a:prstGeom>
        </p:spPr>
      </p:pic>
      <p:pic>
        <p:nvPicPr>
          <p:cNvPr id="16" name="Picture 15" descr="Icon&#10;&#10;Description automatically generated">
            <a:extLst>
              <a:ext uri="{FF2B5EF4-FFF2-40B4-BE49-F238E27FC236}">
                <a16:creationId xmlns:a16="http://schemas.microsoft.com/office/drawing/2014/main" id="{7EDC2364-FA30-86E8-299F-99AF8C25A7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4385" y="2157849"/>
            <a:ext cx="905210" cy="905210"/>
          </a:xfrm>
          <a:prstGeom prst="rect">
            <a:avLst/>
          </a:prstGeom>
        </p:spPr>
      </p:pic>
      <p:sp>
        <p:nvSpPr>
          <p:cNvPr id="3" name="TextBox 2">
            <a:extLst>
              <a:ext uri="{FF2B5EF4-FFF2-40B4-BE49-F238E27FC236}">
                <a16:creationId xmlns:a16="http://schemas.microsoft.com/office/drawing/2014/main" id="{6F4AE35C-8F3B-7691-7074-FB5EAF10A824}"/>
              </a:ext>
            </a:extLst>
          </p:cNvPr>
          <p:cNvSpPr txBox="1"/>
          <p:nvPr/>
        </p:nvSpPr>
        <p:spPr>
          <a:xfrm>
            <a:off x="1" y="1737866"/>
            <a:ext cx="1221351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Seven key benefits</a:t>
            </a:r>
            <a:r>
              <a:rPr kumimoji="0" lang="en-US" sz="1600" b="1" i="0" u="sng" strike="noStrike" kern="1200" cap="none" spc="0" normalizeH="0" noProof="0" dirty="0">
                <a:ln>
                  <a:noFill/>
                </a:ln>
                <a:solidFill>
                  <a:srgbClr val="1B1464"/>
                </a:solidFill>
                <a:effectLst/>
                <a:uLnTx/>
                <a:uFillTx/>
                <a:latin typeface="Helvetica" panose="020B0403020202020204" pitchFamily="34" charset="0"/>
                <a:ea typeface="+mn-ea"/>
                <a:cs typeface="+mn-cs"/>
              </a:rPr>
              <a:t> of multiscreen TV</a:t>
            </a:r>
            <a:endPar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82500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D5982D-938D-EEE6-24A1-4A8651CD05DC}"/>
              </a:ext>
            </a:extLst>
          </p:cNvPr>
          <p:cNvSpPr/>
          <p:nvPr/>
        </p:nvSpPr>
        <p:spPr>
          <a:xfrm>
            <a:off x="-1" y="1690788"/>
            <a:ext cx="12161839" cy="516018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38397ABC-EE3F-4E95-41C9-E75CB1E543C4}"/>
              </a:ext>
            </a:extLst>
          </p:cNvPr>
          <p:cNvSpPr/>
          <p:nvPr/>
        </p:nvSpPr>
        <p:spPr>
          <a:xfrm>
            <a:off x="453036" y="3189570"/>
            <a:ext cx="3379302" cy="3030749"/>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ject 4">
            <a:extLst>
              <a:ext uri="{FF2B5EF4-FFF2-40B4-BE49-F238E27FC236}">
                <a16:creationId xmlns:a16="http://schemas.microsoft.com/office/drawing/2014/main" id="{C695768A-0D27-6FC0-D1BD-BC2A2F5DECBC}"/>
              </a:ext>
            </a:extLst>
          </p:cNvPr>
          <p:cNvSpPr txBox="1"/>
          <p:nvPr/>
        </p:nvSpPr>
        <p:spPr>
          <a:xfrm>
            <a:off x="799350" y="3376159"/>
            <a:ext cx="2852019" cy="266497"/>
          </a:xfrm>
          <a:prstGeom prst="rect">
            <a:avLst/>
          </a:prstGeom>
        </p:spPr>
        <p:txBody>
          <a:bodyPr vert="horz" wrap="square" lIns="0" tIns="51087" rIns="0" bIns="0"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397"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Habits</a:t>
            </a:r>
          </a:p>
        </p:txBody>
      </p:sp>
      <p:sp>
        <p:nvSpPr>
          <p:cNvPr id="23" name="object 7">
            <a:extLst>
              <a:ext uri="{FF2B5EF4-FFF2-40B4-BE49-F238E27FC236}">
                <a16:creationId xmlns:a16="http://schemas.microsoft.com/office/drawing/2014/main" id="{291329D9-9D71-D1DE-7DA5-B95F90E2AD7F}"/>
              </a:ext>
            </a:extLst>
          </p:cNvPr>
          <p:cNvSpPr/>
          <p:nvPr/>
        </p:nvSpPr>
        <p:spPr>
          <a:xfrm>
            <a:off x="822568" y="3347980"/>
            <a:ext cx="757084" cy="509812"/>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3106" rtl="0" eaLnBrk="1" fontAlgn="auto" latinLnBrk="0" hangingPunct="1">
              <a:lnSpc>
                <a:spcPct val="100000"/>
              </a:lnSpc>
              <a:spcBef>
                <a:spcPts val="0"/>
              </a:spcBef>
              <a:spcAft>
                <a:spcPts val="0"/>
              </a:spcAft>
              <a:buClrTx/>
              <a:buSzTx/>
              <a:buFontTx/>
              <a:buNone/>
              <a:tabLst/>
              <a:defRPr/>
            </a:pPr>
            <a:endParaRPr kumimoji="0" sz="1089"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56EB0F6-4E6D-C683-B18F-A5509E9A9147}"/>
              </a:ext>
            </a:extLst>
          </p:cNvPr>
          <p:cNvSpPr txBox="1"/>
          <p:nvPr/>
        </p:nvSpPr>
        <p:spPr>
          <a:xfrm>
            <a:off x="402049" y="4462288"/>
            <a:ext cx="1830466"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Casual Dining</a:t>
            </a:r>
          </a:p>
        </p:txBody>
      </p:sp>
      <p:sp>
        <p:nvSpPr>
          <p:cNvPr id="67" name="TextBox 66">
            <a:extLst>
              <a:ext uri="{FF2B5EF4-FFF2-40B4-BE49-F238E27FC236}">
                <a16:creationId xmlns:a16="http://schemas.microsoft.com/office/drawing/2014/main" id="{A1D2F5A8-2485-41D1-C2B0-6B88F8EDA963}"/>
              </a:ext>
            </a:extLst>
          </p:cNvPr>
          <p:cNvSpPr txBox="1"/>
          <p:nvPr/>
        </p:nvSpPr>
        <p:spPr>
          <a:xfrm>
            <a:off x="2094285" y="4462288"/>
            <a:ext cx="1751468"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Furniture</a:t>
            </a:r>
          </a:p>
        </p:txBody>
      </p:sp>
      <p:sp>
        <p:nvSpPr>
          <p:cNvPr id="68" name="TextBox 67">
            <a:extLst>
              <a:ext uri="{FF2B5EF4-FFF2-40B4-BE49-F238E27FC236}">
                <a16:creationId xmlns:a16="http://schemas.microsoft.com/office/drawing/2014/main" id="{1048AB54-81A0-D1B4-E83E-0C2A785098FB}"/>
              </a:ext>
            </a:extLst>
          </p:cNvPr>
          <p:cNvSpPr txBox="1"/>
          <p:nvPr/>
        </p:nvSpPr>
        <p:spPr>
          <a:xfrm>
            <a:off x="2094285" y="5690596"/>
            <a:ext cx="1751468"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Software</a:t>
            </a:r>
          </a:p>
        </p:txBody>
      </p:sp>
      <p:sp>
        <p:nvSpPr>
          <p:cNvPr id="73" name="TextBox 72">
            <a:extLst>
              <a:ext uri="{FF2B5EF4-FFF2-40B4-BE49-F238E27FC236}">
                <a16:creationId xmlns:a16="http://schemas.microsoft.com/office/drawing/2014/main" id="{F0E298BA-E409-4D74-4DF3-0BEC2D038A11}"/>
              </a:ext>
            </a:extLst>
          </p:cNvPr>
          <p:cNvSpPr txBox="1"/>
          <p:nvPr/>
        </p:nvSpPr>
        <p:spPr>
          <a:xfrm>
            <a:off x="441548" y="5690596"/>
            <a:ext cx="1751468"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In-market Car Buyer</a:t>
            </a:r>
          </a:p>
        </p:txBody>
      </p:sp>
      <p:pic>
        <p:nvPicPr>
          <p:cNvPr id="74" name="Picture 73" descr="Icon&#10;&#10;Description automatically generated">
            <a:extLst>
              <a:ext uri="{FF2B5EF4-FFF2-40B4-BE49-F238E27FC236}">
                <a16:creationId xmlns:a16="http://schemas.microsoft.com/office/drawing/2014/main" id="{97E25F51-F49B-288C-1AFA-914086FBA7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40652" y="5037865"/>
            <a:ext cx="658737" cy="658737"/>
          </a:xfrm>
          <a:prstGeom prst="rect">
            <a:avLst/>
          </a:prstGeom>
        </p:spPr>
      </p:pic>
      <p:sp>
        <p:nvSpPr>
          <p:cNvPr id="85" name="Rectangle 84">
            <a:extLst>
              <a:ext uri="{FF2B5EF4-FFF2-40B4-BE49-F238E27FC236}">
                <a16:creationId xmlns:a16="http://schemas.microsoft.com/office/drawing/2014/main" id="{8CB90970-647B-4E7F-91DF-4944EF838158}"/>
              </a:ext>
            </a:extLst>
          </p:cNvPr>
          <p:cNvSpPr/>
          <p:nvPr/>
        </p:nvSpPr>
        <p:spPr>
          <a:xfrm>
            <a:off x="-21463" y="2643741"/>
            <a:ext cx="12154090" cy="337716"/>
          </a:xfrm>
          <a:prstGeom prst="rect">
            <a:avLst/>
          </a:prstGeom>
        </p:spPr>
        <p:txBody>
          <a:bodyPr wrap="square">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596" b="1" i="0" u="sng" strike="noStrike" kern="1200" cap="none" spc="0" normalizeH="0" baseline="0" noProof="0">
                <a:ln>
                  <a:noFill/>
                </a:ln>
                <a:solidFill>
                  <a:srgbClr val="1B1464"/>
                </a:solidFill>
                <a:effectLst/>
                <a:uLnTx/>
                <a:uFillTx/>
                <a:latin typeface="Helvetica" pitchFamily="2" charset="0"/>
                <a:ea typeface="+mn-ea"/>
                <a:cs typeface="+mn-cs"/>
              </a:rPr>
              <a:t>‘Small and Medium-Sized Business’ Targeting Examples</a:t>
            </a:r>
          </a:p>
        </p:txBody>
      </p:sp>
      <p:sp>
        <p:nvSpPr>
          <p:cNvPr id="5" name="TextBox 4">
            <a:extLst>
              <a:ext uri="{FF2B5EF4-FFF2-40B4-BE49-F238E27FC236}">
                <a16:creationId xmlns:a16="http://schemas.microsoft.com/office/drawing/2014/main" id="{4A9858AD-E723-9338-0A4D-BE484AC09329}"/>
              </a:ext>
            </a:extLst>
          </p:cNvPr>
          <p:cNvSpPr txBox="1"/>
          <p:nvPr/>
        </p:nvSpPr>
        <p:spPr>
          <a:xfrm>
            <a:off x="402049" y="1791289"/>
            <a:ext cx="11023856" cy="736837"/>
          </a:xfrm>
          <a:prstGeom prst="rect">
            <a:avLst/>
          </a:prstGeom>
          <a:solidFill>
            <a:srgbClr val="1B1464"/>
          </a:solidFill>
          <a:ln>
            <a:solidFill>
              <a:srgbClr val="00BFF2"/>
            </a:solidFill>
          </a:ln>
        </p:spPr>
        <p:txBody>
          <a:bodyPr wrap="square">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397"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Audience-Based TV Buying</a:t>
            </a:r>
            <a:r>
              <a:rPr kumimoji="0" lang="en-US" sz="1397"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refers to ‘the practice of segmenting viewers beyond traditional demographics to target a</a:t>
            </a:r>
            <a:br>
              <a:rPr kumimoji="0" lang="en-US" sz="1397"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kumimoji="0" lang="en-US" sz="1397"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group of consumers based on buying habits, characteristics or viewing behaviors (programs, genres watched),’ </a:t>
            </a:r>
            <a:br>
              <a:rPr kumimoji="0" lang="en-US" sz="1397"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kumimoji="0" lang="en-US" sz="1397"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which is a more accurate, and cost-effective, way to reach new customers than a prescribed age / gender bucket.</a:t>
            </a:r>
          </a:p>
        </p:txBody>
      </p:sp>
      <p:sp>
        <p:nvSpPr>
          <p:cNvPr id="12" name="Rectangle: Rounded Corners 11">
            <a:extLst>
              <a:ext uri="{FF2B5EF4-FFF2-40B4-BE49-F238E27FC236}">
                <a16:creationId xmlns:a16="http://schemas.microsoft.com/office/drawing/2014/main" id="{274AEDF4-4617-E0C7-16C7-F6EB23C5FF44}"/>
              </a:ext>
            </a:extLst>
          </p:cNvPr>
          <p:cNvSpPr/>
          <p:nvPr/>
        </p:nvSpPr>
        <p:spPr>
          <a:xfrm>
            <a:off x="4340304" y="3173861"/>
            <a:ext cx="3379302" cy="3030749"/>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bject 4">
            <a:extLst>
              <a:ext uri="{FF2B5EF4-FFF2-40B4-BE49-F238E27FC236}">
                <a16:creationId xmlns:a16="http://schemas.microsoft.com/office/drawing/2014/main" id="{96C3337F-C94A-E2DF-E685-C0BAA0438921}"/>
              </a:ext>
            </a:extLst>
          </p:cNvPr>
          <p:cNvSpPr txBox="1"/>
          <p:nvPr/>
        </p:nvSpPr>
        <p:spPr>
          <a:xfrm>
            <a:off x="4686618" y="3360450"/>
            <a:ext cx="2852019" cy="266497"/>
          </a:xfrm>
          <a:prstGeom prst="rect">
            <a:avLst/>
          </a:prstGeom>
        </p:spPr>
        <p:txBody>
          <a:bodyPr vert="horz" wrap="square" lIns="0" tIns="51087" rIns="0" bIns="0"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397"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Personal Characteristics</a:t>
            </a:r>
          </a:p>
        </p:txBody>
      </p:sp>
      <p:sp>
        <p:nvSpPr>
          <p:cNvPr id="16" name="object 7">
            <a:extLst>
              <a:ext uri="{FF2B5EF4-FFF2-40B4-BE49-F238E27FC236}">
                <a16:creationId xmlns:a16="http://schemas.microsoft.com/office/drawing/2014/main" id="{962A8F4A-A40B-C00C-2DDA-3B1F138A444F}"/>
              </a:ext>
            </a:extLst>
          </p:cNvPr>
          <p:cNvSpPr/>
          <p:nvPr/>
        </p:nvSpPr>
        <p:spPr>
          <a:xfrm>
            <a:off x="4709837" y="3332271"/>
            <a:ext cx="757084" cy="509812"/>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3106" rtl="0" eaLnBrk="1" fontAlgn="auto" latinLnBrk="0" hangingPunct="1">
              <a:lnSpc>
                <a:spcPct val="100000"/>
              </a:lnSpc>
              <a:spcBef>
                <a:spcPts val="0"/>
              </a:spcBef>
              <a:spcAft>
                <a:spcPts val="0"/>
              </a:spcAft>
              <a:buClrTx/>
              <a:buSzTx/>
              <a:buFontTx/>
              <a:buNone/>
              <a:tabLst/>
              <a:defRPr/>
            </a:pPr>
            <a:endParaRPr kumimoji="0" sz="1089"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39A8E8BE-526A-0856-A788-54B631C137B9}"/>
              </a:ext>
            </a:extLst>
          </p:cNvPr>
          <p:cNvSpPr/>
          <p:nvPr/>
        </p:nvSpPr>
        <p:spPr>
          <a:xfrm>
            <a:off x="8227573" y="3173861"/>
            <a:ext cx="3379302" cy="3030749"/>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ject 4">
            <a:extLst>
              <a:ext uri="{FF2B5EF4-FFF2-40B4-BE49-F238E27FC236}">
                <a16:creationId xmlns:a16="http://schemas.microsoft.com/office/drawing/2014/main" id="{23A8E3F6-CE4E-C6A0-7D99-4EB822E915DD}"/>
              </a:ext>
            </a:extLst>
          </p:cNvPr>
          <p:cNvSpPr txBox="1"/>
          <p:nvPr/>
        </p:nvSpPr>
        <p:spPr>
          <a:xfrm>
            <a:off x="8573886" y="3360450"/>
            <a:ext cx="2852019" cy="266497"/>
          </a:xfrm>
          <a:prstGeom prst="rect">
            <a:avLst/>
          </a:prstGeom>
        </p:spPr>
        <p:txBody>
          <a:bodyPr vert="horz" wrap="square" lIns="0" tIns="51087" rIns="0" bIns="0"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397"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Viewing Behaviors</a:t>
            </a:r>
          </a:p>
        </p:txBody>
      </p:sp>
      <p:sp>
        <p:nvSpPr>
          <p:cNvPr id="20" name="object 7">
            <a:extLst>
              <a:ext uri="{FF2B5EF4-FFF2-40B4-BE49-F238E27FC236}">
                <a16:creationId xmlns:a16="http://schemas.microsoft.com/office/drawing/2014/main" id="{0E528938-2C6A-485C-91DF-F05058218E66}"/>
              </a:ext>
            </a:extLst>
          </p:cNvPr>
          <p:cNvSpPr/>
          <p:nvPr/>
        </p:nvSpPr>
        <p:spPr>
          <a:xfrm>
            <a:off x="8597105" y="3332271"/>
            <a:ext cx="757084" cy="509812"/>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3106" rtl="0" eaLnBrk="1" fontAlgn="auto" latinLnBrk="0" hangingPunct="1">
              <a:lnSpc>
                <a:spcPct val="100000"/>
              </a:lnSpc>
              <a:spcBef>
                <a:spcPts val="0"/>
              </a:spcBef>
              <a:spcAft>
                <a:spcPts val="0"/>
              </a:spcAft>
              <a:buClrTx/>
              <a:buSzTx/>
              <a:buFontTx/>
              <a:buNone/>
              <a:tabLst/>
              <a:defRPr/>
            </a:pPr>
            <a:endParaRPr kumimoji="0" sz="1089"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A790CDC-B9D5-B550-4648-774985C8750A}"/>
              </a:ext>
            </a:extLst>
          </p:cNvPr>
          <p:cNvSpPr txBox="1"/>
          <p:nvPr/>
        </p:nvSpPr>
        <p:spPr>
          <a:xfrm>
            <a:off x="5889141" y="5668050"/>
            <a:ext cx="1830466"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Online Shopper</a:t>
            </a:r>
          </a:p>
        </p:txBody>
      </p:sp>
      <p:sp>
        <p:nvSpPr>
          <p:cNvPr id="24" name="TextBox 23">
            <a:extLst>
              <a:ext uri="{FF2B5EF4-FFF2-40B4-BE49-F238E27FC236}">
                <a16:creationId xmlns:a16="http://schemas.microsoft.com/office/drawing/2014/main" id="{224E20FB-F3CC-35B5-22F5-B6103498B3A0}"/>
              </a:ext>
            </a:extLst>
          </p:cNvPr>
          <p:cNvSpPr txBox="1"/>
          <p:nvPr/>
        </p:nvSpPr>
        <p:spPr>
          <a:xfrm>
            <a:off x="4364130" y="5690596"/>
            <a:ext cx="1751468"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New Parents</a:t>
            </a:r>
          </a:p>
        </p:txBody>
      </p:sp>
      <p:sp>
        <p:nvSpPr>
          <p:cNvPr id="25" name="TextBox 24">
            <a:extLst>
              <a:ext uri="{FF2B5EF4-FFF2-40B4-BE49-F238E27FC236}">
                <a16:creationId xmlns:a16="http://schemas.microsoft.com/office/drawing/2014/main" id="{45D64452-584C-D2B6-F0D7-4FA5C993FE9F}"/>
              </a:ext>
            </a:extLst>
          </p:cNvPr>
          <p:cNvSpPr txBox="1"/>
          <p:nvPr/>
        </p:nvSpPr>
        <p:spPr>
          <a:xfrm>
            <a:off x="5970634" y="4462288"/>
            <a:ext cx="1751468"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Financial Planner</a:t>
            </a:r>
          </a:p>
        </p:txBody>
      </p:sp>
      <p:sp>
        <p:nvSpPr>
          <p:cNvPr id="33" name="TextBox 32">
            <a:extLst>
              <a:ext uri="{FF2B5EF4-FFF2-40B4-BE49-F238E27FC236}">
                <a16:creationId xmlns:a16="http://schemas.microsoft.com/office/drawing/2014/main" id="{D3C25274-AEEA-B46B-752A-C152CE3C9F62}"/>
              </a:ext>
            </a:extLst>
          </p:cNvPr>
          <p:cNvSpPr txBox="1"/>
          <p:nvPr/>
        </p:nvSpPr>
        <p:spPr>
          <a:xfrm>
            <a:off x="8333958" y="5690596"/>
            <a:ext cx="1698887"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Award Shows</a:t>
            </a:r>
          </a:p>
        </p:txBody>
      </p:sp>
      <p:sp>
        <p:nvSpPr>
          <p:cNvPr id="34" name="TextBox 33">
            <a:extLst>
              <a:ext uri="{FF2B5EF4-FFF2-40B4-BE49-F238E27FC236}">
                <a16:creationId xmlns:a16="http://schemas.microsoft.com/office/drawing/2014/main" id="{5501AB02-3CAB-B524-50D0-F02509F8BD0C}"/>
              </a:ext>
            </a:extLst>
          </p:cNvPr>
          <p:cNvSpPr txBox="1"/>
          <p:nvPr/>
        </p:nvSpPr>
        <p:spPr>
          <a:xfrm>
            <a:off x="9829910" y="4462288"/>
            <a:ext cx="1698887"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Sports</a:t>
            </a:r>
          </a:p>
        </p:txBody>
      </p:sp>
      <p:sp>
        <p:nvSpPr>
          <p:cNvPr id="35" name="TextBox 34">
            <a:extLst>
              <a:ext uri="{FF2B5EF4-FFF2-40B4-BE49-F238E27FC236}">
                <a16:creationId xmlns:a16="http://schemas.microsoft.com/office/drawing/2014/main" id="{05E5CEF6-BF37-BF51-666B-CBB28E70A813}"/>
              </a:ext>
            </a:extLst>
          </p:cNvPr>
          <p:cNvSpPr txBox="1"/>
          <p:nvPr/>
        </p:nvSpPr>
        <p:spPr>
          <a:xfrm>
            <a:off x="9829910" y="5690596"/>
            <a:ext cx="1698887"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Drama</a:t>
            </a:r>
          </a:p>
        </p:txBody>
      </p:sp>
      <p:sp>
        <p:nvSpPr>
          <p:cNvPr id="36" name="TextBox 35">
            <a:extLst>
              <a:ext uri="{FF2B5EF4-FFF2-40B4-BE49-F238E27FC236}">
                <a16:creationId xmlns:a16="http://schemas.microsoft.com/office/drawing/2014/main" id="{6562BBE2-3E5E-C74F-8A68-B4AB3894ED6F}"/>
              </a:ext>
            </a:extLst>
          </p:cNvPr>
          <p:cNvSpPr txBox="1"/>
          <p:nvPr/>
        </p:nvSpPr>
        <p:spPr>
          <a:xfrm>
            <a:off x="8333958" y="4462288"/>
            <a:ext cx="1698887" cy="276314"/>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Local News</a:t>
            </a:r>
          </a:p>
        </p:txBody>
      </p:sp>
      <p:pic>
        <p:nvPicPr>
          <p:cNvPr id="44" name="Picture 43" descr="Icon&#10;&#10;Description automatically generated">
            <a:extLst>
              <a:ext uri="{FF2B5EF4-FFF2-40B4-BE49-F238E27FC236}">
                <a16:creationId xmlns:a16="http://schemas.microsoft.com/office/drawing/2014/main" id="{828EFFDD-EBD9-CCA0-91F7-FF1289511B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59363" y="5014163"/>
            <a:ext cx="656136" cy="656136"/>
          </a:xfrm>
          <a:prstGeom prst="rect">
            <a:avLst/>
          </a:prstGeom>
        </p:spPr>
      </p:pic>
      <p:pic>
        <p:nvPicPr>
          <p:cNvPr id="58" name="Picture 57" descr="Icon&#10;&#10;Description automatically generated">
            <a:extLst>
              <a:ext uri="{FF2B5EF4-FFF2-40B4-BE49-F238E27FC236}">
                <a16:creationId xmlns:a16="http://schemas.microsoft.com/office/drawing/2014/main" id="{143C52AB-0301-5D71-38C5-694233F695C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2112"/>
          <a:stretch/>
        </p:blipFill>
        <p:spPr>
          <a:xfrm>
            <a:off x="10294463" y="5016723"/>
            <a:ext cx="769782" cy="676545"/>
          </a:xfrm>
          <a:prstGeom prst="rect">
            <a:avLst/>
          </a:prstGeom>
        </p:spPr>
      </p:pic>
      <p:pic>
        <p:nvPicPr>
          <p:cNvPr id="15" name="Picture 14" descr="Icon&#10;&#10;Description automatically generated">
            <a:extLst>
              <a:ext uri="{FF2B5EF4-FFF2-40B4-BE49-F238E27FC236}">
                <a16:creationId xmlns:a16="http://schemas.microsoft.com/office/drawing/2014/main" id="{9F61FA21-60CF-D038-3CD4-6E8DC4661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72" y="3798507"/>
            <a:ext cx="658820" cy="658820"/>
          </a:xfrm>
          <a:prstGeom prst="rect">
            <a:avLst/>
          </a:prstGeom>
        </p:spPr>
      </p:pic>
      <p:pic>
        <p:nvPicPr>
          <p:cNvPr id="30" name="Picture 29" descr="A picture containing icon&#10;&#10;Description automatically generated">
            <a:extLst>
              <a:ext uri="{FF2B5EF4-FFF2-40B4-BE49-F238E27FC236}">
                <a16:creationId xmlns:a16="http://schemas.microsoft.com/office/drawing/2014/main" id="{49E381B7-417C-EF58-A702-16E7840B17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0609" y="3789244"/>
            <a:ext cx="658820" cy="658820"/>
          </a:xfrm>
          <a:prstGeom prst="rect">
            <a:avLst/>
          </a:prstGeom>
        </p:spPr>
      </p:pic>
      <p:pic>
        <p:nvPicPr>
          <p:cNvPr id="37" name="Picture 36" descr="Icon&#10;&#10;Description automatically generated">
            <a:extLst>
              <a:ext uri="{FF2B5EF4-FFF2-40B4-BE49-F238E27FC236}">
                <a16:creationId xmlns:a16="http://schemas.microsoft.com/office/drawing/2014/main" id="{1E278176-5610-E798-8E72-B5D7F4D16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4964" y="5009230"/>
            <a:ext cx="658820" cy="658820"/>
          </a:xfrm>
          <a:prstGeom prst="rect">
            <a:avLst/>
          </a:prstGeom>
        </p:spPr>
      </p:pic>
      <p:pic>
        <p:nvPicPr>
          <p:cNvPr id="38" name="Picture 37" descr="Icon&#10;&#10;Description automatically generated">
            <a:extLst>
              <a:ext uri="{FF2B5EF4-FFF2-40B4-BE49-F238E27FC236}">
                <a16:creationId xmlns:a16="http://schemas.microsoft.com/office/drawing/2014/main" id="{EB1F8C74-7DE6-3B09-626F-F0E237598B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477" y="5031776"/>
            <a:ext cx="658820" cy="658820"/>
          </a:xfrm>
          <a:prstGeom prst="rect">
            <a:avLst/>
          </a:prstGeom>
        </p:spPr>
      </p:pic>
      <p:pic>
        <p:nvPicPr>
          <p:cNvPr id="39" name="Picture 38" descr="Icon&#10;&#10;Description automatically generated">
            <a:extLst>
              <a:ext uri="{FF2B5EF4-FFF2-40B4-BE49-F238E27FC236}">
                <a16:creationId xmlns:a16="http://schemas.microsoft.com/office/drawing/2014/main" id="{6407C13E-9075-18CE-366C-780F36EA51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0454" y="5025289"/>
            <a:ext cx="658820" cy="658820"/>
          </a:xfrm>
          <a:prstGeom prst="rect">
            <a:avLst/>
          </a:prstGeom>
        </p:spPr>
      </p:pic>
      <p:pic>
        <p:nvPicPr>
          <p:cNvPr id="41" name="Picture 40" descr="Logo&#10;&#10;Description automatically generated">
            <a:extLst>
              <a:ext uri="{FF2B5EF4-FFF2-40B4-BE49-F238E27FC236}">
                <a16:creationId xmlns:a16="http://schemas.microsoft.com/office/drawing/2014/main" id="{F14DF560-CFC4-4D70-31B5-BC1EE009DF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54034" y="3793888"/>
            <a:ext cx="658737" cy="658737"/>
          </a:xfrm>
          <a:prstGeom prst="rect">
            <a:avLst/>
          </a:prstGeom>
        </p:spPr>
      </p:pic>
      <p:pic>
        <p:nvPicPr>
          <p:cNvPr id="11" name="Picture 10" descr="Icon&#10;&#10;Description automatically generated">
            <a:extLst>
              <a:ext uri="{FF2B5EF4-FFF2-40B4-BE49-F238E27FC236}">
                <a16:creationId xmlns:a16="http://schemas.microsoft.com/office/drawing/2014/main" id="{770D336B-D237-B4DA-4F8B-7C6CF86F0C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24630" y="3799741"/>
            <a:ext cx="658820" cy="658820"/>
          </a:xfrm>
          <a:prstGeom prst="rect">
            <a:avLst/>
          </a:prstGeom>
        </p:spPr>
      </p:pic>
      <p:pic>
        <p:nvPicPr>
          <p:cNvPr id="27" name="Picture 26" descr="Icon&#10;&#10;Description automatically generated">
            <a:extLst>
              <a:ext uri="{FF2B5EF4-FFF2-40B4-BE49-F238E27FC236}">
                <a16:creationId xmlns:a16="http://schemas.microsoft.com/office/drawing/2014/main" id="{A7620059-5E70-23DE-1706-839751B807A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351285" y="3791927"/>
            <a:ext cx="656137" cy="656137"/>
          </a:xfrm>
          <a:prstGeom prst="rect">
            <a:avLst/>
          </a:prstGeom>
        </p:spPr>
      </p:pic>
      <p:sp>
        <p:nvSpPr>
          <p:cNvPr id="10" name="TextBox 9">
            <a:extLst>
              <a:ext uri="{FF2B5EF4-FFF2-40B4-BE49-F238E27FC236}">
                <a16:creationId xmlns:a16="http://schemas.microsoft.com/office/drawing/2014/main" id="{1397A9C8-7178-93F2-977C-23B59D395B80}"/>
              </a:ext>
            </a:extLst>
          </p:cNvPr>
          <p:cNvSpPr txBox="1"/>
          <p:nvPr/>
        </p:nvSpPr>
        <p:spPr>
          <a:xfrm>
            <a:off x="4316517" y="4417786"/>
            <a:ext cx="1830466" cy="460523"/>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Business </a:t>
            </a:r>
            <a:b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197"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Decision Makers</a:t>
            </a:r>
          </a:p>
        </p:txBody>
      </p:sp>
      <p:pic>
        <p:nvPicPr>
          <p:cNvPr id="28" name="Picture 27" descr="Icon&#10;&#10;Description automatically generated">
            <a:extLst>
              <a:ext uri="{FF2B5EF4-FFF2-40B4-BE49-F238E27FC236}">
                <a16:creationId xmlns:a16="http://schemas.microsoft.com/office/drawing/2014/main" id="{1C0F5900-DD7B-96CA-1560-9540DD9EEF28}"/>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902383" y="3754006"/>
            <a:ext cx="658737" cy="658737"/>
          </a:xfrm>
          <a:prstGeom prst="rect">
            <a:avLst/>
          </a:prstGeom>
        </p:spPr>
      </p:pic>
      <p:pic>
        <p:nvPicPr>
          <p:cNvPr id="7" name="Picture 6">
            <a:extLst>
              <a:ext uri="{FF2B5EF4-FFF2-40B4-BE49-F238E27FC236}">
                <a16:creationId xmlns:a16="http://schemas.microsoft.com/office/drawing/2014/main" id="{C284DA52-4673-EC66-7708-427AD9344D16}"/>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8" name="Slide Number Placeholder 5">
            <a:extLst>
              <a:ext uri="{FF2B5EF4-FFF2-40B4-BE49-F238E27FC236}">
                <a16:creationId xmlns:a16="http://schemas.microsoft.com/office/drawing/2014/main" id="{11139A6F-2FE8-F6A7-2910-B35D07D6D776}"/>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4A25239-5003-CC12-09EC-2B17AC57B0B4}"/>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6" name="Rectangle 25">
            <a:extLst>
              <a:ext uri="{FF2B5EF4-FFF2-40B4-BE49-F238E27FC236}">
                <a16:creationId xmlns:a16="http://schemas.microsoft.com/office/drawing/2014/main" id="{28F3B17F-87FF-EC0F-9F6A-DA161D81A3F5}"/>
              </a:ext>
            </a:extLst>
          </p:cNvPr>
          <p:cNvSpPr/>
          <p:nvPr/>
        </p:nvSpPr>
        <p:spPr>
          <a:xfrm>
            <a:off x="233463" y="273807"/>
            <a:ext cx="11854379" cy="892552"/>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Audience-based buying combines the benefits of multiscreen TV which  allows small and medium-sized businesses to effectively reach </a:t>
            </a:r>
            <a:r>
              <a:rPr lang="en-US" sz="2600" b="1" dirty="0">
                <a:solidFill>
                  <a:srgbClr val="1F1A62"/>
                </a:solidFill>
                <a:latin typeface="Helvetica" pitchFamily="2" charset="0"/>
              </a:rPr>
              <a:t>customers</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46774C85-68EF-ADEF-9A79-B91773798152}"/>
              </a:ext>
            </a:extLst>
          </p:cNvPr>
          <p:cNvSpPr/>
          <p:nvPr/>
        </p:nvSpPr>
        <p:spPr>
          <a:xfrm>
            <a:off x="229791" y="1223892"/>
            <a:ext cx="11854380" cy="291939"/>
          </a:xfrm>
          <a:prstGeom prst="rect">
            <a:avLst/>
          </a:prstGeom>
        </p:spPr>
        <p:txBody>
          <a:bodyPr wrap="square">
            <a:spAutoFit/>
          </a:bodyPr>
          <a:lstStyle/>
          <a:p>
            <a:pPr marL="285036" marR="0" lvl="0" indent="-285036" algn="l" defTabSz="912114" rtl="0" eaLnBrk="1" fontAlgn="auto" latinLnBrk="0" hangingPunct="1">
              <a:lnSpc>
                <a:spcPct val="100000"/>
              </a:lnSpc>
              <a:spcBef>
                <a:spcPts val="0"/>
              </a:spcBef>
              <a:spcAft>
                <a:spcPts val="0"/>
              </a:spcAft>
              <a:buClrTx/>
              <a:buSzTx/>
              <a:buFontTx/>
              <a:buBlip>
                <a:blip r:embed="rId16"/>
              </a:buBlip>
              <a:tabLst/>
              <a:defRPr/>
            </a:pPr>
            <a:r>
              <a:rPr kumimoji="0" lang="en-US" sz="1297" b="0" i="0" u="none" strike="noStrike" kern="1200" cap="none" spc="0" normalizeH="0" baseline="0" noProof="0" dirty="0">
                <a:ln>
                  <a:noFill/>
                </a:ln>
                <a:solidFill>
                  <a:srgbClr val="1F1A62"/>
                </a:solidFill>
                <a:effectLst/>
                <a:uLnTx/>
                <a:uFillTx/>
                <a:latin typeface="Helvetica" pitchFamily="2" charset="0"/>
                <a:ea typeface="+mn-ea"/>
                <a:cs typeface="+mn-cs"/>
              </a:rPr>
              <a:t>Multiscreen TV platforms can also use a business’s’ first-party data to inform planning and buying strategies to best reach their prospective customers </a:t>
            </a:r>
            <a:endParaRPr kumimoji="0" lang="en-US" sz="1297" b="0"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Tree>
    <p:extLst>
      <p:ext uri="{BB962C8B-B14F-4D97-AF65-F5344CB8AC3E}">
        <p14:creationId xmlns:p14="http://schemas.microsoft.com/office/powerpoint/2010/main" val="136607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6E884C-BE83-3C7F-1258-841F8F3D024D}"/>
              </a:ext>
            </a:extLst>
          </p:cNvPr>
          <p:cNvSpPr txBox="1"/>
          <p:nvPr/>
        </p:nvSpPr>
        <p:spPr>
          <a:xfrm>
            <a:off x="460547" y="6128239"/>
            <a:ext cx="11434859" cy="414470"/>
          </a:xfrm>
          <a:prstGeom prst="rect">
            <a:avLst/>
          </a:prstGeom>
          <a:noFill/>
        </p:spPr>
        <p:txBody>
          <a:bodyPr wrap="square" rtlCol="0">
            <a:spAutoFit/>
          </a:bodyPr>
          <a:lstStyle/>
          <a:p>
            <a:pPr defTabSz="912114">
              <a:defRPr/>
            </a:pPr>
            <a:r>
              <a:rPr lang="en-US" sz="698">
                <a:solidFill>
                  <a:srgbClr val="1F1A62"/>
                </a:solidFill>
                <a:latin typeface="Helvetica" panose="020B0604020202020204" pitchFamily="34" charset="0"/>
                <a:cs typeface="Helvetica" panose="020B0604020202020204" pitchFamily="34" charset="0"/>
              </a:rPr>
              <a:t>Source: VAB / Spectrum Reach / Advertiser Perceptions ‘Audience-Based Buying Survey,’ February 2023, fielded January 11 – 27, 2023 (n=210). Survey base: Advertising decision-makers who are involved in buying or planning digital video, cable / broadcast TV, or advanced TV. </a:t>
            </a:r>
            <a:r>
              <a:rPr lang="en-US" sz="698">
                <a:solidFill>
                  <a:srgbClr val="1B1464"/>
                </a:solidFill>
                <a:latin typeface="Helvetica" panose="020B0604020202020204" pitchFamily="34" charset="0"/>
                <a:cs typeface="Helvetica" panose="020B0604020202020204" pitchFamily="34" charset="0"/>
              </a:rPr>
              <a:t>Q140. What tactics is your [company/main client] currently using within [their/your] audience-based TV buying strategies? Base = ‘Audience-Based Buying is a key part/small part/testing for TV’ (n=190). *Q154. Thinking about the impact of brand safety on [your/your main client’s] implementation of audience-based TV campaigns, how much do you agree or disagree with the following statements? (strongly/somewhat agree). Base = Total Respondents.</a:t>
            </a:r>
            <a:endParaRPr lang="en-US" sz="698">
              <a:solidFill>
                <a:srgbClr val="1F1A62"/>
              </a:solidFill>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25EB16D7-FCC2-A48F-1191-43EE7813298C}"/>
              </a:ext>
            </a:extLst>
          </p:cNvPr>
          <p:cNvSpPr txBox="1"/>
          <p:nvPr/>
        </p:nvSpPr>
        <p:spPr>
          <a:xfrm>
            <a:off x="0" y="1694222"/>
            <a:ext cx="12161838" cy="521926"/>
          </a:xfrm>
          <a:prstGeom prst="rect">
            <a:avLst/>
          </a:prstGeom>
          <a:noFill/>
        </p:spPr>
        <p:txBody>
          <a:bodyPr wrap="square">
            <a:spAutoFit/>
          </a:bodyPr>
          <a:lstStyle/>
          <a:p>
            <a:pPr algn="ctr" defTabSz="912114">
              <a:defRPr/>
            </a:pPr>
            <a:r>
              <a:rPr lang="en-US" sz="1596" b="1">
                <a:solidFill>
                  <a:srgbClr val="1B1464"/>
                </a:solidFill>
                <a:latin typeface="Helvetica" panose="020B0403020202020204" pitchFamily="34" charset="0"/>
              </a:rPr>
              <a:t>Tactics currently being used within audience-based TV buying strategies</a:t>
            </a:r>
            <a:br>
              <a:rPr lang="en-US" sz="1596" b="1">
                <a:solidFill>
                  <a:srgbClr val="1B1464"/>
                </a:solidFill>
                <a:latin typeface="Helvetica" panose="020B0403020202020204" pitchFamily="34" charset="0"/>
              </a:rPr>
            </a:br>
            <a:r>
              <a:rPr lang="en-US" sz="1197">
                <a:solidFill>
                  <a:srgbClr val="1B1464"/>
                </a:solidFill>
                <a:latin typeface="Helvetica" panose="020B0403020202020204" pitchFamily="34" charset="0"/>
              </a:rPr>
              <a:t>% of </a:t>
            </a:r>
            <a:r>
              <a:rPr lang="en-US" sz="1197" u="sng">
                <a:solidFill>
                  <a:srgbClr val="1B1464"/>
                </a:solidFill>
                <a:latin typeface="Helvetica" panose="020B0403020202020204" pitchFamily="34" charset="0"/>
              </a:rPr>
              <a:t>total marketers</a:t>
            </a:r>
            <a:r>
              <a:rPr lang="en-US" sz="1197">
                <a:solidFill>
                  <a:srgbClr val="1B1464"/>
                </a:solidFill>
                <a:latin typeface="Helvetica" panose="020B0403020202020204" pitchFamily="34" charset="0"/>
              </a:rPr>
              <a:t> using ABB</a:t>
            </a:r>
            <a:endParaRPr lang="en-US" sz="1397">
              <a:solidFill>
                <a:srgbClr val="1B1464"/>
              </a:solidFill>
              <a:latin typeface="Helvetica" panose="020B0403020202020204" pitchFamily="34" charset="0"/>
            </a:endParaRPr>
          </a:p>
        </p:txBody>
      </p:sp>
      <p:sp>
        <p:nvSpPr>
          <p:cNvPr id="4" name="Rectangle 3">
            <a:extLst>
              <a:ext uri="{FF2B5EF4-FFF2-40B4-BE49-F238E27FC236}">
                <a16:creationId xmlns:a16="http://schemas.microsoft.com/office/drawing/2014/main" id="{A10A9AF2-8939-1FA5-7DAE-5AD34EC0396E}"/>
              </a:ext>
            </a:extLst>
          </p:cNvPr>
          <p:cNvSpPr/>
          <p:nvPr/>
        </p:nvSpPr>
        <p:spPr>
          <a:xfrm>
            <a:off x="291955" y="2398886"/>
            <a:ext cx="2770742" cy="361271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397" b="1">
              <a:solidFill>
                <a:prstClr val="white"/>
              </a:solidFill>
              <a:latin typeface="Calibri" panose="020F0502020204030204"/>
            </a:endParaRPr>
          </a:p>
        </p:txBody>
      </p:sp>
      <p:sp>
        <p:nvSpPr>
          <p:cNvPr id="6" name="Rectangle 5">
            <a:extLst>
              <a:ext uri="{FF2B5EF4-FFF2-40B4-BE49-F238E27FC236}">
                <a16:creationId xmlns:a16="http://schemas.microsoft.com/office/drawing/2014/main" id="{089A7898-E8ED-4BD3-C197-9885B8B1AF94}"/>
              </a:ext>
            </a:extLst>
          </p:cNvPr>
          <p:cNvSpPr/>
          <p:nvPr/>
        </p:nvSpPr>
        <p:spPr>
          <a:xfrm>
            <a:off x="3236191" y="2398886"/>
            <a:ext cx="2770742" cy="361271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397" b="1">
              <a:solidFill>
                <a:prstClr val="white"/>
              </a:solidFill>
              <a:latin typeface="Calibri" panose="020F0502020204030204"/>
            </a:endParaRPr>
          </a:p>
        </p:txBody>
      </p:sp>
      <p:sp>
        <p:nvSpPr>
          <p:cNvPr id="7" name="Rectangle 6">
            <a:extLst>
              <a:ext uri="{FF2B5EF4-FFF2-40B4-BE49-F238E27FC236}">
                <a16:creationId xmlns:a16="http://schemas.microsoft.com/office/drawing/2014/main" id="{E1F30E4D-65CB-F018-F1DA-061975006AF6}"/>
              </a:ext>
            </a:extLst>
          </p:cNvPr>
          <p:cNvSpPr/>
          <p:nvPr/>
        </p:nvSpPr>
        <p:spPr>
          <a:xfrm>
            <a:off x="6180427" y="2398886"/>
            <a:ext cx="2770742" cy="361271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397" b="1">
              <a:solidFill>
                <a:prstClr val="white"/>
              </a:solidFill>
              <a:latin typeface="Calibri" panose="020F0502020204030204"/>
            </a:endParaRPr>
          </a:p>
        </p:txBody>
      </p:sp>
      <p:sp>
        <p:nvSpPr>
          <p:cNvPr id="11" name="Rectangle 10">
            <a:extLst>
              <a:ext uri="{FF2B5EF4-FFF2-40B4-BE49-F238E27FC236}">
                <a16:creationId xmlns:a16="http://schemas.microsoft.com/office/drawing/2014/main" id="{E72AC717-CAE0-B803-B802-C6E11C4D88FD}"/>
              </a:ext>
            </a:extLst>
          </p:cNvPr>
          <p:cNvSpPr/>
          <p:nvPr/>
        </p:nvSpPr>
        <p:spPr>
          <a:xfrm>
            <a:off x="9124663" y="2398886"/>
            <a:ext cx="2770742" cy="3612716"/>
          </a:xfrm>
          <a:prstGeom prst="rect">
            <a:avLst/>
          </a:prstGeom>
          <a:solidFill>
            <a:srgbClr val="E2E8F1"/>
          </a:solidFill>
          <a:ln w="762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397" b="1">
              <a:solidFill>
                <a:prstClr val="white"/>
              </a:solidFill>
              <a:latin typeface="Calibri" panose="020F0502020204030204"/>
            </a:endParaRPr>
          </a:p>
        </p:txBody>
      </p:sp>
      <p:sp>
        <p:nvSpPr>
          <p:cNvPr id="48" name="TextBox 47">
            <a:extLst>
              <a:ext uri="{FF2B5EF4-FFF2-40B4-BE49-F238E27FC236}">
                <a16:creationId xmlns:a16="http://schemas.microsoft.com/office/drawing/2014/main" id="{E07A7873-D610-E88D-970A-638026FF4FA2}"/>
              </a:ext>
            </a:extLst>
          </p:cNvPr>
          <p:cNvSpPr txBox="1"/>
          <p:nvPr/>
        </p:nvSpPr>
        <p:spPr>
          <a:xfrm>
            <a:off x="291955" y="4864218"/>
            <a:ext cx="2770742" cy="736837"/>
          </a:xfrm>
          <a:prstGeom prst="rect">
            <a:avLst/>
          </a:prstGeom>
          <a:noFill/>
        </p:spPr>
        <p:txBody>
          <a:bodyPr wrap="square">
            <a:spAutoFit/>
          </a:bodyPr>
          <a:lstStyle/>
          <a:p>
            <a:pPr algn="ctr" defTabSz="912114">
              <a:defRPr/>
            </a:pPr>
            <a:r>
              <a:rPr lang="en-US" sz="1397">
                <a:solidFill>
                  <a:srgbClr val="1F1A62"/>
                </a:solidFill>
                <a:latin typeface="Helvetica" panose="020B0403020202020204" pitchFamily="34" charset="0"/>
              </a:rPr>
              <a:t>are running their campaign </a:t>
            </a:r>
            <a:r>
              <a:rPr lang="en-US" sz="1397" b="1">
                <a:solidFill>
                  <a:srgbClr val="1F1A62"/>
                </a:solidFill>
                <a:latin typeface="Helvetica" panose="020B0403020202020204" pitchFamily="34" charset="0"/>
              </a:rPr>
              <a:t>across different platforms / screens </a:t>
            </a:r>
            <a:r>
              <a:rPr lang="en-US" sz="1397">
                <a:solidFill>
                  <a:srgbClr val="1F1A62"/>
                </a:solidFill>
                <a:latin typeface="Helvetica" panose="020B0403020202020204" pitchFamily="34" charset="0"/>
              </a:rPr>
              <a:t>beyond linear TV</a:t>
            </a:r>
          </a:p>
        </p:txBody>
      </p:sp>
      <p:sp>
        <p:nvSpPr>
          <p:cNvPr id="49" name="TextBox 48">
            <a:extLst>
              <a:ext uri="{FF2B5EF4-FFF2-40B4-BE49-F238E27FC236}">
                <a16:creationId xmlns:a16="http://schemas.microsoft.com/office/drawing/2014/main" id="{1D948A8D-05B2-8F8A-CCC5-89BFAD67B96A}"/>
              </a:ext>
            </a:extLst>
          </p:cNvPr>
          <p:cNvSpPr txBox="1"/>
          <p:nvPr/>
        </p:nvSpPr>
        <p:spPr>
          <a:xfrm>
            <a:off x="1083469" y="4192874"/>
            <a:ext cx="1187717" cy="583328"/>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2800" b="1">
                <a:solidFill>
                  <a:srgbClr val="1B1464"/>
                </a:solidFill>
                <a:latin typeface="Helvetica" panose="020B0604020202020204" pitchFamily="34" charset="0"/>
                <a:cs typeface="Helvetica" panose="020B0604020202020204" pitchFamily="34" charset="0"/>
              </a:defRPr>
            </a:lvl1pPr>
          </a:lstStyle>
          <a:p>
            <a:pPr defTabSz="912114">
              <a:defRPr/>
            </a:pPr>
            <a:r>
              <a:rPr lang="en-US" sz="3192">
                <a:solidFill>
                  <a:srgbClr val="1F1A62"/>
                </a:solidFill>
              </a:rPr>
              <a:t>49%</a:t>
            </a:r>
          </a:p>
        </p:txBody>
      </p:sp>
      <p:pic>
        <p:nvPicPr>
          <p:cNvPr id="66" name="Picture 65" descr="A picture containing icon&#10;&#10;Description automatically generated">
            <a:extLst>
              <a:ext uri="{FF2B5EF4-FFF2-40B4-BE49-F238E27FC236}">
                <a16:creationId xmlns:a16="http://schemas.microsoft.com/office/drawing/2014/main" id="{0484C1C6-E2C6-DB91-D69C-208104FAB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57" y="2728181"/>
            <a:ext cx="1409140" cy="1409140"/>
          </a:xfrm>
          <a:prstGeom prst="rect">
            <a:avLst/>
          </a:prstGeom>
        </p:spPr>
      </p:pic>
      <p:sp>
        <p:nvSpPr>
          <p:cNvPr id="50" name="TextBox 49">
            <a:extLst>
              <a:ext uri="{FF2B5EF4-FFF2-40B4-BE49-F238E27FC236}">
                <a16:creationId xmlns:a16="http://schemas.microsoft.com/office/drawing/2014/main" id="{6FE99F4D-1670-3B96-1142-37FF0B61E134}"/>
              </a:ext>
            </a:extLst>
          </p:cNvPr>
          <p:cNvSpPr txBox="1"/>
          <p:nvPr/>
        </p:nvSpPr>
        <p:spPr>
          <a:xfrm>
            <a:off x="3236191" y="4864218"/>
            <a:ext cx="2770742" cy="73683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1B1464"/>
                </a:solidFill>
                <a:effectLst/>
                <a:uLnTx/>
                <a:uFillTx/>
                <a:latin typeface="Helvetica" panose="020B0403020202020204" pitchFamily="34" charset="0"/>
              </a:defRPr>
            </a:lvl1pPr>
          </a:lstStyle>
          <a:p>
            <a:pPr defTabSz="912114">
              <a:defRPr/>
            </a:pPr>
            <a:r>
              <a:rPr lang="en-US" sz="1397">
                <a:solidFill>
                  <a:srgbClr val="1F1A62"/>
                </a:solidFill>
              </a:rPr>
              <a:t>are targeting </a:t>
            </a:r>
            <a:r>
              <a:rPr lang="en-US" sz="1397" b="1">
                <a:solidFill>
                  <a:srgbClr val="1F1A62"/>
                </a:solidFill>
              </a:rPr>
              <a:t>multiple audiences </a:t>
            </a:r>
            <a:r>
              <a:rPr lang="en-US" sz="1397">
                <a:solidFill>
                  <a:srgbClr val="1F1A62"/>
                </a:solidFill>
              </a:rPr>
              <a:t>in order to </a:t>
            </a:r>
            <a:r>
              <a:rPr lang="en-US" sz="1397" b="1">
                <a:solidFill>
                  <a:srgbClr val="1F1A62"/>
                </a:solidFill>
              </a:rPr>
              <a:t>focus </a:t>
            </a:r>
            <a:br>
              <a:rPr lang="en-US" sz="1397" b="1">
                <a:solidFill>
                  <a:srgbClr val="1F1A62"/>
                </a:solidFill>
              </a:rPr>
            </a:br>
            <a:r>
              <a:rPr lang="en-US" sz="1397" b="1">
                <a:solidFill>
                  <a:srgbClr val="1F1A62"/>
                </a:solidFill>
              </a:rPr>
              <a:t>on best customer</a:t>
            </a:r>
            <a:r>
              <a:rPr lang="en-US" sz="1397">
                <a:solidFill>
                  <a:srgbClr val="1F1A62"/>
                </a:solidFill>
              </a:rPr>
              <a:t> prospects</a:t>
            </a:r>
          </a:p>
        </p:txBody>
      </p:sp>
      <p:sp>
        <p:nvSpPr>
          <p:cNvPr id="51" name="TextBox 50">
            <a:extLst>
              <a:ext uri="{FF2B5EF4-FFF2-40B4-BE49-F238E27FC236}">
                <a16:creationId xmlns:a16="http://schemas.microsoft.com/office/drawing/2014/main" id="{68B8DB38-C0B5-CF98-D96D-5C5BA3E2C626}"/>
              </a:ext>
            </a:extLst>
          </p:cNvPr>
          <p:cNvSpPr txBox="1"/>
          <p:nvPr/>
        </p:nvSpPr>
        <p:spPr>
          <a:xfrm>
            <a:off x="4027705" y="4192874"/>
            <a:ext cx="1187717" cy="583328"/>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2800" b="1">
                <a:solidFill>
                  <a:srgbClr val="1B1464"/>
                </a:solidFill>
                <a:latin typeface="Helvetica" panose="020B0604020202020204" pitchFamily="34" charset="0"/>
                <a:cs typeface="Helvetica" panose="020B0604020202020204" pitchFamily="34" charset="0"/>
              </a:defRPr>
            </a:lvl1pPr>
          </a:lstStyle>
          <a:p>
            <a:pPr defTabSz="912114">
              <a:defRPr/>
            </a:pPr>
            <a:r>
              <a:rPr lang="en-US" sz="3192">
                <a:solidFill>
                  <a:srgbClr val="1F1A62"/>
                </a:solidFill>
              </a:rPr>
              <a:t>44%</a:t>
            </a:r>
          </a:p>
        </p:txBody>
      </p:sp>
      <p:sp>
        <p:nvSpPr>
          <p:cNvPr id="54" name="TextBox 53">
            <a:extLst>
              <a:ext uri="{FF2B5EF4-FFF2-40B4-BE49-F238E27FC236}">
                <a16:creationId xmlns:a16="http://schemas.microsoft.com/office/drawing/2014/main" id="{C46D54F2-0581-D031-9506-5D1A0770D6C4}"/>
              </a:ext>
            </a:extLst>
          </p:cNvPr>
          <p:cNvSpPr txBox="1"/>
          <p:nvPr/>
        </p:nvSpPr>
        <p:spPr>
          <a:xfrm>
            <a:off x="6180428" y="4864218"/>
            <a:ext cx="2711476" cy="73683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1B1464"/>
                </a:solidFill>
                <a:effectLst/>
                <a:uLnTx/>
                <a:uFillTx/>
                <a:latin typeface="Helvetica" panose="020B0403020202020204" pitchFamily="34" charset="0"/>
              </a:defRPr>
            </a:lvl1pPr>
          </a:lstStyle>
          <a:p>
            <a:pPr defTabSz="912114">
              <a:defRPr/>
            </a:pPr>
            <a:r>
              <a:rPr lang="en-US" sz="1397">
                <a:solidFill>
                  <a:srgbClr val="1F1A62"/>
                </a:solidFill>
              </a:rPr>
              <a:t>are targeting </a:t>
            </a:r>
            <a:r>
              <a:rPr lang="en-US" sz="1397" b="1">
                <a:solidFill>
                  <a:srgbClr val="1F1A62"/>
                </a:solidFill>
              </a:rPr>
              <a:t>different audiences across different screens</a:t>
            </a:r>
          </a:p>
        </p:txBody>
      </p:sp>
      <p:sp>
        <p:nvSpPr>
          <p:cNvPr id="55" name="TextBox 54">
            <a:extLst>
              <a:ext uri="{FF2B5EF4-FFF2-40B4-BE49-F238E27FC236}">
                <a16:creationId xmlns:a16="http://schemas.microsoft.com/office/drawing/2014/main" id="{E5284771-7986-FC8D-E9FA-A6CE4136321B}"/>
              </a:ext>
            </a:extLst>
          </p:cNvPr>
          <p:cNvSpPr txBox="1"/>
          <p:nvPr/>
        </p:nvSpPr>
        <p:spPr>
          <a:xfrm>
            <a:off x="6971941" y="4192874"/>
            <a:ext cx="1187717" cy="583328"/>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2800" b="1">
                <a:solidFill>
                  <a:srgbClr val="1B1464"/>
                </a:solidFill>
                <a:latin typeface="Helvetica" panose="020B0604020202020204" pitchFamily="34" charset="0"/>
                <a:cs typeface="Helvetica" panose="020B0604020202020204" pitchFamily="34" charset="0"/>
              </a:defRPr>
            </a:lvl1pPr>
          </a:lstStyle>
          <a:p>
            <a:pPr defTabSz="912114">
              <a:defRPr/>
            </a:pPr>
            <a:r>
              <a:rPr lang="en-US" sz="3192">
                <a:solidFill>
                  <a:srgbClr val="1F1A62"/>
                </a:solidFill>
              </a:rPr>
              <a:t>41%</a:t>
            </a:r>
          </a:p>
        </p:txBody>
      </p:sp>
      <p:sp>
        <p:nvSpPr>
          <p:cNvPr id="56" name="TextBox 55">
            <a:extLst>
              <a:ext uri="{FF2B5EF4-FFF2-40B4-BE49-F238E27FC236}">
                <a16:creationId xmlns:a16="http://schemas.microsoft.com/office/drawing/2014/main" id="{145A411A-BDE5-5808-64F8-05013C97CFC9}"/>
              </a:ext>
            </a:extLst>
          </p:cNvPr>
          <p:cNvSpPr txBox="1"/>
          <p:nvPr/>
        </p:nvSpPr>
        <p:spPr>
          <a:xfrm>
            <a:off x="9357423" y="4864219"/>
            <a:ext cx="2305223" cy="951747"/>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srgbClr val="1B1464"/>
                </a:solidFill>
                <a:effectLst/>
                <a:uLnTx/>
                <a:uFillTx/>
                <a:latin typeface="Helvetica" panose="020B0403020202020204" pitchFamily="34" charset="0"/>
              </a:defRPr>
            </a:lvl1pPr>
          </a:lstStyle>
          <a:p>
            <a:pPr defTabSz="912114">
              <a:defRPr/>
            </a:pPr>
            <a:r>
              <a:rPr lang="en-US" sz="1397">
                <a:solidFill>
                  <a:srgbClr val="1F1A62"/>
                </a:solidFill>
              </a:rPr>
              <a:t>are using an </a:t>
            </a:r>
            <a:r>
              <a:rPr lang="en-US" sz="1397" b="1">
                <a:solidFill>
                  <a:srgbClr val="1F1A62"/>
                </a:solidFill>
              </a:rPr>
              <a:t>audience-based TV buying self-serve platform </a:t>
            </a:r>
            <a:r>
              <a:rPr lang="en-US" sz="1397">
                <a:solidFill>
                  <a:srgbClr val="1F1A62"/>
                </a:solidFill>
              </a:rPr>
              <a:t>developed by a media partner</a:t>
            </a:r>
          </a:p>
        </p:txBody>
      </p:sp>
      <p:sp>
        <p:nvSpPr>
          <p:cNvPr id="57" name="TextBox 56">
            <a:extLst>
              <a:ext uri="{FF2B5EF4-FFF2-40B4-BE49-F238E27FC236}">
                <a16:creationId xmlns:a16="http://schemas.microsoft.com/office/drawing/2014/main" id="{B1C3E9DD-0823-8D15-05B6-19377C793ECE}"/>
              </a:ext>
            </a:extLst>
          </p:cNvPr>
          <p:cNvSpPr txBox="1"/>
          <p:nvPr/>
        </p:nvSpPr>
        <p:spPr>
          <a:xfrm>
            <a:off x="9916177" y="4192874"/>
            <a:ext cx="1187717" cy="583328"/>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2800" b="1">
                <a:solidFill>
                  <a:srgbClr val="1B1464"/>
                </a:solidFill>
                <a:latin typeface="Helvetica" panose="020B0604020202020204" pitchFamily="34" charset="0"/>
                <a:cs typeface="Helvetica" panose="020B0604020202020204" pitchFamily="34" charset="0"/>
              </a:defRPr>
            </a:lvl1pPr>
          </a:lstStyle>
          <a:p>
            <a:pPr defTabSz="912114">
              <a:defRPr/>
            </a:pPr>
            <a:r>
              <a:rPr lang="en-US" sz="3192">
                <a:solidFill>
                  <a:srgbClr val="1F1A62"/>
                </a:solidFill>
              </a:rPr>
              <a:t>31%</a:t>
            </a:r>
          </a:p>
        </p:txBody>
      </p:sp>
      <p:pic>
        <p:nvPicPr>
          <p:cNvPr id="68" name="Picture 67" descr="Icon&#10;&#10;Description automatically generated">
            <a:extLst>
              <a:ext uri="{FF2B5EF4-FFF2-40B4-BE49-F238E27FC236}">
                <a16:creationId xmlns:a16="http://schemas.microsoft.com/office/drawing/2014/main" id="{3C798462-72C8-6A2F-1B5B-E2EC69CE3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044" y="2728180"/>
            <a:ext cx="1281037" cy="1281037"/>
          </a:xfrm>
          <a:prstGeom prst="rect">
            <a:avLst/>
          </a:prstGeom>
        </p:spPr>
      </p:pic>
      <p:pic>
        <p:nvPicPr>
          <p:cNvPr id="74" name="Picture 73" descr="Icon&#10;&#10;Description automatically generated">
            <a:extLst>
              <a:ext uri="{FF2B5EF4-FFF2-40B4-BE49-F238E27FC236}">
                <a16:creationId xmlns:a16="http://schemas.microsoft.com/office/drawing/2014/main" id="{95463A97-2F7C-C75C-2F17-6500FBC2C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280" y="2728180"/>
            <a:ext cx="1281037" cy="1281037"/>
          </a:xfrm>
          <a:prstGeom prst="rect">
            <a:avLst/>
          </a:prstGeom>
        </p:spPr>
      </p:pic>
      <p:pic>
        <p:nvPicPr>
          <p:cNvPr id="76" name="Picture 75" descr="Icon&#10;&#10;Description automatically generated">
            <a:extLst>
              <a:ext uri="{FF2B5EF4-FFF2-40B4-BE49-F238E27FC236}">
                <a16:creationId xmlns:a16="http://schemas.microsoft.com/office/drawing/2014/main" id="{58367694-B842-3ADF-FBA8-E9F9B98EE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9516" y="2728180"/>
            <a:ext cx="1281037" cy="1281037"/>
          </a:xfrm>
          <a:prstGeom prst="rect">
            <a:avLst/>
          </a:prstGeom>
        </p:spPr>
      </p:pic>
      <p:sp>
        <p:nvSpPr>
          <p:cNvPr id="12" name="Rectangle 11">
            <a:extLst>
              <a:ext uri="{FF2B5EF4-FFF2-40B4-BE49-F238E27FC236}">
                <a16:creationId xmlns:a16="http://schemas.microsoft.com/office/drawing/2014/main" id="{13F6C750-5FDC-9DCC-CEFE-5005F61234B1}"/>
              </a:ext>
            </a:extLst>
          </p:cNvPr>
          <p:cNvSpPr/>
          <p:nvPr/>
        </p:nvSpPr>
        <p:spPr>
          <a:xfrm>
            <a:off x="273439" y="2374628"/>
            <a:ext cx="8677730" cy="3636974"/>
          </a:xfrm>
          <a:prstGeom prst="rect">
            <a:avLst/>
          </a:prstGeom>
          <a:noFill/>
          <a:ln w="7620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90"/>
          </a:p>
        </p:txBody>
      </p:sp>
      <p:sp>
        <p:nvSpPr>
          <p:cNvPr id="5" name="Rectangle 4">
            <a:extLst>
              <a:ext uri="{FF2B5EF4-FFF2-40B4-BE49-F238E27FC236}">
                <a16:creationId xmlns:a16="http://schemas.microsoft.com/office/drawing/2014/main" id="{FE9F1439-BF54-1D21-9147-67933E1A0DF0}"/>
              </a:ext>
            </a:extLst>
          </p:cNvPr>
          <p:cNvSpPr/>
          <p:nvPr/>
        </p:nvSpPr>
        <p:spPr>
          <a:xfrm>
            <a:off x="233463" y="273807"/>
            <a:ext cx="11854379" cy="892552"/>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Audience-based buying enables businesses to seamlessly engage with multiple </a:t>
            </a:r>
            <a:r>
              <a:rPr lang="en-US" sz="2600" b="1" dirty="0">
                <a:solidFill>
                  <a:srgbClr val="1F1A62"/>
                </a:solidFill>
                <a:latin typeface="Helvetica" pitchFamily="2" charset="0"/>
              </a:rPr>
              <a:t>customer targets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across premium, brand-safe TV platforms</a:t>
            </a:r>
          </a:p>
        </p:txBody>
      </p:sp>
      <p:pic>
        <p:nvPicPr>
          <p:cNvPr id="15" name="Picture 14">
            <a:extLst>
              <a:ext uri="{FF2B5EF4-FFF2-40B4-BE49-F238E27FC236}">
                <a16:creationId xmlns:a16="http://schemas.microsoft.com/office/drawing/2014/main" id="{F1EB8729-BF93-EE22-F52B-5EE1B62E8F0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16" name="Slide Number Placeholder 5">
            <a:extLst>
              <a:ext uri="{FF2B5EF4-FFF2-40B4-BE49-F238E27FC236}">
                <a16:creationId xmlns:a16="http://schemas.microsoft.com/office/drawing/2014/main" id="{00210EF5-4063-F9FF-5378-A21CBC4D471F}"/>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93B925D9-B554-12CD-9689-E334FD979141}"/>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257966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05F88-ADFB-DD22-2E53-28FC4D23C68A}"/>
              </a:ext>
            </a:extLst>
          </p:cNvPr>
          <p:cNvSpPr/>
          <p:nvPr/>
        </p:nvSpPr>
        <p:spPr>
          <a:xfrm>
            <a:off x="172065" y="2208787"/>
            <a:ext cx="3860889" cy="372610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b="1">
              <a:solidFill>
                <a:prstClr val="white"/>
              </a:solidFill>
              <a:latin typeface="Calibri" panose="020F0502020204030204"/>
            </a:endParaRPr>
          </a:p>
        </p:txBody>
      </p:sp>
      <p:sp>
        <p:nvSpPr>
          <p:cNvPr id="5" name="Rectangle 4">
            <a:extLst>
              <a:ext uri="{FF2B5EF4-FFF2-40B4-BE49-F238E27FC236}">
                <a16:creationId xmlns:a16="http://schemas.microsoft.com/office/drawing/2014/main" id="{BE42E69D-646C-49F1-573E-CE0A9F4979AB}"/>
              </a:ext>
            </a:extLst>
          </p:cNvPr>
          <p:cNvSpPr/>
          <p:nvPr/>
        </p:nvSpPr>
        <p:spPr>
          <a:xfrm>
            <a:off x="4187922" y="2208787"/>
            <a:ext cx="3860889" cy="372610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b="1">
              <a:solidFill>
                <a:prstClr val="white"/>
              </a:solidFill>
              <a:latin typeface="Calibri" panose="020F0502020204030204"/>
            </a:endParaRPr>
          </a:p>
        </p:txBody>
      </p:sp>
      <p:sp>
        <p:nvSpPr>
          <p:cNvPr id="6" name="Rectangle 5">
            <a:extLst>
              <a:ext uri="{FF2B5EF4-FFF2-40B4-BE49-F238E27FC236}">
                <a16:creationId xmlns:a16="http://schemas.microsoft.com/office/drawing/2014/main" id="{E51EBFB3-B7AE-E1B0-3562-107CB3A95D6B}"/>
              </a:ext>
            </a:extLst>
          </p:cNvPr>
          <p:cNvSpPr/>
          <p:nvPr/>
        </p:nvSpPr>
        <p:spPr>
          <a:xfrm>
            <a:off x="8222587" y="2208787"/>
            <a:ext cx="3860889" cy="372610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b="1">
              <a:solidFill>
                <a:prstClr val="white"/>
              </a:solidFill>
              <a:latin typeface="Calibri" panose="020F0502020204030204"/>
            </a:endParaRPr>
          </a:p>
        </p:txBody>
      </p:sp>
      <p:sp>
        <p:nvSpPr>
          <p:cNvPr id="7" name="TextBox 6">
            <a:extLst>
              <a:ext uri="{FF2B5EF4-FFF2-40B4-BE49-F238E27FC236}">
                <a16:creationId xmlns:a16="http://schemas.microsoft.com/office/drawing/2014/main" id="{B7AF20AF-1646-A725-5E80-D15D897573CC}"/>
              </a:ext>
            </a:extLst>
          </p:cNvPr>
          <p:cNvSpPr txBox="1"/>
          <p:nvPr/>
        </p:nvSpPr>
        <p:spPr>
          <a:xfrm>
            <a:off x="310113" y="4870474"/>
            <a:ext cx="3509899" cy="736837"/>
          </a:xfrm>
          <a:prstGeom prst="rect">
            <a:avLst/>
          </a:prstGeom>
          <a:noFill/>
        </p:spPr>
        <p:txBody>
          <a:bodyPr wrap="square">
            <a:spAutoFit/>
          </a:bodyPr>
          <a:lstStyle/>
          <a:p>
            <a:pPr algn="ctr" defTabSz="912114">
              <a:defRPr/>
            </a:pPr>
            <a:r>
              <a:rPr lang="en-US" sz="1397">
                <a:solidFill>
                  <a:srgbClr val="1B1464"/>
                </a:solidFill>
                <a:latin typeface="Helvetica" panose="020B0403020202020204" pitchFamily="34" charset="0"/>
              </a:rPr>
              <a:t> say that creative messaging can have a </a:t>
            </a:r>
            <a:r>
              <a:rPr lang="en-US" sz="1397" b="1">
                <a:solidFill>
                  <a:srgbClr val="1B1464"/>
                </a:solidFill>
                <a:latin typeface="Helvetica" panose="020B0403020202020204" pitchFamily="34" charset="0"/>
              </a:rPr>
              <a:t>significant impact on the success </a:t>
            </a:r>
            <a:r>
              <a:rPr lang="en-US" sz="1397">
                <a:solidFill>
                  <a:srgbClr val="1B1464"/>
                </a:solidFill>
                <a:latin typeface="Helvetica" panose="020B0403020202020204" pitchFamily="34" charset="0"/>
              </a:rPr>
              <a:t>of an audience-based TV campaign</a:t>
            </a:r>
            <a:endParaRPr lang="en-US" sz="1397">
              <a:solidFill>
                <a:prstClr val="black"/>
              </a:solidFill>
              <a:latin typeface="Helvetica" panose="020B0403020202020204" pitchFamily="34" charset="0"/>
            </a:endParaRPr>
          </a:p>
        </p:txBody>
      </p:sp>
      <p:sp>
        <p:nvSpPr>
          <p:cNvPr id="14" name="TextBox 13">
            <a:extLst>
              <a:ext uri="{FF2B5EF4-FFF2-40B4-BE49-F238E27FC236}">
                <a16:creationId xmlns:a16="http://schemas.microsoft.com/office/drawing/2014/main" id="{90FB0A94-8981-D7C8-A0FD-EE6421496079}"/>
              </a:ext>
            </a:extLst>
          </p:cNvPr>
          <p:cNvSpPr txBox="1"/>
          <p:nvPr/>
        </p:nvSpPr>
        <p:spPr>
          <a:xfrm>
            <a:off x="4325970" y="4870474"/>
            <a:ext cx="3509899" cy="736837"/>
          </a:xfrm>
          <a:prstGeom prst="rect">
            <a:avLst/>
          </a:prstGeom>
          <a:noFill/>
        </p:spPr>
        <p:txBody>
          <a:bodyPr wrap="square">
            <a:spAutoFit/>
          </a:bodyPr>
          <a:lstStyle/>
          <a:p>
            <a:pPr algn="ctr" defTabSz="912114">
              <a:defRPr/>
            </a:pPr>
            <a:r>
              <a:rPr lang="en-US" sz="1397">
                <a:solidFill>
                  <a:srgbClr val="1B1464"/>
                </a:solidFill>
                <a:latin typeface="Helvetica" panose="020B0403020202020204" pitchFamily="34" charset="0"/>
              </a:rPr>
              <a:t>are aligning their creative messaging with </a:t>
            </a:r>
            <a:r>
              <a:rPr lang="en-US" sz="1397" b="1">
                <a:solidFill>
                  <a:srgbClr val="1B1464"/>
                </a:solidFill>
                <a:latin typeface="Helvetica" panose="020B0403020202020204" pitchFamily="34" charset="0"/>
              </a:rPr>
              <a:t>contextually relevant TV programming </a:t>
            </a:r>
            <a:r>
              <a:rPr lang="en-US" sz="1397">
                <a:solidFill>
                  <a:srgbClr val="1B1464"/>
                </a:solidFill>
                <a:latin typeface="Helvetica" panose="020B0403020202020204" pitchFamily="34" charset="0"/>
              </a:rPr>
              <a:t>that targets audience segment(s)</a:t>
            </a:r>
            <a:endParaRPr lang="en-US" sz="1397">
              <a:solidFill>
                <a:prstClr val="black"/>
              </a:solidFill>
              <a:latin typeface="Helvetica" panose="020B0403020202020204" pitchFamily="34" charset="0"/>
            </a:endParaRPr>
          </a:p>
        </p:txBody>
      </p:sp>
      <p:sp>
        <p:nvSpPr>
          <p:cNvPr id="17" name="TextBox 16">
            <a:extLst>
              <a:ext uri="{FF2B5EF4-FFF2-40B4-BE49-F238E27FC236}">
                <a16:creationId xmlns:a16="http://schemas.microsoft.com/office/drawing/2014/main" id="{631B3A0D-7178-B56F-9D1E-93EC1A1A2132}"/>
              </a:ext>
            </a:extLst>
          </p:cNvPr>
          <p:cNvSpPr txBox="1"/>
          <p:nvPr/>
        </p:nvSpPr>
        <p:spPr>
          <a:xfrm>
            <a:off x="8319930" y="4870474"/>
            <a:ext cx="3669842" cy="736837"/>
          </a:xfrm>
          <a:prstGeom prst="rect">
            <a:avLst/>
          </a:prstGeom>
          <a:noFill/>
        </p:spPr>
        <p:txBody>
          <a:bodyPr wrap="square">
            <a:spAutoFit/>
          </a:bodyPr>
          <a:lstStyle/>
          <a:p>
            <a:pPr algn="ctr" defTabSz="912114">
              <a:defRPr/>
            </a:pPr>
            <a:r>
              <a:rPr lang="en-US" sz="1397">
                <a:solidFill>
                  <a:srgbClr val="1B1464"/>
                </a:solidFill>
                <a:latin typeface="Helvetica" panose="020B0403020202020204" pitchFamily="34" charset="0"/>
              </a:rPr>
              <a:t>frequently adjusts their creative to be </a:t>
            </a:r>
            <a:r>
              <a:rPr lang="en-US" sz="1397" b="1">
                <a:solidFill>
                  <a:srgbClr val="1B1464"/>
                </a:solidFill>
                <a:latin typeface="Helvetica" panose="020B0403020202020204" pitchFamily="34" charset="0"/>
              </a:rPr>
              <a:t>tailored for specific audience-based</a:t>
            </a:r>
            <a:r>
              <a:rPr lang="en-US" sz="1397">
                <a:solidFill>
                  <a:srgbClr val="1B1464"/>
                </a:solidFill>
                <a:latin typeface="Helvetica" panose="020B0403020202020204" pitchFamily="34" charset="0"/>
              </a:rPr>
              <a:t> campaigns</a:t>
            </a:r>
            <a:endParaRPr lang="en-US" sz="1397">
              <a:solidFill>
                <a:prstClr val="black"/>
              </a:solidFill>
              <a:latin typeface="Helvetica" panose="020B0403020202020204" pitchFamily="34" charset="0"/>
            </a:endParaRPr>
          </a:p>
        </p:txBody>
      </p:sp>
      <p:sp>
        <p:nvSpPr>
          <p:cNvPr id="8" name="TextBox 7">
            <a:extLst>
              <a:ext uri="{FF2B5EF4-FFF2-40B4-BE49-F238E27FC236}">
                <a16:creationId xmlns:a16="http://schemas.microsoft.com/office/drawing/2014/main" id="{7AB6E8E8-E245-E9E5-1FD9-131C315C7D9A}"/>
              </a:ext>
            </a:extLst>
          </p:cNvPr>
          <p:cNvSpPr txBox="1"/>
          <p:nvPr/>
        </p:nvSpPr>
        <p:spPr>
          <a:xfrm>
            <a:off x="172066" y="3936040"/>
            <a:ext cx="3842079" cy="921046"/>
          </a:xfrm>
          <a:prstGeom prst="rect">
            <a:avLst/>
          </a:prstGeom>
          <a:noFill/>
          <a:effectLst/>
        </p:spPr>
        <p:txBody>
          <a:bodyPr wrap="square" lIns="91214" tIns="45607" rIns="91214" bIns="45607"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defTabSz="1169467">
              <a:defRPr/>
            </a:pPr>
            <a:r>
              <a:rPr lang="en-US" sz="5387">
                <a:solidFill>
                  <a:srgbClr val="00BFF2"/>
                </a:solidFill>
              </a:rPr>
              <a:t>91%</a:t>
            </a:r>
          </a:p>
        </p:txBody>
      </p:sp>
      <p:sp>
        <p:nvSpPr>
          <p:cNvPr id="15" name="TextBox 14">
            <a:extLst>
              <a:ext uri="{FF2B5EF4-FFF2-40B4-BE49-F238E27FC236}">
                <a16:creationId xmlns:a16="http://schemas.microsoft.com/office/drawing/2014/main" id="{4A6195B1-3870-FFE0-092E-BDA7671764CC}"/>
              </a:ext>
            </a:extLst>
          </p:cNvPr>
          <p:cNvSpPr txBox="1"/>
          <p:nvPr/>
        </p:nvSpPr>
        <p:spPr>
          <a:xfrm>
            <a:off x="4187922" y="3936040"/>
            <a:ext cx="3860888" cy="921046"/>
          </a:xfrm>
          <a:prstGeom prst="rect">
            <a:avLst/>
          </a:prstGeom>
          <a:noFill/>
          <a:effectLst/>
        </p:spPr>
        <p:txBody>
          <a:bodyPr wrap="square" lIns="91214" tIns="45607" rIns="91214" bIns="45607"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defTabSz="1169467">
              <a:defRPr/>
            </a:pPr>
            <a:r>
              <a:rPr lang="en-US" sz="5387"/>
              <a:t>80%</a:t>
            </a:r>
          </a:p>
        </p:txBody>
      </p:sp>
      <p:sp>
        <p:nvSpPr>
          <p:cNvPr id="18" name="TextBox 17">
            <a:extLst>
              <a:ext uri="{FF2B5EF4-FFF2-40B4-BE49-F238E27FC236}">
                <a16:creationId xmlns:a16="http://schemas.microsoft.com/office/drawing/2014/main" id="{665FBA59-BF5E-FC87-6C86-3EE0D19C971F}"/>
              </a:ext>
            </a:extLst>
          </p:cNvPr>
          <p:cNvSpPr txBox="1"/>
          <p:nvPr/>
        </p:nvSpPr>
        <p:spPr>
          <a:xfrm>
            <a:off x="8222586" y="3936040"/>
            <a:ext cx="3860888" cy="921046"/>
          </a:xfrm>
          <a:prstGeom prst="rect">
            <a:avLst/>
          </a:prstGeom>
          <a:noFill/>
          <a:effectLst/>
        </p:spPr>
        <p:txBody>
          <a:bodyPr wrap="square" lIns="91214" tIns="45607" rIns="91214" bIns="45607"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defTabSz="1169467">
              <a:defRPr/>
            </a:pPr>
            <a:r>
              <a:rPr lang="en-US" sz="5387">
                <a:solidFill>
                  <a:srgbClr val="4EBEA4"/>
                </a:solidFill>
              </a:rPr>
              <a:t>74%</a:t>
            </a:r>
          </a:p>
        </p:txBody>
      </p:sp>
      <p:pic>
        <p:nvPicPr>
          <p:cNvPr id="34" name="Picture 33" descr="Icon&#10;&#10;Description automatically generated">
            <a:extLst>
              <a:ext uri="{FF2B5EF4-FFF2-40B4-BE49-F238E27FC236}">
                <a16:creationId xmlns:a16="http://schemas.microsoft.com/office/drawing/2014/main" id="{AF154B9C-4308-EFB7-9C6A-65718B1A2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342" y="2635794"/>
            <a:ext cx="1164579" cy="1164579"/>
          </a:xfrm>
          <a:prstGeom prst="rect">
            <a:avLst/>
          </a:prstGeom>
        </p:spPr>
      </p:pic>
      <p:pic>
        <p:nvPicPr>
          <p:cNvPr id="36" name="Picture 35" descr="Icon&#10;&#10;Description automatically generated">
            <a:extLst>
              <a:ext uri="{FF2B5EF4-FFF2-40B4-BE49-F238E27FC236}">
                <a16:creationId xmlns:a16="http://schemas.microsoft.com/office/drawing/2014/main" id="{13A7379B-FAB3-045D-39BB-D25BBF304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399" y="2577564"/>
            <a:ext cx="1281037" cy="1281037"/>
          </a:xfrm>
          <a:prstGeom prst="rect">
            <a:avLst/>
          </a:prstGeom>
        </p:spPr>
      </p:pic>
      <p:pic>
        <p:nvPicPr>
          <p:cNvPr id="40" name="Picture 39" descr="Icon&#10;&#10;Description automatically generated">
            <a:extLst>
              <a:ext uri="{FF2B5EF4-FFF2-40B4-BE49-F238E27FC236}">
                <a16:creationId xmlns:a16="http://schemas.microsoft.com/office/drawing/2014/main" id="{3A627D4C-C0F6-273D-2E54-6FB12E804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459" y="2513513"/>
            <a:ext cx="1409140" cy="1409140"/>
          </a:xfrm>
          <a:prstGeom prst="rect">
            <a:avLst/>
          </a:prstGeom>
        </p:spPr>
      </p:pic>
      <p:sp>
        <p:nvSpPr>
          <p:cNvPr id="19" name="TextBox 18">
            <a:extLst>
              <a:ext uri="{FF2B5EF4-FFF2-40B4-BE49-F238E27FC236}">
                <a16:creationId xmlns:a16="http://schemas.microsoft.com/office/drawing/2014/main" id="{FA0C2578-FBCD-0CAA-86CE-A703CD9DD67F}"/>
              </a:ext>
            </a:extLst>
          </p:cNvPr>
          <p:cNvSpPr txBox="1"/>
          <p:nvPr/>
        </p:nvSpPr>
        <p:spPr>
          <a:xfrm>
            <a:off x="172066" y="1745057"/>
            <a:ext cx="11911407" cy="337716"/>
          </a:xfrm>
          <a:prstGeom prst="rect">
            <a:avLst/>
          </a:prstGeom>
          <a:noFill/>
        </p:spPr>
        <p:txBody>
          <a:bodyPr wrap="square">
            <a:spAutoFit/>
          </a:bodyPr>
          <a:lstStyle/>
          <a:p>
            <a:pPr algn="ctr" defTabSz="912114">
              <a:defRPr/>
            </a:pPr>
            <a:r>
              <a:rPr lang="en-US" sz="1596" b="1">
                <a:solidFill>
                  <a:srgbClr val="1B1464"/>
                </a:solidFill>
                <a:latin typeface="Helvetica" panose="020B0403020202020204" pitchFamily="34" charset="0"/>
              </a:rPr>
              <a:t>% of </a:t>
            </a:r>
            <a:r>
              <a:rPr lang="en-US" sz="1596" b="1" u="sng">
                <a:solidFill>
                  <a:srgbClr val="1B1464"/>
                </a:solidFill>
                <a:latin typeface="Helvetica" panose="020B0403020202020204" pitchFamily="34" charset="0"/>
              </a:rPr>
              <a:t>total marketers</a:t>
            </a:r>
            <a:r>
              <a:rPr lang="en-US" sz="1596" b="1">
                <a:solidFill>
                  <a:srgbClr val="1B1464"/>
                </a:solidFill>
                <a:latin typeface="Helvetica" panose="020B0403020202020204" pitchFamily="34" charset="0"/>
              </a:rPr>
              <a:t> who agree with the following statements regarding campaign creative</a:t>
            </a:r>
          </a:p>
        </p:txBody>
      </p:sp>
      <p:sp>
        <p:nvSpPr>
          <p:cNvPr id="21" name="TextBox 20">
            <a:extLst>
              <a:ext uri="{FF2B5EF4-FFF2-40B4-BE49-F238E27FC236}">
                <a16:creationId xmlns:a16="http://schemas.microsoft.com/office/drawing/2014/main" id="{8BCF4CFC-85B1-FBE8-9629-478E464449C2}"/>
              </a:ext>
            </a:extLst>
          </p:cNvPr>
          <p:cNvSpPr txBox="1"/>
          <p:nvPr/>
        </p:nvSpPr>
        <p:spPr>
          <a:xfrm>
            <a:off x="471668" y="6198611"/>
            <a:ext cx="11518105" cy="307016"/>
          </a:xfrm>
          <a:prstGeom prst="rect">
            <a:avLst/>
          </a:prstGeom>
          <a:noFill/>
        </p:spPr>
        <p:txBody>
          <a:bodyPr wrap="square" rtlCol="0">
            <a:spAutoFit/>
          </a:bodyPr>
          <a:lstStyle/>
          <a:p>
            <a:pPr defTabSz="912114">
              <a:defRPr/>
            </a:pPr>
            <a:r>
              <a:rPr lang="en-US" sz="698">
                <a:solidFill>
                  <a:srgbClr val="1F1A62"/>
                </a:solidFill>
                <a:latin typeface="Helvetica" panose="020B0604020202020204" pitchFamily="34" charset="0"/>
                <a:cs typeface="Helvetica" panose="020B0604020202020204" pitchFamily="34" charset="0"/>
              </a:rPr>
              <a:t>Source: VAB / Spectrum Reach / Advertiser Perceptions ‘Audience-Based Buying Survey,’ February 2023, fielded January 11 – 27, 2023 (n=210). Survey base: Advertising decision-makers who are involved in buying or planning digital video, cable / broadcast TV, or advanced TV. </a:t>
            </a:r>
            <a:r>
              <a:rPr lang="en-US" sz="698">
                <a:solidFill>
                  <a:srgbClr val="1B1464"/>
                </a:solidFill>
                <a:latin typeface="Helvetica" panose="020B0604020202020204" pitchFamily="34" charset="0"/>
                <a:cs typeface="Helvetica" panose="020B0604020202020204" pitchFamily="34" charset="0"/>
              </a:rPr>
              <a:t>Q152. Thinking about your [company’s/main client’s] creative, how much do you agree or disagree with the following statements? (strongly/somewhat agree). Base = Total Respondents.</a:t>
            </a:r>
            <a:endParaRPr lang="en-US" sz="698">
              <a:solidFill>
                <a:srgbClr val="1F1A62"/>
              </a:solidFill>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1B943F04-39A4-1303-063C-6FB8530ECC33}"/>
              </a:ext>
            </a:extLst>
          </p:cNvPr>
          <p:cNvSpPr/>
          <p:nvPr/>
        </p:nvSpPr>
        <p:spPr>
          <a:xfrm>
            <a:off x="233463" y="273807"/>
            <a:ext cx="11854379" cy="892552"/>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Audience-based buying also allows businesses to easily tailor and adjust creative messaging to best resonate with </a:t>
            </a:r>
            <a:r>
              <a:rPr lang="en-US" sz="2600" b="1" dirty="0">
                <a:solidFill>
                  <a:srgbClr val="1F1A62"/>
                </a:solidFill>
                <a:latin typeface="Helvetica" pitchFamily="2" charset="0"/>
              </a:rPr>
              <a:t>prospective customers</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1" name="Picture 10">
            <a:extLst>
              <a:ext uri="{FF2B5EF4-FFF2-40B4-BE49-F238E27FC236}">
                <a16:creationId xmlns:a16="http://schemas.microsoft.com/office/drawing/2014/main" id="{9B0FAA5F-30BF-D5E7-FD9E-4152F5E5F8F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13" name="Slide Number Placeholder 5">
            <a:extLst>
              <a:ext uri="{FF2B5EF4-FFF2-40B4-BE49-F238E27FC236}">
                <a16:creationId xmlns:a16="http://schemas.microsoft.com/office/drawing/2014/main" id="{8059DFF1-35C1-F19F-BE2F-78A78F7AAF55}"/>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547878A6-4571-274E-8CE7-85F99AF7BFBB}"/>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995427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AFA32-CE4E-09D1-DE63-5FF769061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6858" y="8483"/>
            <a:ext cx="8294979" cy="4829422"/>
          </a:xfrm>
          <a:prstGeom prst="rect">
            <a:avLst/>
          </a:prstGeom>
        </p:spPr>
      </p:pic>
      <p:pic>
        <p:nvPicPr>
          <p:cNvPr id="4" name="Picture 3">
            <a:extLst>
              <a:ext uri="{FF2B5EF4-FFF2-40B4-BE49-F238E27FC236}">
                <a16:creationId xmlns:a16="http://schemas.microsoft.com/office/drawing/2014/main" id="{B735919E-0182-9649-8C98-D1E5534881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64995" y="8484"/>
            <a:ext cx="8396843" cy="4888728"/>
          </a:xfrm>
          <a:prstGeom prst="rect">
            <a:avLst/>
          </a:prstGeom>
        </p:spPr>
      </p:pic>
      <p:sp>
        <p:nvSpPr>
          <p:cNvPr id="7" name="TextBox 6">
            <a:extLst>
              <a:ext uri="{FF2B5EF4-FFF2-40B4-BE49-F238E27FC236}">
                <a16:creationId xmlns:a16="http://schemas.microsoft.com/office/drawing/2014/main" id="{EDF550BE-C877-6A88-8FB7-0BFC7C4DE20F}"/>
              </a:ext>
            </a:extLst>
          </p:cNvPr>
          <p:cNvSpPr txBox="1"/>
          <p:nvPr/>
        </p:nvSpPr>
        <p:spPr>
          <a:xfrm>
            <a:off x="235582" y="3026515"/>
            <a:ext cx="9073787" cy="1381725"/>
          </a:xfrm>
          <a:prstGeom prst="rect">
            <a:avLst/>
          </a:prstGeom>
          <a:noFill/>
        </p:spPr>
        <p:txBody>
          <a:bodyPr wrap="square" rtlCol="0">
            <a:spAutoFit/>
          </a:bodyPr>
          <a:lstStyle/>
          <a:p>
            <a:pPr defTabSz="912114">
              <a:defRPr/>
            </a:pPr>
            <a:r>
              <a:rPr lang="en-US" sz="2793" dirty="0">
                <a:solidFill>
                  <a:srgbClr val="1B1464"/>
                </a:solidFill>
                <a:latin typeface="Helvetica" pitchFamily="2" charset="0"/>
              </a:rPr>
              <a:t>‘Real world’ example of how audience-based TV buying drives results for small and medium-sized businesses (SMBs)</a:t>
            </a:r>
          </a:p>
        </p:txBody>
      </p:sp>
      <p:cxnSp>
        <p:nvCxnSpPr>
          <p:cNvPr id="2" name="Straight Connector 1">
            <a:extLst>
              <a:ext uri="{FF2B5EF4-FFF2-40B4-BE49-F238E27FC236}">
                <a16:creationId xmlns:a16="http://schemas.microsoft.com/office/drawing/2014/main" id="{B6183924-91B9-6CBE-0101-1EB36EADC85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1560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700451"/>
            <a:ext cx="12161838" cy="516018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2" name="Rectangle: Rounded Corners 1">
            <a:extLst>
              <a:ext uri="{FF2B5EF4-FFF2-40B4-BE49-F238E27FC236}">
                <a16:creationId xmlns:a16="http://schemas.microsoft.com/office/drawing/2014/main" id="{0405DD04-A442-6364-B9E3-1E16EDBE69A1}"/>
              </a:ext>
            </a:extLst>
          </p:cNvPr>
          <p:cNvSpPr/>
          <p:nvPr/>
        </p:nvSpPr>
        <p:spPr>
          <a:xfrm>
            <a:off x="150991" y="1735770"/>
            <a:ext cx="11877980" cy="475974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3" name="TextBox 2">
            <a:extLst>
              <a:ext uri="{FF2B5EF4-FFF2-40B4-BE49-F238E27FC236}">
                <a16:creationId xmlns:a16="http://schemas.microsoft.com/office/drawing/2014/main" id="{FC42E63E-03ED-8B8A-4BD9-F024E7310054}"/>
              </a:ext>
            </a:extLst>
          </p:cNvPr>
          <p:cNvSpPr txBox="1"/>
          <p:nvPr/>
        </p:nvSpPr>
        <p:spPr>
          <a:xfrm>
            <a:off x="779279" y="2422906"/>
            <a:ext cx="1296666"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AAPC</a:t>
            </a:r>
            <a:br>
              <a:rPr lang="en-US" sz="1197" b="1">
                <a:solidFill>
                  <a:srgbClr val="1F1A62"/>
                </a:solidFill>
                <a:latin typeface="Helvetica" panose="020B0403020202020204" pitchFamily="34" charset="0"/>
              </a:rPr>
            </a:br>
            <a:r>
              <a:rPr lang="en-US" sz="1047">
                <a:solidFill>
                  <a:srgbClr val="1F1A62"/>
                </a:solidFill>
                <a:latin typeface="Helvetica" panose="020B0403020202020204" pitchFamily="34" charset="0"/>
              </a:rPr>
              <a:t>(Healthcare)</a:t>
            </a:r>
            <a:endParaRPr lang="en-US" sz="1197" b="1">
              <a:solidFill>
                <a:srgbClr val="1F1A62"/>
              </a:solidFill>
              <a:latin typeface="Helvetica" panose="020B0403020202020204" pitchFamily="34" charset="0"/>
            </a:endParaRPr>
          </a:p>
        </p:txBody>
      </p:sp>
      <p:sp>
        <p:nvSpPr>
          <p:cNvPr id="4" name="TextBox 3">
            <a:extLst>
              <a:ext uri="{FF2B5EF4-FFF2-40B4-BE49-F238E27FC236}">
                <a16:creationId xmlns:a16="http://schemas.microsoft.com/office/drawing/2014/main" id="{90EF3EC7-13F3-0FE3-0F64-F85AEB325CDD}"/>
              </a:ext>
            </a:extLst>
          </p:cNvPr>
          <p:cNvSpPr txBox="1"/>
          <p:nvPr/>
        </p:nvSpPr>
        <p:spPr>
          <a:xfrm>
            <a:off x="2229498" y="2575630"/>
            <a:ext cx="201430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ABM Industries</a:t>
            </a:r>
          </a:p>
          <a:p>
            <a:pPr algn="ctr" defTabSz="912114">
              <a:defRPr/>
            </a:pPr>
            <a:r>
              <a:rPr lang="en-US" sz="1047">
                <a:solidFill>
                  <a:srgbClr val="1F1A62"/>
                </a:solidFill>
                <a:latin typeface="Helvetica" panose="020B0403020202020204" pitchFamily="34" charset="0"/>
              </a:rPr>
              <a:t>(Commercial Real Estate)</a:t>
            </a:r>
            <a:endParaRPr lang="en-US" sz="1047" b="1">
              <a:solidFill>
                <a:srgbClr val="1F1A62"/>
              </a:solidFill>
              <a:latin typeface="Helvetica" panose="020B0403020202020204" pitchFamily="34" charset="0"/>
            </a:endParaRPr>
          </a:p>
        </p:txBody>
      </p:sp>
      <p:sp>
        <p:nvSpPr>
          <p:cNvPr id="5" name="TextBox 4">
            <a:extLst>
              <a:ext uri="{FF2B5EF4-FFF2-40B4-BE49-F238E27FC236}">
                <a16:creationId xmlns:a16="http://schemas.microsoft.com/office/drawing/2014/main" id="{F3F5EB63-42CA-19DC-709F-DF085608CF5E}"/>
              </a:ext>
            </a:extLst>
          </p:cNvPr>
          <p:cNvSpPr txBox="1"/>
          <p:nvPr/>
        </p:nvSpPr>
        <p:spPr>
          <a:xfrm>
            <a:off x="4308019" y="2526254"/>
            <a:ext cx="201430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AON Consulting</a:t>
            </a:r>
          </a:p>
          <a:p>
            <a:pPr algn="ctr" defTabSz="912114">
              <a:defRPr/>
            </a:pPr>
            <a:r>
              <a:rPr lang="en-US" sz="1047">
                <a:solidFill>
                  <a:srgbClr val="1F1A62"/>
                </a:solidFill>
                <a:latin typeface="Helvetica" panose="020B0403020202020204" pitchFamily="34" charset="0"/>
              </a:rPr>
              <a:t>(Consulting)</a:t>
            </a:r>
            <a:endParaRPr lang="en-US" sz="1047" b="1">
              <a:solidFill>
                <a:srgbClr val="1F1A62"/>
              </a:solidFill>
              <a:latin typeface="Helvetica" panose="020B0403020202020204" pitchFamily="34" charset="0"/>
            </a:endParaRPr>
          </a:p>
        </p:txBody>
      </p:sp>
      <p:sp>
        <p:nvSpPr>
          <p:cNvPr id="7" name="TextBox 6">
            <a:extLst>
              <a:ext uri="{FF2B5EF4-FFF2-40B4-BE49-F238E27FC236}">
                <a16:creationId xmlns:a16="http://schemas.microsoft.com/office/drawing/2014/main" id="{54E9E345-36DC-0E83-3A00-E08E491FA60B}"/>
              </a:ext>
            </a:extLst>
          </p:cNvPr>
          <p:cNvSpPr txBox="1"/>
          <p:nvPr/>
        </p:nvSpPr>
        <p:spPr>
          <a:xfrm>
            <a:off x="6699652" y="2428181"/>
            <a:ext cx="1121169"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Avira</a:t>
            </a:r>
          </a:p>
          <a:p>
            <a:pPr algn="ctr" defTabSz="912114">
              <a:defRPr/>
            </a:pPr>
            <a:r>
              <a:rPr lang="en-US" sz="1047">
                <a:solidFill>
                  <a:srgbClr val="1F1A62"/>
                </a:solidFill>
                <a:latin typeface="Helvetica" panose="020B0403020202020204" pitchFamily="34" charset="0"/>
              </a:rPr>
              <a:t>(Software)</a:t>
            </a:r>
            <a:endParaRPr lang="en-US" sz="1047" b="1">
              <a:solidFill>
                <a:srgbClr val="1F1A62"/>
              </a:solidFill>
              <a:latin typeface="Helvetica" panose="020B0403020202020204" pitchFamily="34" charset="0"/>
            </a:endParaRPr>
          </a:p>
        </p:txBody>
      </p:sp>
      <p:sp>
        <p:nvSpPr>
          <p:cNvPr id="9" name="TextBox 8">
            <a:extLst>
              <a:ext uri="{FF2B5EF4-FFF2-40B4-BE49-F238E27FC236}">
                <a16:creationId xmlns:a16="http://schemas.microsoft.com/office/drawing/2014/main" id="{A18D9141-7701-87F0-3871-BB8116F6DFB1}"/>
              </a:ext>
            </a:extLst>
          </p:cNvPr>
          <p:cNvSpPr txBox="1"/>
          <p:nvPr/>
        </p:nvSpPr>
        <p:spPr>
          <a:xfrm>
            <a:off x="8232246" y="2468031"/>
            <a:ext cx="1558235"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Blue Vine</a:t>
            </a:r>
          </a:p>
          <a:p>
            <a:pPr algn="ctr" defTabSz="912114">
              <a:defRPr/>
            </a:pPr>
            <a:r>
              <a:rPr lang="en-US" sz="1047">
                <a:solidFill>
                  <a:srgbClr val="1F1A62"/>
                </a:solidFill>
                <a:latin typeface="Helvetica" panose="020B0403020202020204" pitchFamily="34" charset="0"/>
              </a:rPr>
              <a:t>(Banking/Finance)</a:t>
            </a:r>
            <a:endParaRPr lang="en-US" sz="1047" b="1">
              <a:solidFill>
                <a:srgbClr val="1F1A62"/>
              </a:solidFill>
              <a:latin typeface="Helvetica" panose="020B0403020202020204" pitchFamily="34" charset="0"/>
            </a:endParaRPr>
          </a:p>
        </p:txBody>
      </p:sp>
      <p:sp>
        <p:nvSpPr>
          <p:cNvPr id="10" name="TextBox 9">
            <a:extLst>
              <a:ext uri="{FF2B5EF4-FFF2-40B4-BE49-F238E27FC236}">
                <a16:creationId xmlns:a16="http://schemas.microsoft.com/office/drawing/2014/main" id="{50D61883-0C76-A653-D05A-198A782743DD}"/>
              </a:ext>
            </a:extLst>
          </p:cNvPr>
          <p:cNvSpPr txBox="1"/>
          <p:nvPr/>
        </p:nvSpPr>
        <p:spPr>
          <a:xfrm>
            <a:off x="10224379" y="2526254"/>
            <a:ext cx="1468253"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Canva</a:t>
            </a:r>
          </a:p>
          <a:p>
            <a:pPr algn="ctr" defTabSz="912114">
              <a:defRPr/>
            </a:pPr>
            <a:r>
              <a:rPr lang="en-US" sz="1047">
                <a:solidFill>
                  <a:srgbClr val="1F1A62"/>
                </a:solidFill>
                <a:latin typeface="Helvetica" panose="020B0403020202020204" pitchFamily="34" charset="0"/>
              </a:rPr>
              <a:t>(Graphic Design)</a:t>
            </a:r>
            <a:endParaRPr lang="en-US" sz="1047" b="1">
              <a:solidFill>
                <a:srgbClr val="1F1A62"/>
              </a:solidFill>
              <a:latin typeface="Helvetica" panose="020B0403020202020204" pitchFamily="34" charset="0"/>
            </a:endParaRPr>
          </a:p>
        </p:txBody>
      </p:sp>
      <p:pic>
        <p:nvPicPr>
          <p:cNvPr id="12" name="Picture 2" descr="AAPC (healthcare) - Wikipedia">
            <a:extLst>
              <a:ext uri="{FF2B5EF4-FFF2-40B4-BE49-F238E27FC236}">
                <a16:creationId xmlns:a16="http://schemas.microsoft.com/office/drawing/2014/main" id="{4816C39E-E89A-6879-30CD-8B899CC89C3B}"/>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52203" y="1928541"/>
            <a:ext cx="1501227" cy="5241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BM Industries - Wikipedia">
            <a:extLst>
              <a:ext uri="{FF2B5EF4-FFF2-40B4-BE49-F238E27FC236}">
                <a16:creationId xmlns:a16="http://schemas.microsoft.com/office/drawing/2014/main" id="{5E5BD9B1-D21E-86BD-F8B9-70C9CCEB13C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15836" y="1800130"/>
            <a:ext cx="1415714" cy="7810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on Hewitt - Wikipedia">
            <a:extLst>
              <a:ext uri="{FF2B5EF4-FFF2-40B4-BE49-F238E27FC236}">
                <a16:creationId xmlns:a16="http://schemas.microsoft.com/office/drawing/2014/main" id="{4CCDC7FA-8BD7-96E2-042E-6F9EF7940C4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607315" y="1922235"/>
            <a:ext cx="1415714" cy="5367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ownload Security Software for Windows, Mac, Android &amp; iOS | Avira Antivirus">
            <a:extLst>
              <a:ext uri="{FF2B5EF4-FFF2-40B4-BE49-F238E27FC236}">
                <a16:creationId xmlns:a16="http://schemas.microsoft.com/office/drawing/2014/main" id="{CAFB58AC-A64F-30F8-6571-1FD1668DAD6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09955" y="1972040"/>
            <a:ext cx="1363887" cy="4371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BlueVine Logos &amp; Brand Assets | Brandfetch">
            <a:extLst>
              <a:ext uri="{FF2B5EF4-FFF2-40B4-BE49-F238E27FC236}">
                <a16:creationId xmlns:a16="http://schemas.microsoft.com/office/drawing/2014/main" id="{EB46AA05-3902-9D18-1FD9-0804B90754A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053956" y="2014328"/>
            <a:ext cx="1914815" cy="3526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ogo Maker | Create Free Logos in Minutes | Canva">
            <a:extLst>
              <a:ext uri="{FF2B5EF4-FFF2-40B4-BE49-F238E27FC236}">
                <a16:creationId xmlns:a16="http://schemas.microsoft.com/office/drawing/2014/main" id="{338C5303-D4A6-6558-AED7-E4526A92470F}"/>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120928" y="1922235"/>
            <a:ext cx="1675155" cy="5367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D4FA86-B5A1-C808-09B0-F8122DBD9153}"/>
              </a:ext>
            </a:extLst>
          </p:cNvPr>
          <p:cNvSpPr txBox="1"/>
          <p:nvPr/>
        </p:nvSpPr>
        <p:spPr>
          <a:xfrm>
            <a:off x="817119" y="3487874"/>
            <a:ext cx="1296666"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Clear</a:t>
            </a:r>
          </a:p>
          <a:p>
            <a:pPr algn="ctr" defTabSz="912114">
              <a:defRPr/>
            </a:pPr>
            <a:r>
              <a:rPr lang="en-US" sz="1047">
                <a:solidFill>
                  <a:srgbClr val="1F1A62"/>
                </a:solidFill>
                <a:latin typeface="Helvetica" panose="020B0403020202020204" pitchFamily="34" charset="0"/>
              </a:rPr>
              <a:t>(Security)</a:t>
            </a:r>
            <a:endParaRPr lang="en-US" sz="1047" b="1">
              <a:solidFill>
                <a:srgbClr val="1F1A62"/>
              </a:solidFill>
              <a:latin typeface="Helvetica" panose="020B0403020202020204" pitchFamily="34" charset="0"/>
            </a:endParaRPr>
          </a:p>
        </p:txBody>
      </p:sp>
      <p:sp>
        <p:nvSpPr>
          <p:cNvPr id="20" name="TextBox 19">
            <a:extLst>
              <a:ext uri="{FF2B5EF4-FFF2-40B4-BE49-F238E27FC236}">
                <a16:creationId xmlns:a16="http://schemas.microsoft.com/office/drawing/2014/main" id="{562AF9C9-4E87-6BC6-4E16-AD4FF0314F17}"/>
              </a:ext>
            </a:extLst>
          </p:cNvPr>
          <p:cNvSpPr txBox="1"/>
          <p:nvPr/>
        </p:nvSpPr>
        <p:spPr>
          <a:xfrm>
            <a:off x="2216540" y="3837890"/>
            <a:ext cx="201430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Expensify</a:t>
            </a:r>
          </a:p>
          <a:p>
            <a:pPr algn="ctr" defTabSz="912114">
              <a:defRPr/>
            </a:pPr>
            <a:r>
              <a:rPr lang="en-US" sz="1047">
                <a:solidFill>
                  <a:srgbClr val="1F1A62"/>
                </a:solidFill>
                <a:latin typeface="Helvetica" panose="020B0403020202020204" pitchFamily="34" charset="0"/>
              </a:rPr>
              <a:t>(Expense Management)</a:t>
            </a:r>
            <a:endParaRPr lang="en-US" sz="1047" b="1">
              <a:solidFill>
                <a:srgbClr val="1F1A62"/>
              </a:solidFill>
              <a:latin typeface="Helvetica" panose="020B0403020202020204" pitchFamily="34" charset="0"/>
            </a:endParaRPr>
          </a:p>
        </p:txBody>
      </p:sp>
      <p:sp>
        <p:nvSpPr>
          <p:cNvPr id="21" name="TextBox 20">
            <a:extLst>
              <a:ext uri="{FF2B5EF4-FFF2-40B4-BE49-F238E27FC236}">
                <a16:creationId xmlns:a16="http://schemas.microsoft.com/office/drawing/2014/main" id="{23F46922-4772-0CFD-14E5-41AC4E235AFB}"/>
              </a:ext>
            </a:extLst>
          </p:cNvPr>
          <p:cNvSpPr txBox="1"/>
          <p:nvPr/>
        </p:nvSpPr>
        <p:spPr>
          <a:xfrm>
            <a:off x="4284974" y="3576488"/>
            <a:ext cx="201430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EY-Parthenon</a:t>
            </a:r>
          </a:p>
          <a:p>
            <a:pPr algn="ctr" defTabSz="912114">
              <a:defRPr/>
            </a:pPr>
            <a:r>
              <a:rPr lang="en-US" sz="1047">
                <a:solidFill>
                  <a:srgbClr val="1F1A62"/>
                </a:solidFill>
                <a:latin typeface="Helvetica" panose="020B0403020202020204" pitchFamily="34" charset="0"/>
              </a:rPr>
              <a:t>(Consulting)</a:t>
            </a:r>
            <a:endParaRPr lang="en-US" sz="1047" b="1">
              <a:solidFill>
                <a:srgbClr val="1F1A62"/>
              </a:solidFill>
              <a:latin typeface="Helvetica" panose="020B0403020202020204" pitchFamily="34" charset="0"/>
            </a:endParaRPr>
          </a:p>
        </p:txBody>
      </p:sp>
      <p:sp>
        <p:nvSpPr>
          <p:cNvPr id="22" name="TextBox 21">
            <a:extLst>
              <a:ext uri="{FF2B5EF4-FFF2-40B4-BE49-F238E27FC236}">
                <a16:creationId xmlns:a16="http://schemas.microsoft.com/office/drawing/2014/main" id="{3D125573-BA77-719A-2257-9DF502C19343}"/>
              </a:ext>
            </a:extLst>
          </p:cNvPr>
          <p:cNvSpPr txBox="1"/>
          <p:nvPr/>
        </p:nvSpPr>
        <p:spPr>
          <a:xfrm>
            <a:off x="6740572" y="3740409"/>
            <a:ext cx="1121169"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Fiverr</a:t>
            </a:r>
          </a:p>
          <a:p>
            <a:pPr algn="ctr" defTabSz="912114">
              <a:defRPr/>
            </a:pPr>
            <a:r>
              <a:rPr lang="en-US" sz="1047">
                <a:solidFill>
                  <a:srgbClr val="1F1A62"/>
                </a:solidFill>
                <a:latin typeface="Helvetica" panose="020B0403020202020204" pitchFamily="34" charset="0"/>
              </a:rPr>
              <a:t>(Freelancing)</a:t>
            </a:r>
            <a:endParaRPr lang="en-US" sz="1047" b="1">
              <a:solidFill>
                <a:srgbClr val="1F1A62"/>
              </a:solidFill>
              <a:latin typeface="Helvetica" panose="020B0403020202020204" pitchFamily="34" charset="0"/>
            </a:endParaRPr>
          </a:p>
        </p:txBody>
      </p:sp>
      <p:sp>
        <p:nvSpPr>
          <p:cNvPr id="23" name="TextBox 22">
            <a:extLst>
              <a:ext uri="{FF2B5EF4-FFF2-40B4-BE49-F238E27FC236}">
                <a16:creationId xmlns:a16="http://schemas.microsoft.com/office/drawing/2014/main" id="{4CA6A9CD-C976-F784-86F8-FFFF6657F878}"/>
              </a:ext>
            </a:extLst>
          </p:cNvPr>
          <p:cNvSpPr txBox="1"/>
          <p:nvPr/>
        </p:nvSpPr>
        <p:spPr>
          <a:xfrm>
            <a:off x="8357789" y="3693331"/>
            <a:ext cx="1558235"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Kabbage</a:t>
            </a:r>
          </a:p>
          <a:p>
            <a:pPr algn="ctr" defTabSz="912114">
              <a:defRPr/>
            </a:pPr>
            <a:r>
              <a:rPr lang="en-US" sz="1047">
                <a:solidFill>
                  <a:srgbClr val="1F1A62"/>
                </a:solidFill>
                <a:latin typeface="Helvetica" panose="020B0403020202020204" pitchFamily="34" charset="0"/>
              </a:rPr>
              <a:t>(Banking/Finance)</a:t>
            </a:r>
            <a:endParaRPr lang="en-US" sz="1047" b="1">
              <a:solidFill>
                <a:srgbClr val="1F1A62"/>
              </a:solidFill>
              <a:latin typeface="Helvetica" panose="020B0403020202020204" pitchFamily="34" charset="0"/>
            </a:endParaRPr>
          </a:p>
        </p:txBody>
      </p:sp>
      <p:sp>
        <p:nvSpPr>
          <p:cNvPr id="24" name="TextBox 23">
            <a:extLst>
              <a:ext uri="{FF2B5EF4-FFF2-40B4-BE49-F238E27FC236}">
                <a16:creationId xmlns:a16="http://schemas.microsoft.com/office/drawing/2014/main" id="{052D401C-1BD7-113E-CB60-BC67D0C0F741}"/>
              </a:ext>
            </a:extLst>
          </p:cNvPr>
          <p:cNvSpPr txBox="1"/>
          <p:nvPr/>
        </p:nvSpPr>
        <p:spPr>
          <a:xfrm>
            <a:off x="10379930" y="3682157"/>
            <a:ext cx="1254189"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Kajabi</a:t>
            </a:r>
          </a:p>
          <a:p>
            <a:pPr algn="ctr" defTabSz="912114">
              <a:defRPr/>
            </a:pPr>
            <a:r>
              <a:rPr lang="en-US" sz="1047">
                <a:solidFill>
                  <a:srgbClr val="1F1A62"/>
                </a:solidFill>
                <a:latin typeface="Helvetica" panose="020B0403020202020204" pitchFamily="34" charset="0"/>
              </a:rPr>
              <a:t>(Software)</a:t>
            </a:r>
            <a:endParaRPr lang="en-US" sz="1047" b="1">
              <a:solidFill>
                <a:srgbClr val="1F1A62"/>
              </a:solidFill>
              <a:latin typeface="Helvetica" panose="020B0403020202020204" pitchFamily="34" charset="0"/>
            </a:endParaRPr>
          </a:p>
        </p:txBody>
      </p:sp>
      <p:pic>
        <p:nvPicPr>
          <p:cNvPr id="26" name="Picture 25">
            <a:extLst>
              <a:ext uri="{FF2B5EF4-FFF2-40B4-BE49-F238E27FC236}">
                <a16:creationId xmlns:a16="http://schemas.microsoft.com/office/drawing/2014/main" id="{E9DF726B-7C9E-91D7-5ACE-6BB2B70B5EA6}"/>
              </a:ext>
            </a:extLst>
          </p:cNvPr>
          <p:cNvPicPr>
            <a:picLocks noChangeAspect="1"/>
          </p:cNvPicPr>
          <p:nvPr/>
        </p:nvPicPr>
        <p:blipFill>
          <a:blip r:embed="rId8"/>
          <a:stretch>
            <a:fillRect/>
          </a:stretch>
        </p:blipFill>
        <p:spPr>
          <a:xfrm>
            <a:off x="376906" y="3072516"/>
            <a:ext cx="1735377" cy="469315"/>
          </a:xfrm>
          <a:prstGeom prst="rect">
            <a:avLst/>
          </a:prstGeom>
        </p:spPr>
      </p:pic>
      <p:pic>
        <p:nvPicPr>
          <p:cNvPr id="27" name="Picture 16" descr="Download Expensify-24 - Expensify Logo PNG Image with No Background -  PNGkey.com">
            <a:extLst>
              <a:ext uri="{FF2B5EF4-FFF2-40B4-BE49-F238E27FC236}">
                <a16:creationId xmlns:a16="http://schemas.microsoft.com/office/drawing/2014/main" id="{85E1D02F-07C9-19C3-C349-35FF6589ADB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711547" y="3132660"/>
            <a:ext cx="1024290" cy="7177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EY-Parthenon - Wikiwand">
            <a:extLst>
              <a:ext uri="{FF2B5EF4-FFF2-40B4-BE49-F238E27FC236}">
                <a16:creationId xmlns:a16="http://schemas.microsoft.com/office/drawing/2014/main" id="{73474908-DFF5-855B-39EE-4F01085B74B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472564" y="3004460"/>
            <a:ext cx="1639125" cy="5289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Fiverr logo and symbol, meaning, history, PNG">
            <a:extLst>
              <a:ext uri="{FF2B5EF4-FFF2-40B4-BE49-F238E27FC236}">
                <a16:creationId xmlns:a16="http://schemas.microsoft.com/office/drawing/2014/main" id="{42245EF7-0A4E-7C72-CAEE-14B1460FD80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531198" y="2999774"/>
            <a:ext cx="1539920" cy="8662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a:extLst>
              <a:ext uri="{FF2B5EF4-FFF2-40B4-BE49-F238E27FC236}">
                <a16:creationId xmlns:a16="http://schemas.microsoft.com/office/drawing/2014/main" id="{1027B0ED-E057-EF76-15E1-B9FD568A6074}"/>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20714" t="23056" r="19844" b="30696"/>
          <a:stretch/>
        </p:blipFill>
        <p:spPr bwMode="auto">
          <a:xfrm>
            <a:off x="8491968" y="3009458"/>
            <a:ext cx="1289880" cy="7526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Kajabi Pricing [Jun 2022]: Is It Overrated?">
            <a:extLst>
              <a:ext uri="{FF2B5EF4-FFF2-40B4-BE49-F238E27FC236}">
                <a16:creationId xmlns:a16="http://schemas.microsoft.com/office/drawing/2014/main" id="{EA65B8AF-FE93-011F-2530-9E3B7B640C1C}"/>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006449" y="3164690"/>
            <a:ext cx="1789635" cy="5965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65AA412-8B02-3000-70E9-BB5C3DFD5385}"/>
              </a:ext>
            </a:extLst>
          </p:cNvPr>
          <p:cNvSpPr txBox="1"/>
          <p:nvPr/>
        </p:nvSpPr>
        <p:spPr>
          <a:xfrm>
            <a:off x="51001" y="4722836"/>
            <a:ext cx="2464835"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Leviton Manufacturing</a:t>
            </a:r>
          </a:p>
          <a:p>
            <a:pPr algn="ctr" defTabSz="912114">
              <a:defRPr/>
            </a:pPr>
            <a:r>
              <a:rPr lang="en-US" sz="1047">
                <a:solidFill>
                  <a:srgbClr val="1F1A62"/>
                </a:solidFill>
                <a:latin typeface="Helvetica" panose="020B0403020202020204" pitchFamily="34" charset="0"/>
              </a:rPr>
              <a:t>(Manufacturing)</a:t>
            </a:r>
            <a:endParaRPr lang="en-US" sz="1047" b="1">
              <a:solidFill>
                <a:srgbClr val="1F1A62"/>
              </a:solidFill>
              <a:latin typeface="Helvetica" panose="020B0403020202020204" pitchFamily="34" charset="0"/>
            </a:endParaRPr>
          </a:p>
        </p:txBody>
      </p:sp>
      <p:sp>
        <p:nvSpPr>
          <p:cNvPr id="34" name="TextBox 33">
            <a:extLst>
              <a:ext uri="{FF2B5EF4-FFF2-40B4-BE49-F238E27FC236}">
                <a16:creationId xmlns:a16="http://schemas.microsoft.com/office/drawing/2014/main" id="{4A410C7D-9351-CEF5-8CD3-180D878A0677}"/>
              </a:ext>
            </a:extLst>
          </p:cNvPr>
          <p:cNvSpPr txBox="1"/>
          <p:nvPr/>
        </p:nvSpPr>
        <p:spPr>
          <a:xfrm>
            <a:off x="2216540" y="4772025"/>
            <a:ext cx="201430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Loopnet</a:t>
            </a:r>
          </a:p>
          <a:p>
            <a:pPr algn="ctr" defTabSz="912114">
              <a:defRPr/>
            </a:pPr>
            <a:r>
              <a:rPr lang="en-US" sz="1047">
                <a:solidFill>
                  <a:srgbClr val="1F1A62"/>
                </a:solidFill>
                <a:latin typeface="Helvetica" panose="020B0403020202020204" pitchFamily="34" charset="0"/>
              </a:rPr>
              <a:t>(Commercial Real Estate)</a:t>
            </a:r>
            <a:endParaRPr lang="en-US" sz="1047" b="1">
              <a:solidFill>
                <a:srgbClr val="1F1A62"/>
              </a:solidFill>
              <a:latin typeface="Helvetica" panose="020B0403020202020204" pitchFamily="34" charset="0"/>
            </a:endParaRPr>
          </a:p>
        </p:txBody>
      </p:sp>
      <p:sp>
        <p:nvSpPr>
          <p:cNvPr id="35" name="TextBox 34">
            <a:extLst>
              <a:ext uri="{FF2B5EF4-FFF2-40B4-BE49-F238E27FC236}">
                <a16:creationId xmlns:a16="http://schemas.microsoft.com/office/drawing/2014/main" id="{73F783DF-A9FF-B606-8DC3-71D123B3F8E7}"/>
              </a:ext>
            </a:extLst>
          </p:cNvPr>
          <p:cNvSpPr txBox="1"/>
          <p:nvPr/>
        </p:nvSpPr>
        <p:spPr>
          <a:xfrm>
            <a:off x="4041906" y="4646380"/>
            <a:ext cx="2423426"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Palo Alto Networks</a:t>
            </a:r>
          </a:p>
          <a:p>
            <a:pPr algn="ctr" defTabSz="912114">
              <a:defRPr/>
            </a:pPr>
            <a:r>
              <a:rPr lang="en-US" sz="1047">
                <a:solidFill>
                  <a:srgbClr val="1F1A62"/>
                </a:solidFill>
                <a:latin typeface="Helvetica" panose="020B0403020202020204" pitchFamily="34" charset="0"/>
              </a:rPr>
              <a:t>(Security)</a:t>
            </a:r>
            <a:endParaRPr lang="en-US" sz="1047" b="1">
              <a:solidFill>
                <a:srgbClr val="1F1A62"/>
              </a:solidFill>
              <a:latin typeface="Helvetica" panose="020B0403020202020204" pitchFamily="34" charset="0"/>
            </a:endParaRPr>
          </a:p>
        </p:txBody>
      </p:sp>
      <p:sp>
        <p:nvSpPr>
          <p:cNvPr id="36" name="TextBox 35">
            <a:extLst>
              <a:ext uri="{FF2B5EF4-FFF2-40B4-BE49-F238E27FC236}">
                <a16:creationId xmlns:a16="http://schemas.microsoft.com/office/drawing/2014/main" id="{D75EF6DF-15CC-327B-FE21-C370DB6B4869}"/>
              </a:ext>
            </a:extLst>
          </p:cNvPr>
          <p:cNvSpPr txBox="1"/>
          <p:nvPr/>
        </p:nvSpPr>
        <p:spPr>
          <a:xfrm>
            <a:off x="6319594" y="4905744"/>
            <a:ext cx="188128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Patriot Software</a:t>
            </a:r>
          </a:p>
          <a:p>
            <a:pPr algn="ctr" defTabSz="912114">
              <a:defRPr/>
            </a:pPr>
            <a:r>
              <a:rPr lang="en-US" sz="1047">
                <a:solidFill>
                  <a:srgbClr val="1F1A62"/>
                </a:solidFill>
                <a:latin typeface="Helvetica" panose="020B0403020202020204" pitchFamily="34" charset="0"/>
              </a:rPr>
              <a:t>(Software)</a:t>
            </a:r>
            <a:endParaRPr lang="en-US" sz="1047" b="1">
              <a:solidFill>
                <a:srgbClr val="1F1A62"/>
              </a:solidFill>
              <a:latin typeface="Helvetica" panose="020B0403020202020204" pitchFamily="34" charset="0"/>
            </a:endParaRPr>
          </a:p>
        </p:txBody>
      </p:sp>
      <p:sp>
        <p:nvSpPr>
          <p:cNvPr id="37" name="TextBox 36">
            <a:extLst>
              <a:ext uri="{FF2B5EF4-FFF2-40B4-BE49-F238E27FC236}">
                <a16:creationId xmlns:a16="http://schemas.microsoft.com/office/drawing/2014/main" id="{1CF77EBA-31AB-FB34-011A-64147A765DAB}"/>
              </a:ext>
            </a:extLst>
          </p:cNvPr>
          <p:cNvSpPr txBox="1"/>
          <p:nvPr/>
        </p:nvSpPr>
        <p:spPr>
          <a:xfrm>
            <a:off x="8357789" y="4878764"/>
            <a:ext cx="1558235"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Paychex</a:t>
            </a:r>
          </a:p>
          <a:p>
            <a:pPr algn="ctr" defTabSz="912114">
              <a:defRPr/>
            </a:pPr>
            <a:r>
              <a:rPr lang="en-US" sz="1047">
                <a:solidFill>
                  <a:srgbClr val="1F1A62"/>
                </a:solidFill>
                <a:latin typeface="Helvetica" panose="020B0403020202020204" pitchFamily="34" charset="0"/>
              </a:rPr>
              <a:t>(Payroll)</a:t>
            </a:r>
            <a:endParaRPr lang="en-US" sz="1047" b="1">
              <a:solidFill>
                <a:srgbClr val="1F1A62"/>
              </a:solidFill>
              <a:latin typeface="Helvetica" panose="020B0403020202020204" pitchFamily="34" charset="0"/>
            </a:endParaRPr>
          </a:p>
        </p:txBody>
      </p:sp>
      <p:sp>
        <p:nvSpPr>
          <p:cNvPr id="38" name="TextBox 37">
            <a:extLst>
              <a:ext uri="{FF2B5EF4-FFF2-40B4-BE49-F238E27FC236}">
                <a16:creationId xmlns:a16="http://schemas.microsoft.com/office/drawing/2014/main" id="{FB7570B1-DC3C-55B6-48D8-C27C314E31E9}"/>
              </a:ext>
            </a:extLst>
          </p:cNvPr>
          <p:cNvSpPr txBox="1"/>
          <p:nvPr/>
        </p:nvSpPr>
        <p:spPr>
          <a:xfrm>
            <a:off x="10227907" y="4878764"/>
            <a:ext cx="1558235"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Peopleready</a:t>
            </a:r>
          </a:p>
          <a:p>
            <a:pPr algn="ctr" defTabSz="912114">
              <a:defRPr/>
            </a:pPr>
            <a:r>
              <a:rPr lang="en-US" sz="1047">
                <a:solidFill>
                  <a:srgbClr val="1F1A62"/>
                </a:solidFill>
                <a:latin typeface="Helvetica" panose="020B0403020202020204" pitchFamily="34" charset="0"/>
              </a:rPr>
              <a:t>(Staffing)</a:t>
            </a:r>
            <a:endParaRPr lang="en-US" sz="1047" b="1">
              <a:solidFill>
                <a:srgbClr val="1F1A62"/>
              </a:solidFill>
              <a:latin typeface="Helvetica" panose="020B0403020202020204" pitchFamily="34" charset="0"/>
            </a:endParaRPr>
          </a:p>
        </p:txBody>
      </p:sp>
      <p:pic>
        <p:nvPicPr>
          <p:cNvPr id="39" name="Picture 26" descr="Logo Image Files">
            <a:extLst>
              <a:ext uri="{FF2B5EF4-FFF2-40B4-BE49-F238E27FC236}">
                <a16:creationId xmlns:a16="http://schemas.microsoft.com/office/drawing/2014/main" id="{DEDD1065-D8C4-1458-DE6B-C16A4B7C180B}"/>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53732" y="4143405"/>
            <a:ext cx="1573208" cy="52276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LoopNet.com Profile | Jim Mayfield – Island Business Brokers">
            <a:extLst>
              <a:ext uri="{FF2B5EF4-FFF2-40B4-BE49-F238E27FC236}">
                <a16:creationId xmlns:a16="http://schemas.microsoft.com/office/drawing/2014/main" id="{83270F88-02D6-343B-E189-15D25E352C7C}"/>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177851" y="4349590"/>
            <a:ext cx="2091685" cy="4965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0">
            <a:extLst>
              <a:ext uri="{FF2B5EF4-FFF2-40B4-BE49-F238E27FC236}">
                <a16:creationId xmlns:a16="http://schemas.microsoft.com/office/drawing/2014/main" id="{6603305A-CE0D-5BD2-7457-F257A4041F5F}"/>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352799" y="4247916"/>
            <a:ext cx="1801640" cy="3272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2" descr="Patriot Software Unveils New Logo and Brand - insightfulaccountant.com">
            <a:extLst>
              <a:ext uri="{FF2B5EF4-FFF2-40B4-BE49-F238E27FC236}">
                <a16:creationId xmlns:a16="http://schemas.microsoft.com/office/drawing/2014/main" id="{9824C105-DF7D-1281-77A2-D4F5A2ED17A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322324" y="4326255"/>
            <a:ext cx="1875827" cy="5971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4">
            <a:extLst>
              <a:ext uri="{FF2B5EF4-FFF2-40B4-BE49-F238E27FC236}">
                <a16:creationId xmlns:a16="http://schemas.microsoft.com/office/drawing/2014/main" id="{C26B83A9-49BA-35CD-55E0-6B99B5C1901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356717" y="4517892"/>
            <a:ext cx="1560381" cy="2572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6" descr="Your Industrial Staffing Agency | PeopleReady">
            <a:extLst>
              <a:ext uri="{FF2B5EF4-FFF2-40B4-BE49-F238E27FC236}">
                <a16:creationId xmlns:a16="http://schemas.microsoft.com/office/drawing/2014/main" id="{1F5D074E-D18E-DEC4-CC2F-960E48E0E62F}"/>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l="9437" t="32115" r="8751" b="31893"/>
          <a:stretch/>
        </p:blipFill>
        <p:spPr bwMode="auto">
          <a:xfrm>
            <a:off x="10124418" y="4437511"/>
            <a:ext cx="1765215" cy="41014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3CF3416-4F54-BF30-2B77-6230450AE920}"/>
              </a:ext>
            </a:extLst>
          </p:cNvPr>
          <p:cNvSpPr txBox="1"/>
          <p:nvPr/>
        </p:nvSpPr>
        <p:spPr>
          <a:xfrm>
            <a:off x="433539" y="5793686"/>
            <a:ext cx="155823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ServiceNow</a:t>
            </a:r>
          </a:p>
          <a:p>
            <a:pPr algn="ctr" defTabSz="912114">
              <a:defRPr/>
            </a:pPr>
            <a:r>
              <a:rPr lang="en-US" sz="1047">
                <a:solidFill>
                  <a:srgbClr val="1F1A62"/>
                </a:solidFill>
                <a:latin typeface="Helvetica" panose="020B0403020202020204" pitchFamily="34" charset="0"/>
              </a:rPr>
              <a:t>(Software)</a:t>
            </a:r>
            <a:endParaRPr lang="en-US" sz="1197" b="1">
              <a:solidFill>
                <a:srgbClr val="1F1A62"/>
              </a:solidFill>
              <a:latin typeface="Helvetica" panose="020B0403020202020204" pitchFamily="34" charset="0"/>
            </a:endParaRPr>
          </a:p>
        </p:txBody>
      </p:sp>
      <p:sp>
        <p:nvSpPr>
          <p:cNvPr id="46" name="TextBox 45">
            <a:extLst>
              <a:ext uri="{FF2B5EF4-FFF2-40B4-BE49-F238E27FC236}">
                <a16:creationId xmlns:a16="http://schemas.microsoft.com/office/drawing/2014/main" id="{4D9E2A8E-7C6D-4860-F3E8-D0C979CD69FA}"/>
              </a:ext>
            </a:extLst>
          </p:cNvPr>
          <p:cNvSpPr txBox="1"/>
          <p:nvPr/>
        </p:nvSpPr>
        <p:spPr>
          <a:xfrm>
            <a:off x="1763900" y="6068922"/>
            <a:ext cx="201430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Smartsheet</a:t>
            </a:r>
          </a:p>
          <a:p>
            <a:pPr algn="ctr" defTabSz="912114">
              <a:defRPr/>
            </a:pPr>
            <a:r>
              <a:rPr lang="en-US" sz="1047">
                <a:solidFill>
                  <a:srgbClr val="1F1A62"/>
                </a:solidFill>
                <a:latin typeface="Helvetica" panose="020B0403020202020204" pitchFamily="34" charset="0"/>
              </a:rPr>
              <a:t>(Software)</a:t>
            </a:r>
            <a:endParaRPr lang="en-US" sz="1197" b="1">
              <a:solidFill>
                <a:srgbClr val="1F1A62"/>
              </a:solidFill>
              <a:latin typeface="Helvetica" panose="020B0403020202020204" pitchFamily="34" charset="0"/>
            </a:endParaRPr>
          </a:p>
        </p:txBody>
      </p:sp>
      <p:sp>
        <p:nvSpPr>
          <p:cNvPr id="47" name="TextBox 46">
            <a:extLst>
              <a:ext uri="{FF2B5EF4-FFF2-40B4-BE49-F238E27FC236}">
                <a16:creationId xmlns:a16="http://schemas.microsoft.com/office/drawing/2014/main" id="{6F3D4CCE-A495-C500-9321-36F9E2094F6A}"/>
              </a:ext>
            </a:extLst>
          </p:cNvPr>
          <p:cNvSpPr txBox="1"/>
          <p:nvPr/>
        </p:nvSpPr>
        <p:spPr>
          <a:xfrm>
            <a:off x="3578269" y="5913132"/>
            <a:ext cx="2014304"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Ten-X Realtors</a:t>
            </a:r>
          </a:p>
          <a:p>
            <a:pPr algn="ctr" defTabSz="912114">
              <a:defRPr/>
            </a:pPr>
            <a:r>
              <a:rPr lang="en-US" sz="1047">
                <a:solidFill>
                  <a:srgbClr val="1F1A62"/>
                </a:solidFill>
                <a:latin typeface="Helvetica" panose="020B0403020202020204" pitchFamily="34" charset="0"/>
              </a:rPr>
              <a:t>(Comm. Real Estate)</a:t>
            </a:r>
            <a:endParaRPr lang="en-US" sz="1047" b="1">
              <a:solidFill>
                <a:srgbClr val="1F1A62"/>
              </a:solidFill>
              <a:latin typeface="Helvetica" panose="020B0403020202020204" pitchFamily="34" charset="0"/>
            </a:endParaRPr>
          </a:p>
        </p:txBody>
      </p:sp>
      <p:sp>
        <p:nvSpPr>
          <p:cNvPr id="48" name="TextBox 47">
            <a:extLst>
              <a:ext uri="{FF2B5EF4-FFF2-40B4-BE49-F238E27FC236}">
                <a16:creationId xmlns:a16="http://schemas.microsoft.com/office/drawing/2014/main" id="{F6D7A07A-BA63-229F-6D50-94EC29102C1C}"/>
              </a:ext>
            </a:extLst>
          </p:cNvPr>
          <p:cNvSpPr txBox="1"/>
          <p:nvPr/>
        </p:nvSpPr>
        <p:spPr>
          <a:xfrm>
            <a:off x="5510289" y="5777445"/>
            <a:ext cx="1558233"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Twilio</a:t>
            </a:r>
          </a:p>
          <a:p>
            <a:pPr algn="ctr" defTabSz="912114">
              <a:defRPr/>
            </a:pPr>
            <a:r>
              <a:rPr lang="en-US" sz="1047">
                <a:solidFill>
                  <a:srgbClr val="1F1A62"/>
                </a:solidFill>
                <a:latin typeface="Helvetica" panose="020B0403020202020204" pitchFamily="34" charset="0"/>
              </a:rPr>
              <a:t>(Communications)</a:t>
            </a:r>
            <a:endParaRPr lang="en-US" sz="1197" b="1">
              <a:solidFill>
                <a:srgbClr val="1F1A62"/>
              </a:solidFill>
              <a:latin typeface="Helvetica" panose="020B0403020202020204" pitchFamily="34" charset="0"/>
            </a:endParaRPr>
          </a:p>
        </p:txBody>
      </p:sp>
      <p:sp>
        <p:nvSpPr>
          <p:cNvPr id="49" name="TextBox 48">
            <a:extLst>
              <a:ext uri="{FF2B5EF4-FFF2-40B4-BE49-F238E27FC236}">
                <a16:creationId xmlns:a16="http://schemas.microsoft.com/office/drawing/2014/main" id="{50FDE736-0D6D-BBD0-585E-66A2F35F37D9}"/>
              </a:ext>
            </a:extLst>
          </p:cNvPr>
          <p:cNvSpPr txBox="1"/>
          <p:nvPr/>
        </p:nvSpPr>
        <p:spPr>
          <a:xfrm>
            <a:off x="7117323" y="5933403"/>
            <a:ext cx="1558235"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Upwork</a:t>
            </a:r>
          </a:p>
          <a:p>
            <a:pPr algn="ctr" defTabSz="912114">
              <a:defRPr/>
            </a:pPr>
            <a:r>
              <a:rPr lang="en-US" sz="1047">
                <a:solidFill>
                  <a:srgbClr val="1F1A62"/>
                </a:solidFill>
                <a:latin typeface="Helvetica" panose="020B0403020202020204" pitchFamily="34" charset="0"/>
              </a:rPr>
              <a:t>(Freelancing)</a:t>
            </a:r>
            <a:endParaRPr lang="en-US" sz="1197" b="1">
              <a:solidFill>
                <a:srgbClr val="1F1A62"/>
              </a:solidFill>
              <a:latin typeface="Helvetica" panose="020B0403020202020204" pitchFamily="34" charset="0"/>
            </a:endParaRPr>
          </a:p>
        </p:txBody>
      </p:sp>
      <p:sp>
        <p:nvSpPr>
          <p:cNvPr id="50" name="TextBox 49">
            <a:extLst>
              <a:ext uri="{FF2B5EF4-FFF2-40B4-BE49-F238E27FC236}">
                <a16:creationId xmlns:a16="http://schemas.microsoft.com/office/drawing/2014/main" id="{3BF99716-CB66-625F-297E-A82589DB1982}"/>
              </a:ext>
            </a:extLst>
          </p:cNvPr>
          <p:cNvSpPr txBox="1"/>
          <p:nvPr/>
        </p:nvSpPr>
        <p:spPr>
          <a:xfrm>
            <a:off x="10384418" y="5853654"/>
            <a:ext cx="1558235"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Workhuman</a:t>
            </a:r>
          </a:p>
          <a:p>
            <a:pPr algn="ctr" defTabSz="912114">
              <a:defRPr/>
            </a:pPr>
            <a:r>
              <a:rPr lang="en-US" sz="1047">
                <a:solidFill>
                  <a:srgbClr val="1F1A62"/>
                </a:solidFill>
                <a:latin typeface="Helvetica" panose="020B0403020202020204" pitchFamily="34" charset="0"/>
              </a:rPr>
              <a:t>(Human Resources)</a:t>
            </a:r>
            <a:endParaRPr lang="en-US" sz="1197" b="1">
              <a:solidFill>
                <a:srgbClr val="1F1A62"/>
              </a:solidFill>
              <a:latin typeface="Helvetica" panose="020B0403020202020204" pitchFamily="34" charset="0"/>
            </a:endParaRPr>
          </a:p>
        </p:txBody>
      </p:sp>
      <p:sp>
        <p:nvSpPr>
          <p:cNvPr id="51" name="TextBox 50">
            <a:extLst>
              <a:ext uri="{FF2B5EF4-FFF2-40B4-BE49-F238E27FC236}">
                <a16:creationId xmlns:a16="http://schemas.microsoft.com/office/drawing/2014/main" id="{F8FAD01F-4F17-27DC-280F-69BD0B3E83DC}"/>
              </a:ext>
            </a:extLst>
          </p:cNvPr>
          <p:cNvSpPr txBox="1"/>
          <p:nvPr/>
        </p:nvSpPr>
        <p:spPr>
          <a:xfrm>
            <a:off x="8764219" y="5925910"/>
            <a:ext cx="1254189" cy="445172"/>
          </a:xfrm>
          <a:prstGeom prst="rect">
            <a:avLst/>
          </a:prstGeom>
          <a:noFill/>
        </p:spPr>
        <p:txBody>
          <a:bodyPr wrap="square">
            <a:spAutoFit/>
          </a:bodyPr>
          <a:lstStyle/>
          <a:p>
            <a:pPr algn="ctr" defTabSz="912114">
              <a:defRPr/>
            </a:pPr>
            <a:r>
              <a:rPr lang="en-US" sz="1197" b="1">
                <a:solidFill>
                  <a:srgbClr val="1F1A62"/>
                </a:solidFill>
                <a:latin typeface="Helvetica" panose="020B0403020202020204" pitchFamily="34" charset="0"/>
              </a:rPr>
              <a:t>Webflow</a:t>
            </a:r>
          </a:p>
          <a:p>
            <a:pPr algn="ctr" defTabSz="912114">
              <a:defRPr/>
            </a:pPr>
            <a:r>
              <a:rPr lang="en-US" sz="1047">
                <a:solidFill>
                  <a:srgbClr val="1F1A62"/>
                </a:solidFill>
                <a:latin typeface="Helvetica" panose="020B0403020202020204" pitchFamily="34" charset="0"/>
              </a:rPr>
              <a:t>(Software)</a:t>
            </a:r>
            <a:endParaRPr lang="en-US" sz="1197" b="1">
              <a:solidFill>
                <a:srgbClr val="1F1A62"/>
              </a:solidFill>
              <a:latin typeface="Helvetica" panose="020B0403020202020204" pitchFamily="34" charset="0"/>
            </a:endParaRPr>
          </a:p>
        </p:txBody>
      </p:sp>
      <p:pic>
        <p:nvPicPr>
          <p:cNvPr id="52" name="Picture 38" descr="ServiceNow Logo and symbol, meaning, history, PNG">
            <a:extLst>
              <a:ext uri="{FF2B5EF4-FFF2-40B4-BE49-F238E27FC236}">
                <a16:creationId xmlns:a16="http://schemas.microsoft.com/office/drawing/2014/main" id="{7516A6AC-39FD-0A15-7B26-F15D71434DA2}"/>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t="38203" b="35227"/>
          <a:stretch/>
        </p:blipFill>
        <p:spPr bwMode="auto">
          <a:xfrm>
            <a:off x="375412" y="5514741"/>
            <a:ext cx="1674488" cy="2798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0" descr="Modern Project &amp; Work Management Platform | Smartsheet">
            <a:extLst>
              <a:ext uri="{FF2B5EF4-FFF2-40B4-BE49-F238E27FC236}">
                <a16:creationId xmlns:a16="http://schemas.microsoft.com/office/drawing/2014/main" id="{DED39DFD-B27C-5BB5-60D8-1880FE8CCEC3}"/>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l="6191" t="20431" r="5555" b="15906"/>
          <a:stretch/>
        </p:blipFill>
        <p:spPr bwMode="auto">
          <a:xfrm>
            <a:off x="2305303" y="5392490"/>
            <a:ext cx="958406" cy="6913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2" descr="Ten-X Commercial Real Estate">
            <a:extLst>
              <a:ext uri="{FF2B5EF4-FFF2-40B4-BE49-F238E27FC236}">
                <a16:creationId xmlns:a16="http://schemas.microsoft.com/office/drawing/2014/main" id="{EB5EA1A1-7C09-FA15-6D58-CA38CB6CC64E}"/>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3708234" y="5369639"/>
            <a:ext cx="1718430" cy="51678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0F9DD029-EF4B-FDCA-F06C-BB2987AF4455}"/>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5630911" y="5411738"/>
            <a:ext cx="1316990" cy="39509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PNG vs JPG: which format is better for your website?">
            <a:extLst>
              <a:ext uri="{FF2B5EF4-FFF2-40B4-BE49-F238E27FC236}">
                <a16:creationId xmlns:a16="http://schemas.microsoft.com/office/drawing/2014/main" id="{3F11BE37-C8E5-8D89-33DE-0F6371858B80}"/>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8826548" y="5548099"/>
            <a:ext cx="1443880" cy="36409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Upwork | The World's Work Marketplace">
            <a:extLst>
              <a:ext uri="{FF2B5EF4-FFF2-40B4-BE49-F238E27FC236}">
                <a16:creationId xmlns:a16="http://schemas.microsoft.com/office/drawing/2014/main" id="{6E1AF336-74BA-024D-4445-97E2D4A5DB62}"/>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7171785" y="5536581"/>
            <a:ext cx="1535421" cy="4140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areful with your branding - Refinery Lab">
            <a:extLst>
              <a:ext uri="{FF2B5EF4-FFF2-40B4-BE49-F238E27FC236}">
                <a16:creationId xmlns:a16="http://schemas.microsoft.com/office/drawing/2014/main" id="{955EF7E1-9AD2-5D90-7030-4B9E09549D4E}"/>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10455538" y="5452257"/>
            <a:ext cx="1492609" cy="48659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78ED2097-56F9-F0E3-9AB5-8C7E70014459}"/>
              </a:ext>
            </a:extLst>
          </p:cNvPr>
          <p:cNvSpPr/>
          <p:nvPr/>
        </p:nvSpPr>
        <p:spPr>
          <a:xfrm>
            <a:off x="67003" y="359435"/>
            <a:ext cx="12089371" cy="890344"/>
          </a:xfrm>
          <a:prstGeom prst="rect">
            <a:avLst/>
          </a:prstGeom>
        </p:spPr>
        <p:txBody>
          <a:bodyPr wrap="square">
            <a:spAutoFit/>
          </a:bodyPr>
          <a:lstStyle/>
          <a:p>
            <a:pPr defTabSz="912114">
              <a:defRPr/>
            </a:pPr>
            <a:r>
              <a:rPr lang="en-US" sz="2594" b="1" dirty="0">
                <a:solidFill>
                  <a:srgbClr val="1B1464"/>
                </a:solidFill>
                <a:latin typeface="Helvetica" pitchFamily="2" charset="0"/>
              </a:rPr>
              <a:t>To understand how SMBs are using TV to attract new customers, we examined </a:t>
            </a:r>
            <a:r>
              <a:rPr lang="en-US" sz="2594" b="1" dirty="0">
                <a:solidFill>
                  <a:srgbClr val="ED3C8D"/>
                </a:solidFill>
                <a:latin typeface="Helvetica" pitchFamily="2" charset="0"/>
              </a:rPr>
              <a:t>25 B2B advertisers </a:t>
            </a:r>
            <a:r>
              <a:rPr lang="en-US" sz="2594" b="1" dirty="0">
                <a:solidFill>
                  <a:srgbClr val="1B1464"/>
                </a:solidFill>
                <a:latin typeface="Helvetica" pitchFamily="2" charset="0"/>
              </a:rPr>
              <a:t>that recently launched their first TV campaign</a:t>
            </a:r>
          </a:p>
        </p:txBody>
      </p:sp>
      <p:pic>
        <p:nvPicPr>
          <p:cNvPr id="6" name="Picture 5">
            <a:extLst>
              <a:ext uri="{FF2B5EF4-FFF2-40B4-BE49-F238E27FC236}">
                <a16:creationId xmlns:a16="http://schemas.microsoft.com/office/drawing/2014/main" id="{38B56E18-BC71-636A-0764-A884F01FB43E}"/>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11" name="Slide Number Placeholder 5">
            <a:extLst>
              <a:ext uri="{FF2B5EF4-FFF2-40B4-BE49-F238E27FC236}">
                <a16:creationId xmlns:a16="http://schemas.microsoft.com/office/drawing/2014/main" id="{62202066-F860-6029-2DD3-E6CCEC348466}"/>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20B38067-9ADC-4F46-D68B-8D7EC7D83334}"/>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792385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4328534" y="1677787"/>
            <a:ext cx="7833304" cy="5160189"/>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DBB637BA-3C4A-DC55-6135-5D7FCDC96021}"/>
              </a:ext>
            </a:extLst>
          </p:cNvPr>
          <p:cNvSpPr/>
          <p:nvPr/>
        </p:nvSpPr>
        <p:spPr>
          <a:xfrm>
            <a:off x="9776546" y="3026421"/>
            <a:ext cx="2255067" cy="2076554"/>
          </a:xfrm>
          <a:prstGeom prst="roundRect">
            <a:avLst/>
          </a:prstGeom>
          <a:solidFill>
            <a:srgbClr val="4EBEA4"/>
          </a:solidFill>
          <a:ln w="381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A703CCC4-EDF4-DFF3-4BA0-13605398515C}"/>
              </a:ext>
            </a:extLst>
          </p:cNvPr>
          <p:cNvSpPr/>
          <p:nvPr/>
        </p:nvSpPr>
        <p:spPr>
          <a:xfrm>
            <a:off x="7184263" y="3026421"/>
            <a:ext cx="2255067" cy="2076554"/>
          </a:xfrm>
          <a:prstGeom prst="roundRect">
            <a:avLst/>
          </a:prstGeom>
          <a:solidFill>
            <a:srgbClr val="00BFF2"/>
          </a:solid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17" name="TextBox 16">
            <a:extLst>
              <a:ext uri="{FF2B5EF4-FFF2-40B4-BE49-F238E27FC236}">
                <a16:creationId xmlns:a16="http://schemas.microsoft.com/office/drawing/2014/main" id="{3E93032A-0166-4D26-9FDD-5297FCCFD6B1}"/>
              </a:ext>
            </a:extLst>
          </p:cNvPr>
          <p:cNvSpPr txBox="1"/>
          <p:nvPr/>
        </p:nvSpPr>
        <p:spPr>
          <a:xfrm>
            <a:off x="4336325" y="6071617"/>
            <a:ext cx="7695288" cy="460523"/>
          </a:xfrm>
          <a:prstGeom prst="rect">
            <a:avLst/>
          </a:prstGeom>
          <a:noFill/>
        </p:spPr>
        <p:txBody>
          <a:bodyPr wrap="square" rtlCol="0">
            <a:spAutoFit/>
          </a:bodyPr>
          <a:lstStyle/>
          <a:p>
            <a:pPr defTabSz="912114">
              <a:defRPr/>
            </a:pPr>
            <a:r>
              <a:rPr lang="en-US" sz="798">
                <a:solidFill>
                  <a:srgbClr val="1B1464"/>
                </a:solidFill>
                <a:latin typeface="Helvetica" panose="020B0604020202020204" pitchFamily="34" charset="0"/>
                <a:cs typeface="Helvetica" panose="020B0604020202020204" pitchFamily="34" charset="0"/>
              </a:rPr>
              <a:t>Source: VAB analysis of Nielsen AdIntel, 04/01/18-04/30/22, National TV includes cable TV, broadcast TV, Spanish language cable TV and Spanish language broadcast TV across 25 brands included in analysis. *Number of Genres includes sub-genres, e.g. ‘Sports Event: NFL Football / Regular Season.’ The total count for the 25 brands reflects an unduplicated count across national TV networks, genres and programs.</a:t>
            </a:r>
          </a:p>
        </p:txBody>
      </p:sp>
      <p:sp>
        <p:nvSpPr>
          <p:cNvPr id="34" name="Text Placeholder 2">
            <a:extLst>
              <a:ext uri="{FF2B5EF4-FFF2-40B4-BE49-F238E27FC236}">
                <a16:creationId xmlns:a16="http://schemas.microsoft.com/office/drawing/2014/main" id="{643482FC-6F46-75F7-6F4D-E6178E07B10D}"/>
              </a:ext>
            </a:extLst>
          </p:cNvPr>
          <p:cNvSpPr txBox="1">
            <a:spLocks/>
          </p:cNvSpPr>
          <p:nvPr/>
        </p:nvSpPr>
        <p:spPr>
          <a:xfrm>
            <a:off x="4357791" y="1953681"/>
            <a:ext cx="7819550" cy="527428"/>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1163207">
              <a:buNone/>
              <a:defRPr/>
            </a:pPr>
            <a:r>
              <a:rPr lang="en-US" sz="1596" b="1" dirty="0">
                <a:solidFill>
                  <a:srgbClr val="1B1464"/>
                </a:solidFill>
                <a:latin typeface="Helvetica" panose="020B0403020202020204" pitchFamily="34" charset="0"/>
              </a:rPr>
              <a:t>25 B2B Brand Average: </a:t>
            </a:r>
            <a:r>
              <a:rPr lang="en-US" sz="1596" b="1" u="sng" dirty="0">
                <a:solidFill>
                  <a:srgbClr val="1B1464"/>
                </a:solidFill>
                <a:latin typeface="Helvetica" panose="020B0403020202020204" pitchFamily="34" charset="0"/>
              </a:rPr>
              <a:t>Nat’l TV Programs, Genres and Networks</a:t>
            </a:r>
            <a:br>
              <a:rPr lang="en-US" sz="1596" b="1" u="sng" dirty="0">
                <a:solidFill>
                  <a:srgbClr val="1B1464"/>
                </a:solidFill>
                <a:latin typeface="Helvetica" panose="020B0403020202020204" pitchFamily="34" charset="0"/>
              </a:rPr>
            </a:br>
            <a:r>
              <a:rPr lang="en-US" sz="1397" dirty="0">
                <a:solidFill>
                  <a:srgbClr val="1B1464"/>
                </a:solidFill>
                <a:latin typeface="Helvetica" panose="020B0403020202020204" pitchFamily="34" charset="0"/>
              </a:rPr>
              <a:t>Based Over a Four-Year Time Period: Apr ‘18 – Apr ‘22</a:t>
            </a:r>
          </a:p>
        </p:txBody>
      </p:sp>
      <p:sp>
        <p:nvSpPr>
          <p:cNvPr id="4" name="TextBox 3">
            <a:extLst>
              <a:ext uri="{FF2B5EF4-FFF2-40B4-BE49-F238E27FC236}">
                <a16:creationId xmlns:a16="http://schemas.microsoft.com/office/drawing/2014/main" id="{66F993CF-C7B6-CC6D-28BE-50960A957938}"/>
              </a:ext>
            </a:extLst>
          </p:cNvPr>
          <p:cNvSpPr txBox="1"/>
          <p:nvPr/>
        </p:nvSpPr>
        <p:spPr>
          <a:xfrm>
            <a:off x="9840055" y="4257881"/>
            <a:ext cx="2128051" cy="706135"/>
          </a:xfrm>
          <a:prstGeom prst="rect">
            <a:avLst/>
          </a:prstGeom>
          <a:noFill/>
        </p:spPr>
        <p:txBody>
          <a:bodyPr wrap="square" rtlCol="0">
            <a:spAutoFit/>
          </a:bodyPr>
          <a:lstStyle/>
          <a:p>
            <a:pPr algn="ctr" defTabSz="912114">
              <a:defRPr/>
            </a:pPr>
            <a:r>
              <a:rPr lang="en-US" sz="1995">
                <a:solidFill>
                  <a:prstClr val="white"/>
                </a:solidFill>
                <a:latin typeface="Helvetica" panose="020B0403020202020204" pitchFamily="34" charset="0"/>
              </a:rPr>
              <a:t>Avg # </a:t>
            </a:r>
          </a:p>
          <a:p>
            <a:pPr algn="ctr" defTabSz="912114">
              <a:defRPr/>
            </a:pPr>
            <a:r>
              <a:rPr lang="en-US" sz="1995" b="1">
                <a:solidFill>
                  <a:prstClr val="white"/>
                </a:solidFill>
                <a:latin typeface="Helvetica" panose="020B0403020202020204" pitchFamily="34" charset="0"/>
              </a:rPr>
              <a:t>of Programs</a:t>
            </a:r>
          </a:p>
        </p:txBody>
      </p:sp>
      <p:sp>
        <p:nvSpPr>
          <p:cNvPr id="9" name="TextBox 8">
            <a:extLst>
              <a:ext uri="{FF2B5EF4-FFF2-40B4-BE49-F238E27FC236}">
                <a16:creationId xmlns:a16="http://schemas.microsoft.com/office/drawing/2014/main" id="{BDA0C932-B1A7-CE33-D7AD-3A564450F499}"/>
              </a:ext>
            </a:extLst>
          </p:cNvPr>
          <p:cNvSpPr txBox="1"/>
          <p:nvPr/>
        </p:nvSpPr>
        <p:spPr>
          <a:xfrm>
            <a:off x="10017346" y="3175679"/>
            <a:ext cx="1773466" cy="1013150"/>
          </a:xfrm>
          <a:prstGeom prst="rect">
            <a:avLst/>
          </a:prstGeom>
          <a:noFill/>
        </p:spPr>
        <p:txBody>
          <a:bodyPr wrap="square" rtlCol="0">
            <a:spAutoFit/>
          </a:bodyPr>
          <a:lstStyle/>
          <a:p>
            <a:pPr algn="ctr" defTabSz="912114">
              <a:defRPr/>
            </a:pPr>
            <a:r>
              <a:rPr lang="en-US" sz="5985" b="1">
                <a:solidFill>
                  <a:prstClr val="white"/>
                </a:solidFill>
                <a:latin typeface="Helvetica" panose="020B0403020202020204" pitchFamily="34" charset="0"/>
              </a:rPr>
              <a:t>464</a:t>
            </a:r>
          </a:p>
        </p:txBody>
      </p:sp>
      <p:sp>
        <p:nvSpPr>
          <p:cNvPr id="10" name="TextBox 9">
            <a:extLst>
              <a:ext uri="{FF2B5EF4-FFF2-40B4-BE49-F238E27FC236}">
                <a16:creationId xmlns:a16="http://schemas.microsoft.com/office/drawing/2014/main" id="{DAF82C18-0D6E-0C06-DB42-5871F0A21FC8}"/>
              </a:ext>
            </a:extLst>
          </p:cNvPr>
          <p:cNvSpPr txBox="1"/>
          <p:nvPr/>
        </p:nvSpPr>
        <p:spPr>
          <a:xfrm>
            <a:off x="7247772" y="4251454"/>
            <a:ext cx="2128051" cy="706135"/>
          </a:xfrm>
          <a:prstGeom prst="rect">
            <a:avLst/>
          </a:prstGeom>
          <a:noFill/>
        </p:spPr>
        <p:txBody>
          <a:bodyPr wrap="square" rtlCol="0">
            <a:spAutoFit/>
          </a:bodyPr>
          <a:lstStyle/>
          <a:p>
            <a:pPr algn="ctr" defTabSz="912114">
              <a:defRPr/>
            </a:pPr>
            <a:r>
              <a:rPr lang="en-US" sz="1995">
                <a:solidFill>
                  <a:prstClr val="white"/>
                </a:solidFill>
                <a:latin typeface="Helvetica" panose="020B0403020202020204" pitchFamily="34" charset="0"/>
              </a:rPr>
              <a:t>Avg # </a:t>
            </a:r>
          </a:p>
          <a:p>
            <a:pPr algn="ctr" defTabSz="912114">
              <a:defRPr/>
            </a:pPr>
            <a:r>
              <a:rPr lang="en-US" sz="1995" b="1">
                <a:solidFill>
                  <a:prstClr val="white"/>
                </a:solidFill>
                <a:latin typeface="Helvetica" panose="020B0403020202020204" pitchFamily="34" charset="0"/>
              </a:rPr>
              <a:t>of Genres</a:t>
            </a:r>
            <a:r>
              <a:rPr lang="en-US" sz="1995">
                <a:solidFill>
                  <a:prstClr val="white"/>
                </a:solidFill>
                <a:latin typeface="Helvetica" panose="020B0403020202020204" pitchFamily="34" charset="0"/>
              </a:rPr>
              <a:t>*</a:t>
            </a:r>
          </a:p>
        </p:txBody>
      </p:sp>
      <p:sp>
        <p:nvSpPr>
          <p:cNvPr id="13" name="TextBox 12">
            <a:extLst>
              <a:ext uri="{FF2B5EF4-FFF2-40B4-BE49-F238E27FC236}">
                <a16:creationId xmlns:a16="http://schemas.microsoft.com/office/drawing/2014/main" id="{12A42729-C4E2-F481-C824-B88F59D84BEE}"/>
              </a:ext>
            </a:extLst>
          </p:cNvPr>
          <p:cNvSpPr txBox="1"/>
          <p:nvPr/>
        </p:nvSpPr>
        <p:spPr>
          <a:xfrm>
            <a:off x="7480146" y="3175679"/>
            <a:ext cx="1663301" cy="1013150"/>
          </a:xfrm>
          <a:prstGeom prst="rect">
            <a:avLst/>
          </a:prstGeom>
          <a:noFill/>
        </p:spPr>
        <p:txBody>
          <a:bodyPr wrap="square" rtlCol="0">
            <a:spAutoFit/>
          </a:bodyPr>
          <a:lstStyle/>
          <a:p>
            <a:pPr algn="ctr" defTabSz="912114">
              <a:defRPr/>
            </a:pPr>
            <a:r>
              <a:rPr lang="en-US" sz="5985" b="1">
                <a:solidFill>
                  <a:prstClr val="white"/>
                </a:solidFill>
                <a:latin typeface="Helvetica" panose="020B0403020202020204" pitchFamily="34" charset="0"/>
              </a:rPr>
              <a:t>28</a:t>
            </a:r>
          </a:p>
        </p:txBody>
      </p:sp>
      <p:sp>
        <p:nvSpPr>
          <p:cNvPr id="20" name="Rectangle: Rounded Corners 19">
            <a:extLst>
              <a:ext uri="{FF2B5EF4-FFF2-40B4-BE49-F238E27FC236}">
                <a16:creationId xmlns:a16="http://schemas.microsoft.com/office/drawing/2014/main" id="{1042CD14-2CAD-6366-5DF8-D611E8FF454E}"/>
              </a:ext>
            </a:extLst>
          </p:cNvPr>
          <p:cNvSpPr/>
          <p:nvPr/>
        </p:nvSpPr>
        <p:spPr>
          <a:xfrm>
            <a:off x="4552334" y="3021510"/>
            <a:ext cx="2255067" cy="2076554"/>
          </a:xfrm>
          <a:prstGeom prst="round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srgbClr val="ED3C8D"/>
              </a:solidFill>
              <a:latin typeface="Calibri" panose="020F0502020204030204"/>
            </a:endParaRPr>
          </a:p>
        </p:txBody>
      </p:sp>
      <p:sp>
        <p:nvSpPr>
          <p:cNvPr id="14" name="TextBox 13">
            <a:extLst>
              <a:ext uri="{FF2B5EF4-FFF2-40B4-BE49-F238E27FC236}">
                <a16:creationId xmlns:a16="http://schemas.microsoft.com/office/drawing/2014/main" id="{B3DC5A48-5696-A294-2C30-B753DC865B04}"/>
              </a:ext>
            </a:extLst>
          </p:cNvPr>
          <p:cNvSpPr txBox="1"/>
          <p:nvPr/>
        </p:nvSpPr>
        <p:spPr>
          <a:xfrm>
            <a:off x="4615843" y="4191968"/>
            <a:ext cx="2128051" cy="706135"/>
          </a:xfrm>
          <a:prstGeom prst="rect">
            <a:avLst/>
          </a:prstGeom>
          <a:noFill/>
        </p:spPr>
        <p:txBody>
          <a:bodyPr wrap="square" rtlCol="0">
            <a:spAutoFit/>
          </a:bodyPr>
          <a:lstStyle/>
          <a:p>
            <a:pPr algn="ctr" defTabSz="912114">
              <a:defRPr/>
            </a:pPr>
            <a:r>
              <a:rPr lang="en-US" sz="1995">
                <a:solidFill>
                  <a:prstClr val="white"/>
                </a:solidFill>
                <a:latin typeface="Helvetica" panose="020B0403020202020204" pitchFamily="34" charset="0"/>
              </a:rPr>
              <a:t>Avg # </a:t>
            </a:r>
            <a:br>
              <a:rPr lang="en-US" sz="1995">
                <a:solidFill>
                  <a:prstClr val="white"/>
                </a:solidFill>
                <a:latin typeface="Helvetica" panose="020B0403020202020204" pitchFamily="34" charset="0"/>
              </a:rPr>
            </a:br>
            <a:r>
              <a:rPr lang="en-US" sz="1995" b="1">
                <a:solidFill>
                  <a:prstClr val="white"/>
                </a:solidFill>
                <a:latin typeface="Helvetica" panose="020B0403020202020204" pitchFamily="34" charset="0"/>
              </a:rPr>
              <a:t>of TV Networks</a:t>
            </a:r>
            <a:endParaRPr lang="en-US" sz="1995">
              <a:solidFill>
                <a:prstClr val="white"/>
              </a:solidFill>
              <a:latin typeface="Helvetica" panose="020B0403020202020204" pitchFamily="34" charset="0"/>
            </a:endParaRPr>
          </a:p>
        </p:txBody>
      </p:sp>
      <p:sp>
        <p:nvSpPr>
          <p:cNvPr id="16" name="TextBox 15">
            <a:extLst>
              <a:ext uri="{FF2B5EF4-FFF2-40B4-BE49-F238E27FC236}">
                <a16:creationId xmlns:a16="http://schemas.microsoft.com/office/drawing/2014/main" id="{361F61E2-59B2-4D0B-F6D0-E8EE8E61C811}"/>
              </a:ext>
            </a:extLst>
          </p:cNvPr>
          <p:cNvSpPr txBox="1"/>
          <p:nvPr/>
        </p:nvSpPr>
        <p:spPr>
          <a:xfrm>
            <a:off x="4848217" y="3116192"/>
            <a:ext cx="1663301" cy="1013150"/>
          </a:xfrm>
          <a:prstGeom prst="rect">
            <a:avLst/>
          </a:prstGeom>
          <a:noFill/>
        </p:spPr>
        <p:txBody>
          <a:bodyPr wrap="square" rtlCol="0">
            <a:spAutoFit/>
          </a:bodyPr>
          <a:lstStyle/>
          <a:p>
            <a:pPr algn="ctr" defTabSz="912114">
              <a:defRPr/>
            </a:pPr>
            <a:r>
              <a:rPr lang="en-US" sz="5985" b="1">
                <a:solidFill>
                  <a:prstClr val="white"/>
                </a:solidFill>
                <a:latin typeface="Helvetica" panose="020B0403020202020204" pitchFamily="34" charset="0"/>
              </a:rPr>
              <a:t>21</a:t>
            </a:r>
          </a:p>
        </p:txBody>
      </p:sp>
      <p:sp>
        <p:nvSpPr>
          <p:cNvPr id="21" name="Rectangle 20">
            <a:extLst>
              <a:ext uri="{FF2B5EF4-FFF2-40B4-BE49-F238E27FC236}">
                <a16:creationId xmlns:a16="http://schemas.microsoft.com/office/drawing/2014/main" id="{399040BA-060C-BFF9-2088-E78804ACED3D}"/>
              </a:ext>
            </a:extLst>
          </p:cNvPr>
          <p:cNvSpPr/>
          <p:nvPr/>
        </p:nvSpPr>
        <p:spPr>
          <a:xfrm>
            <a:off x="229791" y="1223892"/>
            <a:ext cx="11854380" cy="291939"/>
          </a:xfrm>
          <a:prstGeom prst="rect">
            <a:avLst/>
          </a:prstGeom>
        </p:spPr>
        <p:txBody>
          <a:bodyPr wrap="square">
            <a:spAutoFit/>
          </a:bodyPr>
          <a:lstStyle/>
          <a:p>
            <a:pPr marL="285036" indent="-285036" defTabSz="912114">
              <a:buBlip>
                <a:blip r:embed="rId3"/>
              </a:buBlip>
              <a:defRPr/>
            </a:pPr>
            <a:r>
              <a:rPr lang="en-US" sz="1297" dirty="0">
                <a:solidFill>
                  <a:srgbClr val="1F1A62"/>
                </a:solidFill>
                <a:latin typeface="Helvetica" pitchFamily="2" charset="0"/>
              </a:rPr>
              <a:t>Between 2018 - 2022, the 25 brands in total have advertised across </a:t>
            </a:r>
            <a:r>
              <a:rPr lang="en-US" sz="1297" dirty="0">
                <a:solidFill>
                  <a:srgbClr val="ED3C8D"/>
                </a:solidFill>
                <a:latin typeface="Helvetica" pitchFamily="2" charset="0"/>
              </a:rPr>
              <a:t>118</a:t>
            </a:r>
            <a:r>
              <a:rPr lang="en-US" sz="1297" dirty="0">
                <a:solidFill>
                  <a:srgbClr val="1F1A62"/>
                </a:solidFill>
                <a:latin typeface="Helvetica" pitchFamily="2" charset="0"/>
              </a:rPr>
              <a:t> national TV networks, </a:t>
            </a:r>
            <a:r>
              <a:rPr lang="en-US" sz="1297" dirty="0">
                <a:solidFill>
                  <a:srgbClr val="ED3C8D"/>
                </a:solidFill>
                <a:latin typeface="Helvetica" pitchFamily="2" charset="0"/>
              </a:rPr>
              <a:t>132</a:t>
            </a:r>
            <a:r>
              <a:rPr lang="en-US" sz="1297" dirty="0">
                <a:solidFill>
                  <a:srgbClr val="1F1A62"/>
                </a:solidFill>
                <a:latin typeface="Helvetica" pitchFamily="2" charset="0"/>
              </a:rPr>
              <a:t> genres and </a:t>
            </a:r>
            <a:r>
              <a:rPr lang="en-US" sz="1297" dirty="0">
                <a:solidFill>
                  <a:srgbClr val="ED3C8D"/>
                </a:solidFill>
                <a:latin typeface="Helvetica" pitchFamily="2" charset="0"/>
              </a:rPr>
              <a:t>6,843 </a:t>
            </a:r>
            <a:r>
              <a:rPr lang="en-US" sz="1297" dirty="0">
                <a:solidFill>
                  <a:srgbClr val="1B1464"/>
                </a:solidFill>
                <a:latin typeface="Helvetica" pitchFamily="2" charset="0"/>
              </a:rPr>
              <a:t>programs</a:t>
            </a:r>
          </a:p>
        </p:txBody>
      </p:sp>
      <p:pic>
        <p:nvPicPr>
          <p:cNvPr id="3" name="Picture 2" descr="Two people sitting on a couch&#10;&#10;Description automatically generated with medium confidence">
            <a:extLst>
              <a:ext uri="{FF2B5EF4-FFF2-40B4-BE49-F238E27FC236}">
                <a16:creationId xmlns:a16="http://schemas.microsoft.com/office/drawing/2014/main" id="{0AE49C11-C597-CE02-D6DA-8892BF1C82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9513" r="24470"/>
          <a:stretch/>
        </p:blipFill>
        <p:spPr>
          <a:xfrm>
            <a:off x="-9501" y="1671750"/>
            <a:ext cx="4357790" cy="5186250"/>
          </a:xfrm>
          <a:prstGeom prst="rect">
            <a:avLst/>
          </a:prstGeom>
        </p:spPr>
      </p:pic>
      <p:sp>
        <p:nvSpPr>
          <p:cNvPr id="7" name="Rectangle 6">
            <a:extLst>
              <a:ext uri="{FF2B5EF4-FFF2-40B4-BE49-F238E27FC236}">
                <a16:creationId xmlns:a16="http://schemas.microsoft.com/office/drawing/2014/main" id="{1AE53322-41B0-279A-9D25-2BA8E7D174C8}"/>
              </a:ext>
            </a:extLst>
          </p:cNvPr>
          <p:cNvSpPr/>
          <p:nvPr/>
        </p:nvSpPr>
        <p:spPr>
          <a:xfrm>
            <a:off x="5433908" y="5465708"/>
            <a:ext cx="6006630" cy="460523"/>
          </a:xfrm>
          <a:prstGeom prst="rect">
            <a:avLst/>
          </a:prstGeom>
          <a:solidFill>
            <a:schemeClr val="bg1"/>
          </a:solidFill>
          <a:ln w="12700">
            <a:solidFill>
              <a:srgbClr val="1B1464"/>
            </a:solidFill>
          </a:ln>
        </p:spPr>
        <p:txBody>
          <a:bodyPr wrap="square">
            <a:spAutoFit/>
          </a:bodyPr>
          <a:lstStyle/>
          <a:p>
            <a:pPr algn="ctr" defTabSz="912114">
              <a:defRPr/>
            </a:pPr>
            <a:r>
              <a:rPr lang="en-US" sz="1197">
                <a:solidFill>
                  <a:srgbClr val="002060"/>
                </a:solidFill>
                <a:latin typeface="Helvetica" panose="020B0604020202020204" pitchFamily="34" charset="0"/>
                <a:ea typeface="Calibri" panose="020F0502020204030204" pitchFamily="34" charset="0"/>
                <a:cs typeface="Arial" panose="020B0604020202020204" pitchFamily="34" charset="0"/>
              </a:rPr>
              <a:t>To reach targeted stakeholders, brands are </a:t>
            </a:r>
            <a:r>
              <a:rPr lang="en-US" sz="1197">
                <a:solidFill>
                  <a:srgbClr val="1B1464"/>
                </a:solidFill>
                <a:latin typeface="Helvetica" panose="020B0604020202020204" pitchFamily="34" charset="0"/>
                <a:ea typeface="Calibri" panose="020F0502020204030204" pitchFamily="34" charset="0"/>
                <a:cs typeface="Arial" panose="020B0604020202020204" pitchFamily="34" charset="0"/>
              </a:rPr>
              <a:t>advertising across a mix of </a:t>
            </a:r>
            <a:r>
              <a:rPr lang="en-US" sz="1197">
                <a:solidFill>
                  <a:srgbClr val="ED3C8D"/>
                </a:solidFill>
                <a:latin typeface="Helvetica" panose="020B0604020202020204" pitchFamily="34" charset="0"/>
                <a:ea typeface="Calibri" panose="020F0502020204030204" pitchFamily="34" charset="0"/>
                <a:cs typeface="Arial" panose="020B0604020202020204" pitchFamily="34" charset="0"/>
              </a:rPr>
              <a:t>sports, lifestyle and entertainment networks </a:t>
            </a:r>
            <a:r>
              <a:rPr lang="en-US" sz="1197">
                <a:solidFill>
                  <a:srgbClr val="1B1464"/>
                </a:solidFill>
                <a:latin typeface="Helvetica" panose="020B0604020202020204" pitchFamily="34" charset="0"/>
                <a:ea typeface="Calibri" panose="020F0502020204030204" pitchFamily="34" charset="0"/>
                <a:cs typeface="Arial" panose="020B0604020202020204" pitchFamily="34" charset="0"/>
              </a:rPr>
              <a:t>in addition to business and news programming</a:t>
            </a:r>
            <a:endParaRPr lang="en-US" sz="1197">
              <a:solidFill>
                <a:srgbClr val="1B1464"/>
              </a:solidFill>
              <a:latin typeface="Helvetica" pitchFamily="2" charset="0"/>
            </a:endParaRPr>
          </a:p>
        </p:txBody>
      </p:sp>
      <p:pic>
        <p:nvPicPr>
          <p:cNvPr id="12" name="Picture 11">
            <a:extLst>
              <a:ext uri="{FF2B5EF4-FFF2-40B4-BE49-F238E27FC236}">
                <a16:creationId xmlns:a16="http://schemas.microsoft.com/office/drawing/2014/main" id="{49BEF672-653C-E3A5-DAD6-96F51C3DB8C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53045" y="6507893"/>
            <a:ext cx="11708793" cy="350107"/>
          </a:xfrm>
          <a:prstGeom prst="rect">
            <a:avLst/>
          </a:prstGeom>
        </p:spPr>
      </p:pic>
      <p:sp>
        <p:nvSpPr>
          <p:cNvPr id="15" name="Slide Number Placeholder 5">
            <a:extLst>
              <a:ext uri="{FF2B5EF4-FFF2-40B4-BE49-F238E27FC236}">
                <a16:creationId xmlns:a16="http://schemas.microsoft.com/office/drawing/2014/main" id="{C4565F6E-4F22-7D27-171D-66E2C7F631E8}"/>
              </a:ext>
            </a:extLst>
          </p:cNvPr>
          <p:cNvSpPr txBox="1">
            <a:spLocks/>
          </p:cNvSpPr>
          <p:nvPr/>
        </p:nvSpPr>
        <p:spPr>
          <a:xfrm>
            <a:off x="473552"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6377E6D8-260B-8CDF-6F90-1B45ADE90554}"/>
              </a:ext>
            </a:extLst>
          </p:cNvPr>
          <p:cNvSpPr/>
          <p:nvPr/>
        </p:nvSpPr>
        <p:spPr>
          <a:xfrm>
            <a:off x="453045"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23" name="Rectangle 22">
            <a:extLst>
              <a:ext uri="{FF2B5EF4-FFF2-40B4-BE49-F238E27FC236}">
                <a16:creationId xmlns:a16="http://schemas.microsoft.com/office/drawing/2014/main" id="{3F573196-BA56-B9DD-E194-E919AD279CE6}"/>
              </a:ext>
            </a:extLst>
          </p:cNvPr>
          <p:cNvSpPr/>
          <p:nvPr/>
        </p:nvSpPr>
        <p:spPr>
          <a:xfrm>
            <a:off x="233464" y="273807"/>
            <a:ext cx="11634282" cy="892552"/>
          </a:xfrm>
          <a:prstGeom prst="rect">
            <a:avLst/>
          </a:prstGeom>
        </p:spPr>
        <p:txBody>
          <a:bodyPr wrap="square">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Through audience-based TV buying, small businesses advertise across a broad mix of TV networks and programs to attract new customers</a:t>
            </a:r>
          </a:p>
        </p:txBody>
      </p:sp>
    </p:spTree>
    <p:extLst>
      <p:ext uri="{BB962C8B-B14F-4D97-AF65-F5344CB8AC3E}">
        <p14:creationId xmlns:p14="http://schemas.microsoft.com/office/powerpoint/2010/main" val="384787355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1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5.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Jason Wiese</DisplayName>
        <AccountId>13</AccountId>
        <AccountType/>
      </UserInfo>
      <UserInfo>
        <DisplayName>Reed Kiely</DisplayName>
        <AccountId>39</AccountId>
        <AccountType/>
      </UserInfo>
      <UserInfo>
        <DisplayName>Benjamin Vandegrift</DisplayName>
        <AccountId>117</AccountId>
        <AccountType/>
      </UserInfo>
      <UserInfo>
        <DisplayName>Marianne Vita</DisplayName>
        <AccountId>43</AccountId>
        <AccountType/>
      </UserInfo>
      <UserInfo>
        <DisplayName>Dylan Breger</DisplayName>
        <AccountId>93</AccountId>
        <AccountType/>
      </UserInfo>
      <UserInfo>
        <DisplayName>Danielle Delauro</DisplayName>
        <AccountId>38</AccountId>
        <AccountType/>
      </UserInfo>
      <UserInfo>
        <DisplayName>Kailyn Hartmann</DisplayName>
        <AccountId>153</AccountId>
        <AccountType/>
      </UserInfo>
      <UserInfo>
        <DisplayName>Karolina Guillen</DisplayName>
        <AccountId>14</AccountId>
        <AccountType/>
      </UserInfo>
      <UserInfo>
        <DisplayName>Kaileen Cain</DisplayName>
        <AccountId>143</AccountId>
        <AccountType/>
      </UserInfo>
      <UserInfo>
        <DisplayName>Leah Montner Dixon</DisplayName>
        <AccountId>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7" ma:contentTypeDescription="Create a new document." ma:contentTypeScope="" ma:versionID="00f8e3544ea876084e635555b8d6e1e4">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638292919b190b699f260c92cef6b5c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003EAE-CE15-4B7F-A02F-EC01866B54D3}">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D886E4-9E0E-431B-BA0A-329A23261BF3}">
  <ds:schemaRefs>
    <ds:schemaRef ds:uri="http://schemas.microsoft.com/sharepoint/v3/contenttype/forms"/>
  </ds:schemaRefs>
</ds:datastoreItem>
</file>

<file path=customXml/itemProps3.xml><?xml version="1.0" encoding="utf-8"?>
<ds:datastoreItem xmlns:ds="http://schemas.openxmlformats.org/officeDocument/2006/customXml" ds:itemID="{2783552B-4D14-472C-8431-EAB81682856B}">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TotalTime>
  <Words>1809</Words>
  <Application>Microsoft Office PowerPoint</Application>
  <PresentationFormat>Custom</PresentationFormat>
  <Paragraphs>176</Paragraphs>
  <Slides>13</Slides>
  <Notes>4</Notes>
  <HiddenSlides>0</HiddenSlides>
  <MMClips>0</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13</vt:i4>
      </vt:variant>
    </vt:vector>
  </HeadingPairs>
  <TitlesOfParts>
    <vt:vector size="40" baseType="lpstr">
      <vt:lpstr>Arial</vt:lpstr>
      <vt:lpstr>Calibri</vt:lpstr>
      <vt:lpstr>Calibri Light</vt:lpstr>
      <vt:lpstr>Helvetica</vt:lpstr>
      <vt:lpstr>Helvetica </vt:lpstr>
      <vt:lpstr>Helvetica Bold</vt:lpstr>
      <vt:lpstr>Helvetica Light</vt:lpstr>
      <vt:lpstr>Helvetica-Light</vt:lpstr>
      <vt:lpstr>Helvetica-Lightoblique</vt:lpstr>
      <vt:lpstr>Open Sans</vt:lpstr>
      <vt:lpstr>Trebuchet MS</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2_Office Theme</vt:lpstr>
      <vt:lpstr>Office 2013 - 2022 Theme</vt:lpstr>
      <vt:lpstr>1_Office 2013 - 2022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Leah Montner Dixon</cp:lastModifiedBy>
  <cp:revision>2</cp:revision>
  <cp:lastPrinted>2020-02-28T23:07:44Z</cp:lastPrinted>
  <dcterms:created xsi:type="dcterms:W3CDTF">2018-08-15T21:18:21Z</dcterms:created>
  <dcterms:modified xsi:type="dcterms:W3CDTF">2024-05-01T16:11:50Z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882800</vt:r8>
  </property>
  <property fmtid="{D5CDD505-2E9C-101B-9397-08002B2CF9AE}" pid="4" name="MediaServiceImageTags">
    <vt:lpwstr/>
  </property>
</Properties>
</file>