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9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0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1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  <p:sldMasterId id="2147483694" r:id="rId5"/>
    <p:sldMasterId id="2147483697" r:id="rId6"/>
    <p:sldMasterId id="2147483700" r:id="rId7"/>
    <p:sldMasterId id="2147483729" r:id="rId8"/>
    <p:sldMasterId id="2147483734" r:id="rId9"/>
    <p:sldMasterId id="2147483741" r:id="rId10"/>
    <p:sldMasterId id="2147483770" r:id="rId11"/>
    <p:sldMasterId id="2147483776" r:id="rId12"/>
    <p:sldMasterId id="2147483783" r:id="rId13"/>
    <p:sldMasterId id="2147483855" r:id="rId14"/>
    <p:sldMasterId id="2147483860" r:id="rId15"/>
    <p:sldMasterId id="2147483866" r:id="rId16"/>
    <p:sldMasterId id="2147483878" r:id="rId17"/>
    <p:sldMasterId id="2147483890" r:id="rId18"/>
  </p:sldMasterIdLst>
  <p:notesMasterIdLst>
    <p:notesMasterId r:id="rId28"/>
  </p:notesMasterIdLst>
  <p:handoutMasterIdLst>
    <p:handoutMasterId r:id="rId29"/>
  </p:handoutMasterIdLst>
  <p:sldIdLst>
    <p:sldId id="287" r:id="rId19"/>
    <p:sldId id="2146846277" r:id="rId20"/>
    <p:sldId id="2146846041" r:id="rId21"/>
    <p:sldId id="2146846040" r:id="rId22"/>
    <p:sldId id="2146846042" r:id="rId23"/>
    <p:sldId id="2146846039" r:id="rId24"/>
    <p:sldId id="2144328246" r:id="rId25"/>
    <p:sldId id="2146846068" r:id="rId26"/>
    <p:sldId id="2146846275" r:id="rId27"/>
  </p:sldIdLst>
  <p:sldSz cx="24384000" cy="13716000"/>
  <p:notesSz cx="9296400" cy="7010400"/>
  <p:defaultTextStyle>
    <a:defPPr>
      <a:defRPr lang="en-US"/>
    </a:defPPr>
    <a:lvl1pPr marL="0" algn="l" defTabSz="1172326" rtl="0" eaLnBrk="1" latinLnBrk="0" hangingPunct="1">
      <a:defRPr sz="4599" kern="1200">
        <a:solidFill>
          <a:schemeClr val="tx1"/>
        </a:solidFill>
        <a:latin typeface="+mn-lt"/>
        <a:ea typeface="+mn-ea"/>
        <a:cs typeface="+mn-cs"/>
      </a:defRPr>
    </a:lvl1pPr>
    <a:lvl2pPr marL="1172326" algn="l" defTabSz="1172326" rtl="0" eaLnBrk="1" latinLnBrk="0" hangingPunct="1">
      <a:defRPr sz="4599" kern="1200">
        <a:solidFill>
          <a:schemeClr val="tx1"/>
        </a:solidFill>
        <a:latin typeface="+mn-lt"/>
        <a:ea typeface="+mn-ea"/>
        <a:cs typeface="+mn-cs"/>
      </a:defRPr>
    </a:lvl2pPr>
    <a:lvl3pPr marL="2344651" algn="l" defTabSz="1172326" rtl="0" eaLnBrk="1" latinLnBrk="0" hangingPunct="1">
      <a:defRPr sz="4599" kern="1200">
        <a:solidFill>
          <a:schemeClr val="tx1"/>
        </a:solidFill>
        <a:latin typeface="+mn-lt"/>
        <a:ea typeface="+mn-ea"/>
        <a:cs typeface="+mn-cs"/>
      </a:defRPr>
    </a:lvl3pPr>
    <a:lvl4pPr marL="3516973" algn="l" defTabSz="1172326" rtl="0" eaLnBrk="1" latinLnBrk="0" hangingPunct="1">
      <a:defRPr sz="4599" kern="1200">
        <a:solidFill>
          <a:schemeClr val="tx1"/>
        </a:solidFill>
        <a:latin typeface="+mn-lt"/>
        <a:ea typeface="+mn-ea"/>
        <a:cs typeface="+mn-cs"/>
      </a:defRPr>
    </a:lvl4pPr>
    <a:lvl5pPr marL="4689299" algn="l" defTabSz="1172326" rtl="0" eaLnBrk="1" latinLnBrk="0" hangingPunct="1">
      <a:defRPr sz="4599" kern="1200">
        <a:solidFill>
          <a:schemeClr val="tx1"/>
        </a:solidFill>
        <a:latin typeface="+mn-lt"/>
        <a:ea typeface="+mn-ea"/>
        <a:cs typeface="+mn-cs"/>
      </a:defRPr>
    </a:lvl5pPr>
    <a:lvl6pPr marL="5861623" algn="l" defTabSz="1172326" rtl="0" eaLnBrk="1" latinLnBrk="0" hangingPunct="1">
      <a:defRPr sz="4599" kern="1200">
        <a:solidFill>
          <a:schemeClr val="tx1"/>
        </a:solidFill>
        <a:latin typeface="+mn-lt"/>
        <a:ea typeface="+mn-ea"/>
        <a:cs typeface="+mn-cs"/>
      </a:defRPr>
    </a:lvl6pPr>
    <a:lvl7pPr marL="7033950" algn="l" defTabSz="1172326" rtl="0" eaLnBrk="1" latinLnBrk="0" hangingPunct="1">
      <a:defRPr sz="4599" kern="1200">
        <a:solidFill>
          <a:schemeClr val="tx1"/>
        </a:solidFill>
        <a:latin typeface="+mn-lt"/>
        <a:ea typeface="+mn-ea"/>
        <a:cs typeface="+mn-cs"/>
      </a:defRPr>
    </a:lvl7pPr>
    <a:lvl8pPr marL="8206274" algn="l" defTabSz="1172326" rtl="0" eaLnBrk="1" latinLnBrk="0" hangingPunct="1">
      <a:defRPr sz="4599" kern="1200">
        <a:solidFill>
          <a:schemeClr val="tx1"/>
        </a:solidFill>
        <a:latin typeface="+mn-lt"/>
        <a:ea typeface="+mn-ea"/>
        <a:cs typeface="+mn-cs"/>
      </a:defRPr>
    </a:lvl8pPr>
    <a:lvl9pPr marL="9378598" algn="l" defTabSz="1172326" rtl="0" eaLnBrk="1" latinLnBrk="0" hangingPunct="1">
      <a:defRPr sz="4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44001F-98D2-AF68-925B-F4D39E797894}" name="Jason Wiese" initials="J" userId="S::jasonw@thevab.com::4bff8d5b-7de6-4655-b397-69b0afc81113" providerId="AD"/>
  <p188:author id="{A5C48789-DAFD-4389-7A87-B92CBB8A351A}" name="Reed Kiely" initials="RK" userId="S::reedk@thevab.com::768be38e-2fb5-40ce-925d-bd8e9d9e3c31" providerId="AD"/>
  <p188:author id="{40CDBCD8-5C78-F3A3-F41F-DA4694EE60DF}" name="Kaileen Cain" initials="KC" userId="S::KaileenC@thevab.com::21167d2d-fdf2-4320-ae3a-272888c8959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ina Guillen" initials="KG" lastIdx="1" clrIdx="0">
    <p:extLst>
      <p:ext uri="{19B8F6BF-5375-455C-9EA6-DF929625EA0E}">
        <p15:presenceInfo xmlns:p15="http://schemas.microsoft.com/office/powerpoint/2012/main" userId="S-1-5-21-196352387-3830531953-789369879-2120" providerId="AD"/>
      </p:ext>
    </p:extLst>
  </p:cmAuthor>
  <p:cmAuthor id="2" name="Karolina Guillen" initials="KG [2]" lastIdx="5" clrIdx="1">
    <p:extLst>
      <p:ext uri="{19B8F6BF-5375-455C-9EA6-DF929625EA0E}">
        <p15:presenceInfo xmlns:p15="http://schemas.microsoft.com/office/powerpoint/2012/main" userId="S::karolinaG@thevab.com::c1c08796-a0be-47c6-af52-5d31fd96ec50" providerId="AD"/>
      </p:ext>
    </p:extLst>
  </p:cmAuthor>
  <p:cmAuthor id="3" name="Kathy Grey" initials="KG" lastIdx="5" clrIdx="2">
    <p:extLst>
      <p:ext uri="{19B8F6BF-5375-455C-9EA6-DF929625EA0E}">
        <p15:presenceInfo xmlns:p15="http://schemas.microsoft.com/office/powerpoint/2012/main" userId="S::kathyg@thevab.com::22e59b4b-9f3d-435f-a82c-af8fffbcfc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FF2"/>
    <a:srgbClr val="002060"/>
    <a:srgbClr val="ED3C8D"/>
    <a:srgbClr val="4EBEA4"/>
    <a:srgbClr val="1B1464"/>
    <a:srgbClr val="FFFF00"/>
    <a:srgbClr val="FFE600"/>
    <a:srgbClr val="7ED2F6"/>
    <a:srgbClr val="FAB98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0B5DD7-C6C9-47DA-ABCF-A96AB50D79C3}" v="1" dt="2024-06-05T13:35:23.6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302" y="378"/>
      </p:cViewPr>
      <p:guideLst>
        <p:guide orient="horz" pos="432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21" Type="http://schemas.openxmlformats.org/officeDocument/2006/relationships/slide" Target="slides/slide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ed Kiely" userId="768be38e-2fb5-40ce-925d-bd8e9d9e3c31" providerId="ADAL" clId="{BDD0BDA3-D5FF-4AE4-BC59-247ECFD033DF}"/>
    <pc:docChg chg="undo custSel addSld delSld modSld sldOrd delMainMaster">
      <pc:chgData name="Reed Kiely" userId="768be38e-2fb5-40ce-925d-bd8e9d9e3c31" providerId="ADAL" clId="{BDD0BDA3-D5FF-4AE4-BC59-247ECFD033DF}" dt="2022-07-28T20:08:02.114" v="2604" actId="478"/>
      <pc:docMkLst>
        <pc:docMk/>
      </pc:docMkLst>
      <pc:sldChg chg="delSp modSp add del mod setBg">
        <pc:chgData name="Reed Kiely" userId="768be38e-2fb5-40ce-925d-bd8e9d9e3c31" providerId="ADAL" clId="{BDD0BDA3-D5FF-4AE4-BC59-247ECFD033DF}" dt="2022-07-26T03:21:56.741" v="1242" actId="1076"/>
        <pc:sldMkLst>
          <pc:docMk/>
          <pc:sldMk cId="3795826603" sldId="287"/>
        </pc:sldMkLst>
        <pc:spChg chg="del mod">
          <ac:chgData name="Reed Kiely" userId="768be38e-2fb5-40ce-925d-bd8e9d9e3c31" providerId="ADAL" clId="{BDD0BDA3-D5FF-4AE4-BC59-247ECFD033DF}" dt="2022-07-25T20:31:06.966" v="786" actId="478"/>
          <ac:spMkLst>
            <pc:docMk/>
            <pc:sldMk cId="3795826603" sldId="287"/>
            <ac:spMk id="6" creationId="{65121FEB-E7DA-6544-BD8E-06D2CB674FBA}"/>
          </ac:spMkLst>
        </pc:spChg>
        <pc:spChg chg="mod">
          <ac:chgData name="Reed Kiely" userId="768be38e-2fb5-40ce-925d-bd8e9d9e3c31" providerId="ADAL" clId="{BDD0BDA3-D5FF-4AE4-BC59-247ECFD033DF}" dt="2022-07-26T03:21:56.741" v="1242" actId="1076"/>
          <ac:spMkLst>
            <pc:docMk/>
            <pc:sldMk cId="3795826603" sldId="287"/>
            <ac:spMk id="12" creationId="{D3ED8F18-80E6-D449-A031-541661F2A42F}"/>
          </ac:spMkLst>
        </pc:spChg>
        <pc:cxnChg chg="del">
          <ac:chgData name="Reed Kiely" userId="768be38e-2fb5-40ce-925d-bd8e9d9e3c31" providerId="ADAL" clId="{BDD0BDA3-D5FF-4AE4-BC59-247ECFD033DF}" dt="2022-07-25T20:31:06.966" v="786" actId="478"/>
          <ac:cxnSpMkLst>
            <pc:docMk/>
            <pc:sldMk cId="3795826603" sldId="287"/>
            <ac:cxnSpMk id="11" creationId="{098A06ED-9D12-3B4C-B59C-10A0964513FE}"/>
          </ac:cxnSpMkLst>
        </pc:cxnChg>
      </pc:sldChg>
      <pc:sldChg chg="modSp add del mod">
        <pc:chgData name="Reed Kiely" userId="768be38e-2fb5-40ce-925d-bd8e9d9e3c31" providerId="ADAL" clId="{BDD0BDA3-D5FF-4AE4-BC59-247ECFD033DF}" dt="2022-07-28T13:46:39.563" v="1251" actId="47"/>
        <pc:sldMkLst>
          <pc:docMk/>
          <pc:sldMk cId="640153914" sldId="431"/>
        </pc:sldMkLst>
        <pc:spChg chg="mod">
          <ac:chgData name="Reed Kiely" userId="768be38e-2fb5-40ce-925d-bd8e9d9e3c31" providerId="ADAL" clId="{BDD0BDA3-D5FF-4AE4-BC59-247ECFD033DF}" dt="2022-07-26T03:11:39.683" v="990" actId="27636"/>
          <ac:spMkLst>
            <pc:docMk/>
            <pc:sldMk cId="640153914" sldId="431"/>
            <ac:spMk id="2" creationId="{00000000-0000-0000-0000-000000000000}"/>
          </ac:spMkLst>
        </pc:spChg>
        <pc:spChg chg="mod">
          <ac:chgData name="Reed Kiely" userId="768be38e-2fb5-40ce-925d-bd8e9d9e3c31" providerId="ADAL" clId="{BDD0BDA3-D5FF-4AE4-BC59-247ECFD033DF}" dt="2022-07-28T13:45:55.877" v="1246" actId="1076"/>
          <ac:spMkLst>
            <pc:docMk/>
            <pc:sldMk cId="640153914" sldId="431"/>
            <ac:spMk id="15" creationId="{3CAF1B53-1721-45E4-3742-2988E3A11C64}"/>
          </ac:spMkLst>
        </pc:spChg>
        <pc:spChg chg="mod">
          <ac:chgData name="Reed Kiely" userId="768be38e-2fb5-40ce-925d-bd8e9d9e3c31" providerId="ADAL" clId="{BDD0BDA3-D5FF-4AE4-BC59-247ECFD033DF}" dt="2022-07-26T03:11:39.684" v="991" actId="27636"/>
          <ac:spMkLst>
            <pc:docMk/>
            <pc:sldMk cId="640153914" sldId="431"/>
            <ac:spMk id="23" creationId="{00000000-0000-0000-0000-000000000000}"/>
          </ac:spMkLst>
        </pc:spChg>
      </pc:sldChg>
      <pc:sldChg chg="addSp delSp modSp del mod">
        <pc:chgData name="Reed Kiely" userId="768be38e-2fb5-40ce-925d-bd8e9d9e3c31" providerId="ADAL" clId="{BDD0BDA3-D5FF-4AE4-BC59-247ECFD033DF}" dt="2022-07-26T03:11:24.773" v="988" actId="2696"/>
        <pc:sldMkLst>
          <pc:docMk/>
          <pc:sldMk cId="2752145547" sldId="431"/>
        </pc:sldMkLst>
        <pc:spChg chg="mod">
          <ac:chgData name="Reed Kiely" userId="768be38e-2fb5-40ce-925d-bd8e9d9e3c31" providerId="ADAL" clId="{BDD0BDA3-D5FF-4AE4-BC59-247ECFD033DF}" dt="2022-07-20T18:41:22.705" v="334" actId="207"/>
          <ac:spMkLst>
            <pc:docMk/>
            <pc:sldMk cId="2752145547" sldId="431"/>
            <ac:spMk id="2" creationId="{00000000-0000-0000-0000-000000000000}"/>
          </ac:spMkLst>
        </pc:spChg>
        <pc:spChg chg="mod">
          <ac:chgData name="Reed Kiely" userId="768be38e-2fb5-40ce-925d-bd8e9d9e3c31" providerId="ADAL" clId="{BDD0BDA3-D5FF-4AE4-BC59-247ECFD033DF}" dt="2022-07-25T19:06:18.153" v="627" actId="1076"/>
          <ac:spMkLst>
            <pc:docMk/>
            <pc:sldMk cId="2752145547" sldId="431"/>
            <ac:spMk id="15" creationId="{3CAF1B53-1721-45E4-3742-2988E3A11C64}"/>
          </ac:spMkLst>
        </pc:spChg>
        <pc:spChg chg="add del mod">
          <ac:chgData name="Reed Kiely" userId="768be38e-2fb5-40ce-925d-bd8e9d9e3c31" providerId="ADAL" clId="{BDD0BDA3-D5FF-4AE4-BC59-247ECFD033DF}" dt="2022-07-20T15:37:31.042" v="21" actId="478"/>
          <ac:spMkLst>
            <pc:docMk/>
            <pc:sldMk cId="2752145547" sldId="431"/>
            <ac:spMk id="16" creationId="{CC616C41-745B-1374-F90C-CC5B4BEBE00B}"/>
          </ac:spMkLst>
        </pc:spChg>
        <pc:spChg chg="add mod">
          <ac:chgData name="Reed Kiely" userId="768be38e-2fb5-40ce-925d-bd8e9d9e3c31" providerId="ADAL" clId="{BDD0BDA3-D5FF-4AE4-BC59-247ECFD033DF}" dt="2022-07-20T18:27:19.603" v="221" actId="14100"/>
          <ac:spMkLst>
            <pc:docMk/>
            <pc:sldMk cId="2752145547" sldId="431"/>
            <ac:spMk id="18" creationId="{B9B03120-A105-C89E-E936-E6CDB9185BD1}"/>
          </ac:spMkLst>
        </pc:spChg>
        <pc:graphicFrameChg chg="mod">
          <ac:chgData name="Reed Kiely" userId="768be38e-2fb5-40ce-925d-bd8e9d9e3c31" providerId="ADAL" clId="{BDD0BDA3-D5FF-4AE4-BC59-247ECFD033DF}" dt="2022-07-25T19:05:16.455" v="626" actId="403"/>
          <ac:graphicFrameMkLst>
            <pc:docMk/>
            <pc:sldMk cId="2752145547" sldId="431"/>
            <ac:graphicFrameMk id="19" creationId="{00000000-0000-0000-0000-000000000000}"/>
          </ac:graphicFrameMkLst>
        </pc:graphicFrameChg>
      </pc:sldChg>
      <pc:sldChg chg="addSp delSp modSp del mod ord">
        <pc:chgData name="Reed Kiely" userId="768be38e-2fb5-40ce-925d-bd8e9d9e3c31" providerId="ADAL" clId="{BDD0BDA3-D5FF-4AE4-BC59-247ECFD033DF}" dt="2022-07-28T13:46:39.563" v="1251" actId="47"/>
        <pc:sldMkLst>
          <pc:docMk/>
          <pc:sldMk cId="4182598135" sldId="590"/>
        </pc:sldMkLst>
        <pc:spChg chg="mod">
          <ac:chgData name="Reed Kiely" userId="768be38e-2fb5-40ce-925d-bd8e9d9e3c31" providerId="ADAL" clId="{BDD0BDA3-D5FF-4AE4-BC59-247ECFD033DF}" dt="2022-07-25T20:25:49.401" v="697" actId="207"/>
          <ac:spMkLst>
            <pc:docMk/>
            <pc:sldMk cId="4182598135" sldId="590"/>
            <ac:spMk id="2" creationId="{5BC9E625-574F-FF62-2C9C-8167EE731E4D}"/>
          </ac:spMkLst>
        </pc:spChg>
        <pc:spChg chg="mod">
          <ac:chgData name="Reed Kiely" userId="768be38e-2fb5-40ce-925d-bd8e9d9e3c31" providerId="ADAL" clId="{BDD0BDA3-D5FF-4AE4-BC59-247ECFD033DF}" dt="2022-07-20T17:42:01.959" v="70" actId="207"/>
          <ac:spMkLst>
            <pc:docMk/>
            <pc:sldMk cId="4182598135" sldId="590"/>
            <ac:spMk id="3" creationId="{00000000-0000-0000-0000-000000000000}"/>
          </ac:spMkLst>
        </pc:spChg>
        <pc:spChg chg="mod">
          <ac:chgData name="Reed Kiely" userId="768be38e-2fb5-40ce-925d-bd8e9d9e3c31" providerId="ADAL" clId="{BDD0BDA3-D5FF-4AE4-BC59-247ECFD033DF}" dt="2022-07-20T18:23:40.827" v="128" actId="20577"/>
          <ac:spMkLst>
            <pc:docMk/>
            <pc:sldMk cId="4182598135" sldId="590"/>
            <ac:spMk id="14" creationId="{F6F7EF0D-B322-4A3E-A2DB-491395C14E0D}"/>
          </ac:spMkLst>
        </pc:spChg>
        <pc:spChg chg="mod">
          <ac:chgData name="Reed Kiely" userId="768be38e-2fb5-40ce-925d-bd8e9d9e3c31" providerId="ADAL" clId="{BDD0BDA3-D5FF-4AE4-BC59-247ECFD033DF}" dt="2022-07-20T17:56:33.691" v="123" actId="207"/>
          <ac:spMkLst>
            <pc:docMk/>
            <pc:sldMk cId="4182598135" sldId="590"/>
            <ac:spMk id="17" creationId="{00000000-0000-0000-0000-000000000000}"/>
          </ac:spMkLst>
        </pc:spChg>
        <pc:spChg chg="add del mod">
          <ac:chgData name="Reed Kiely" userId="768be38e-2fb5-40ce-925d-bd8e9d9e3c31" providerId="ADAL" clId="{BDD0BDA3-D5FF-4AE4-BC59-247ECFD033DF}" dt="2022-07-25T20:25:50.718" v="698" actId="478"/>
          <ac:spMkLst>
            <pc:docMk/>
            <pc:sldMk cId="4182598135" sldId="590"/>
            <ac:spMk id="18" creationId="{0B3DB1E6-1602-4DF8-7713-353026ADD3C5}"/>
          </ac:spMkLst>
        </pc:spChg>
        <pc:graphicFrameChg chg="mod">
          <ac:chgData name="Reed Kiely" userId="768be38e-2fb5-40ce-925d-bd8e9d9e3c31" providerId="ADAL" clId="{BDD0BDA3-D5FF-4AE4-BC59-247ECFD033DF}" dt="2022-07-20T18:53:33.981" v="404" actId="208"/>
          <ac:graphicFrameMkLst>
            <pc:docMk/>
            <pc:sldMk cId="4182598135" sldId="590"/>
            <ac:graphicFrameMk id="7" creationId="{00000000-0000-0000-0000-000000000000}"/>
          </ac:graphicFrameMkLst>
        </pc:graphicFrameChg>
        <pc:graphicFrameChg chg="mod">
          <ac:chgData name="Reed Kiely" userId="768be38e-2fb5-40ce-925d-bd8e9d9e3c31" providerId="ADAL" clId="{BDD0BDA3-D5FF-4AE4-BC59-247ECFD033DF}" dt="2022-07-20T18:53:30.016" v="403" actId="208"/>
          <ac:graphicFrameMkLst>
            <pc:docMk/>
            <pc:sldMk cId="4182598135" sldId="590"/>
            <ac:graphicFrameMk id="22" creationId="{00000000-0000-0000-0000-000000000000}"/>
          </ac:graphicFrameMkLst>
        </pc:graphicFrameChg>
      </pc:sldChg>
      <pc:sldChg chg="addSp delSp modSp del mod ord">
        <pc:chgData name="Reed Kiely" userId="768be38e-2fb5-40ce-925d-bd8e9d9e3c31" providerId="ADAL" clId="{BDD0BDA3-D5FF-4AE4-BC59-247ECFD033DF}" dt="2022-07-28T13:46:39.563" v="1251" actId="47"/>
        <pc:sldMkLst>
          <pc:docMk/>
          <pc:sldMk cId="1830987646" sldId="603"/>
        </pc:sldMkLst>
        <pc:spChg chg="mod">
          <ac:chgData name="Reed Kiely" userId="768be38e-2fb5-40ce-925d-bd8e9d9e3c31" providerId="ADAL" clId="{BDD0BDA3-D5FF-4AE4-BC59-247ECFD033DF}" dt="2022-07-20T18:40:58.073" v="326" actId="207"/>
          <ac:spMkLst>
            <pc:docMk/>
            <pc:sldMk cId="1830987646" sldId="603"/>
            <ac:spMk id="4" creationId="{00000000-0000-0000-0000-000000000000}"/>
          </ac:spMkLst>
        </pc:spChg>
        <pc:spChg chg="mod">
          <ac:chgData name="Reed Kiely" userId="768be38e-2fb5-40ce-925d-bd8e9d9e3c31" providerId="ADAL" clId="{BDD0BDA3-D5FF-4AE4-BC59-247ECFD033DF}" dt="2022-07-25T20:25:54.958" v="699" actId="207"/>
          <ac:spMkLst>
            <pc:docMk/>
            <pc:sldMk cId="1830987646" sldId="603"/>
            <ac:spMk id="13" creationId="{72BBD130-47C9-062A-786E-FF554F7D526F}"/>
          </ac:spMkLst>
        </pc:spChg>
        <pc:spChg chg="mod">
          <ac:chgData name="Reed Kiely" userId="768be38e-2fb5-40ce-925d-bd8e9d9e3c31" providerId="ADAL" clId="{BDD0BDA3-D5FF-4AE4-BC59-247ECFD033DF}" dt="2022-07-20T18:41:13.253" v="332" actId="20577"/>
          <ac:spMkLst>
            <pc:docMk/>
            <pc:sldMk cId="1830987646" sldId="603"/>
            <ac:spMk id="14" creationId="{F6F7EF0D-B322-4A3E-A2DB-491395C14E0D}"/>
          </ac:spMkLst>
        </pc:spChg>
        <pc:spChg chg="add del mod">
          <ac:chgData name="Reed Kiely" userId="768be38e-2fb5-40ce-925d-bd8e9d9e3c31" providerId="ADAL" clId="{BDD0BDA3-D5FF-4AE4-BC59-247ECFD033DF}" dt="2022-07-25T20:25:56.254" v="700" actId="478"/>
          <ac:spMkLst>
            <pc:docMk/>
            <pc:sldMk cId="1830987646" sldId="603"/>
            <ac:spMk id="17" creationId="{BE77332B-6C76-3EF5-C461-3395AD1AAC01}"/>
          </ac:spMkLst>
        </pc:spChg>
        <pc:graphicFrameChg chg="mod">
          <ac:chgData name="Reed Kiely" userId="768be38e-2fb5-40ce-925d-bd8e9d9e3c31" providerId="ADAL" clId="{BDD0BDA3-D5FF-4AE4-BC59-247ECFD033DF}" dt="2022-07-20T18:40:52.144" v="325" actId="207"/>
          <ac:graphicFrameMkLst>
            <pc:docMk/>
            <pc:sldMk cId="1830987646" sldId="603"/>
            <ac:graphicFrameMk id="11" creationId="{00000000-0000-0000-0000-000000000000}"/>
          </ac:graphicFrameMkLst>
        </pc:graphicFrameChg>
      </pc:sldChg>
      <pc:sldChg chg="add del">
        <pc:chgData name="Reed Kiely" userId="768be38e-2fb5-40ce-925d-bd8e9d9e3c31" providerId="ADAL" clId="{BDD0BDA3-D5FF-4AE4-BC59-247ECFD033DF}" dt="2022-07-28T13:46:39.563" v="1251" actId="47"/>
        <pc:sldMkLst>
          <pc:docMk/>
          <pc:sldMk cId="189882748" sldId="2883"/>
        </pc:sldMkLst>
      </pc:sldChg>
      <pc:sldChg chg="addSp delSp modSp del mod">
        <pc:chgData name="Reed Kiely" userId="768be38e-2fb5-40ce-925d-bd8e9d9e3c31" providerId="ADAL" clId="{BDD0BDA3-D5FF-4AE4-BC59-247ECFD033DF}" dt="2022-07-26T03:16:45.797" v="1110" actId="2696"/>
        <pc:sldMkLst>
          <pc:docMk/>
          <pc:sldMk cId="965947005" sldId="2883"/>
        </pc:sldMkLst>
        <pc:spChg chg="mod">
          <ac:chgData name="Reed Kiely" userId="768be38e-2fb5-40ce-925d-bd8e9d9e3c31" providerId="ADAL" clId="{BDD0BDA3-D5FF-4AE4-BC59-247ECFD033DF}" dt="2022-07-25T20:16:47.110" v="637" actId="20577"/>
          <ac:spMkLst>
            <pc:docMk/>
            <pc:sldMk cId="965947005" sldId="2883"/>
            <ac:spMk id="2" creationId="{00000000-0000-0000-0000-000000000000}"/>
          </ac:spMkLst>
        </pc:spChg>
        <pc:spChg chg="mod">
          <ac:chgData name="Reed Kiely" userId="768be38e-2fb5-40ce-925d-bd8e9d9e3c31" providerId="ADAL" clId="{BDD0BDA3-D5FF-4AE4-BC59-247ECFD033DF}" dt="2022-07-20T18:46:39.756" v="398" actId="20577"/>
          <ac:spMkLst>
            <pc:docMk/>
            <pc:sldMk cId="965947005" sldId="2883"/>
            <ac:spMk id="3" creationId="{00000000-0000-0000-0000-000000000000}"/>
          </ac:spMkLst>
        </pc:spChg>
        <pc:spChg chg="add del mod">
          <ac:chgData name="Reed Kiely" userId="768be38e-2fb5-40ce-925d-bd8e9d9e3c31" providerId="ADAL" clId="{BDD0BDA3-D5FF-4AE4-BC59-247ECFD033DF}" dt="2022-07-25T20:20:45.570" v="655" actId="478"/>
          <ac:spMkLst>
            <pc:docMk/>
            <pc:sldMk cId="965947005" sldId="2883"/>
            <ac:spMk id="4" creationId="{8A09B277-5597-9B50-ABD7-41BD5522096D}"/>
          </ac:spMkLst>
        </pc:spChg>
        <pc:spChg chg="mod">
          <ac:chgData name="Reed Kiely" userId="768be38e-2fb5-40ce-925d-bd8e9d9e3c31" providerId="ADAL" clId="{BDD0BDA3-D5FF-4AE4-BC59-247ECFD033DF}" dt="2022-07-20T18:45:43.536" v="370" actId="207"/>
          <ac:spMkLst>
            <pc:docMk/>
            <pc:sldMk cId="965947005" sldId="2883"/>
            <ac:spMk id="6" creationId="{00000000-0000-0000-0000-000000000000}"/>
          </ac:spMkLst>
        </pc:spChg>
        <pc:spChg chg="mod">
          <ac:chgData name="Reed Kiely" userId="768be38e-2fb5-40ce-925d-bd8e9d9e3c31" providerId="ADAL" clId="{BDD0BDA3-D5FF-4AE4-BC59-247ECFD033DF}" dt="2022-07-25T20:24:57.191" v="688" actId="1035"/>
          <ac:spMkLst>
            <pc:docMk/>
            <pc:sldMk cId="965947005" sldId="2883"/>
            <ac:spMk id="12" creationId="{00000000-0000-0000-0000-000000000000}"/>
          </ac:spMkLst>
        </pc:spChg>
        <pc:spChg chg="mod">
          <ac:chgData name="Reed Kiely" userId="768be38e-2fb5-40ce-925d-bd8e9d9e3c31" providerId="ADAL" clId="{BDD0BDA3-D5FF-4AE4-BC59-247ECFD033DF}" dt="2022-07-25T20:25:00.870" v="690" actId="1035"/>
          <ac:spMkLst>
            <pc:docMk/>
            <pc:sldMk cId="965947005" sldId="2883"/>
            <ac:spMk id="13" creationId="{00000000-0000-0000-0000-000000000000}"/>
          </ac:spMkLst>
        </pc:spChg>
        <pc:spChg chg="mod">
          <ac:chgData name="Reed Kiely" userId="768be38e-2fb5-40ce-925d-bd8e9d9e3c31" providerId="ADAL" clId="{BDD0BDA3-D5FF-4AE4-BC59-247ECFD033DF}" dt="2022-07-25T20:25:36.899" v="693" actId="207"/>
          <ac:spMkLst>
            <pc:docMk/>
            <pc:sldMk cId="965947005" sldId="2883"/>
            <ac:spMk id="18" creationId="{F6F7EF0D-B322-4A3E-A2DB-491395C14E0D}"/>
          </ac:spMkLst>
        </pc:spChg>
        <pc:spChg chg="mod">
          <ac:chgData name="Reed Kiely" userId="768be38e-2fb5-40ce-925d-bd8e9d9e3c31" providerId="ADAL" clId="{BDD0BDA3-D5FF-4AE4-BC59-247ECFD033DF}" dt="2022-07-25T20:24:50.718" v="685" actId="1035"/>
          <ac:spMkLst>
            <pc:docMk/>
            <pc:sldMk cId="965947005" sldId="2883"/>
            <ac:spMk id="22" creationId="{8A7CB206-D75A-4817-AA73-3AA3028107C2}"/>
          </ac:spMkLst>
        </pc:spChg>
        <pc:spChg chg="mod">
          <ac:chgData name="Reed Kiely" userId="768be38e-2fb5-40ce-925d-bd8e9d9e3c31" providerId="ADAL" clId="{BDD0BDA3-D5FF-4AE4-BC59-247ECFD033DF}" dt="2022-07-25T20:24:57.191" v="688" actId="1035"/>
          <ac:spMkLst>
            <pc:docMk/>
            <pc:sldMk cId="965947005" sldId="2883"/>
            <ac:spMk id="24" creationId="{00000000-0000-0000-0000-000000000000}"/>
          </ac:spMkLst>
        </pc:spChg>
        <pc:spChg chg="mod">
          <ac:chgData name="Reed Kiely" userId="768be38e-2fb5-40ce-925d-bd8e9d9e3c31" providerId="ADAL" clId="{BDD0BDA3-D5FF-4AE4-BC59-247ECFD033DF}" dt="2022-07-25T20:25:00.870" v="690" actId="1035"/>
          <ac:spMkLst>
            <pc:docMk/>
            <pc:sldMk cId="965947005" sldId="2883"/>
            <ac:spMk id="25" creationId="{00000000-0000-0000-0000-000000000000}"/>
          </ac:spMkLst>
        </pc:spChg>
        <pc:spChg chg="mod">
          <ac:chgData name="Reed Kiely" userId="768be38e-2fb5-40ce-925d-bd8e9d9e3c31" providerId="ADAL" clId="{BDD0BDA3-D5FF-4AE4-BC59-247ECFD033DF}" dt="2022-07-25T20:24:50.718" v="685" actId="1035"/>
          <ac:spMkLst>
            <pc:docMk/>
            <pc:sldMk cId="965947005" sldId="2883"/>
            <ac:spMk id="26" creationId="{6A59D79D-5AB8-476F-8DA4-7C8FCD893058}"/>
          </ac:spMkLst>
        </pc:spChg>
        <pc:spChg chg="mod">
          <ac:chgData name="Reed Kiely" userId="768be38e-2fb5-40ce-925d-bd8e9d9e3c31" providerId="ADAL" clId="{BDD0BDA3-D5FF-4AE4-BC59-247ECFD033DF}" dt="2022-07-25T20:24:50.718" v="685" actId="1035"/>
          <ac:spMkLst>
            <pc:docMk/>
            <pc:sldMk cId="965947005" sldId="2883"/>
            <ac:spMk id="28" creationId="{B80F69CA-C72D-4E69-84A6-5E152C05FAEE}"/>
          </ac:spMkLst>
        </pc:spChg>
        <pc:spChg chg="mod">
          <ac:chgData name="Reed Kiely" userId="768be38e-2fb5-40ce-925d-bd8e9d9e3c31" providerId="ADAL" clId="{BDD0BDA3-D5FF-4AE4-BC59-247ECFD033DF}" dt="2022-07-25T20:24:50.718" v="685" actId="1035"/>
          <ac:spMkLst>
            <pc:docMk/>
            <pc:sldMk cId="965947005" sldId="2883"/>
            <ac:spMk id="29" creationId="{2B5BB6AF-8E3B-49B3-A6D1-3E5FE2632F7D}"/>
          </ac:spMkLst>
        </pc:spChg>
        <pc:spChg chg="mod">
          <ac:chgData name="Reed Kiely" userId="768be38e-2fb5-40ce-925d-bd8e9d9e3c31" providerId="ADAL" clId="{BDD0BDA3-D5FF-4AE4-BC59-247ECFD033DF}" dt="2022-07-25T20:24:50.718" v="685" actId="1035"/>
          <ac:spMkLst>
            <pc:docMk/>
            <pc:sldMk cId="965947005" sldId="2883"/>
            <ac:spMk id="30" creationId="{41259D06-166E-489D-849E-848BE44F71E4}"/>
          </ac:spMkLst>
        </pc:spChg>
        <pc:spChg chg="mod">
          <ac:chgData name="Reed Kiely" userId="768be38e-2fb5-40ce-925d-bd8e9d9e3c31" providerId="ADAL" clId="{BDD0BDA3-D5FF-4AE4-BC59-247ECFD033DF}" dt="2022-07-25T20:24:50.718" v="685" actId="1035"/>
          <ac:spMkLst>
            <pc:docMk/>
            <pc:sldMk cId="965947005" sldId="2883"/>
            <ac:spMk id="31" creationId="{639892AF-6FC6-445B-B237-82D5E2A0DE7E}"/>
          </ac:spMkLst>
        </pc:spChg>
        <pc:spChg chg="mod">
          <ac:chgData name="Reed Kiely" userId="768be38e-2fb5-40ce-925d-bd8e9d9e3c31" providerId="ADAL" clId="{BDD0BDA3-D5FF-4AE4-BC59-247ECFD033DF}" dt="2022-07-20T18:45:30.705" v="367" actId="207"/>
          <ac:spMkLst>
            <pc:docMk/>
            <pc:sldMk cId="965947005" sldId="2883"/>
            <ac:spMk id="32" creationId="{D446DCBE-863F-458E-B73E-DA06A8E4C343}"/>
          </ac:spMkLst>
        </pc:spChg>
        <pc:spChg chg="mod">
          <ac:chgData name="Reed Kiely" userId="768be38e-2fb5-40ce-925d-bd8e9d9e3c31" providerId="ADAL" clId="{BDD0BDA3-D5FF-4AE4-BC59-247ECFD033DF}" dt="2022-07-25T20:24:11.112" v="670" actId="207"/>
          <ac:spMkLst>
            <pc:docMk/>
            <pc:sldMk cId="965947005" sldId="2883"/>
            <ac:spMk id="33" creationId="{05097B60-B083-492A-8C41-B8CBE38F0413}"/>
          </ac:spMkLst>
        </pc:spChg>
        <pc:spChg chg="mod">
          <ac:chgData name="Reed Kiely" userId="768be38e-2fb5-40ce-925d-bd8e9d9e3c31" providerId="ADAL" clId="{BDD0BDA3-D5FF-4AE4-BC59-247ECFD033DF}" dt="2022-07-25T20:25:40.795" v="694" actId="207"/>
          <ac:spMkLst>
            <pc:docMk/>
            <pc:sldMk cId="965947005" sldId="2883"/>
            <ac:spMk id="35" creationId="{457A6BC6-A815-D048-F608-313542685B4F}"/>
          </ac:spMkLst>
        </pc:spChg>
        <pc:spChg chg="add del mod">
          <ac:chgData name="Reed Kiely" userId="768be38e-2fb5-40ce-925d-bd8e9d9e3c31" providerId="ADAL" clId="{BDD0BDA3-D5FF-4AE4-BC59-247ECFD033DF}" dt="2022-07-25T20:25:04.262" v="691" actId="478"/>
          <ac:spMkLst>
            <pc:docMk/>
            <pc:sldMk cId="965947005" sldId="2883"/>
            <ac:spMk id="38" creationId="{3E44EBD5-A17F-1460-D26C-7E9BEED33B54}"/>
          </ac:spMkLst>
        </pc:spChg>
        <pc:spChg chg="add del mod">
          <ac:chgData name="Reed Kiely" userId="768be38e-2fb5-40ce-925d-bd8e9d9e3c31" providerId="ADAL" clId="{BDD0BDA3-D5FF-4AE4-BC59-247ECFD033DF}" dt="2022-07-25T20:17:55.558" v="654" actId="478"/>
          <ac:spMkLst>
            <pc:docMk/>
            <pc:sldMk cId="965947005" sldId="2883"/>
            <ac:spMk id="39" creationId="{B9EB9ECF-888C-F997-BD9C-BA4DAD252CEA}"/>
          </ac:spMkLst>
        </pc:spChg>
        <pc:graphicFrameChg chg="mod">
          <ac:chgData name="Reed Kiely" userId="768be38e-2fb5-40ce-925d-bd8e9d9e3c31" providerId="ADAL" clId="{BDD0BDA3-D5FF-4AE4-BC59-247ECFD033DF}" dt="2022-07-20T18:45:49.570" v="372" actId="207"/>
          <ac:graphicFrameMkLst>
            <pc:docMk/>
            <pc:sldMk cId="965947005" sldId="2883"/>
            <ac:graphicFrameMk id="19" creationId="{9735F004-5FD0-4960-85B3-14C807AB12BD}"/>
          </ac:graphicFrameMkLst>
        </pc:graphicFrameChg>
        <pc:graphicFrameChg chg="mod">
          <ac:chgData name="Reed Kiely" userId="768be38e-2fb5-40ce-925d-bd8e9d9e3c31" providerId="ADAL" clId="{BDD0BDA3-D5FF-4AE4-BC59-247ECFD033DF}" dt="2022-07-20T18:45:46.987" v="371" actId="207"/>
          <ac:graphicFrameMkLst>
            <pc:docMk/>
            <pc:sldMk cId="965947005" sldId="2883"/>
            <ac:graphicFrameMk id="27" creationId="{00000000-0000-0000-0000-000000000000}"/>
          </ac:graphicFrameMkLst>
        </pc:graphicFrameChg>
      </pc:sldChg>
      <pc:sldChg chg="add del">
        <pc:chgData name="Reed Kiely" userId="768be38e-2fb5-40ce-925d-bd8e9d9e3c31" providerId="ADAL" clId="{BDD0BDA3-D5FF-4AE4-BC59-247ECFD033DF}" dt="2022-07-28T13:46:39.563" v="1251" actId="47"/>
        <pc:sldMkLst>
          <pc:docMk/>
          <pc:sldMk cId="1687075936" sldId="2886"/>
        </pc:sldMkLst>
      </pc:sldChg>
      <pc:sldChg chg="addSp delSp modSp del mod">
        <pc:chgData name="Reed Kiely" userId="768be38e-2fb5-40ce-925d-bd8e9d9e3c31" providerId="ADAL" clId="{BDD0BDA3-D5FF-4AE4-BC59-247ECFD033DF}" dt="2022-07-26T03:21:06.090" v="1226" actId="2696"/>
        <pc:sldMkLst>
          <pc:docMk/>
          <pc:sldMk cId="3977953766" sldId="2886"/>
        </pc:sldMkLst>
        <pc:spChg chg="del">
          <ac:chgData name="Reed Kiely" userId="768be38e-2fb5-40ce-925d-bd8e9d9e3c31" providerId="ADAL" clId="{BDD0BDA3-D5FF-4AE4-BC59-247ECFD033DF}" dt="2022-07-25T14:57:40.880" v="580" actId="478"/>
          <ac:spMkLst>
            <pc:docMk/>
            <pc:sldMk cId="3977953766" sldId="2886"/>
            <ac:spMk id="3" creationId="{0A7152F8-506A-890D-F329-FD3D06C76F06}"/>
          </ac:spMkLst>
        </pc:spChg>
        <pc:spChg chg="add del mod">
          <ac:chgData name="Reed Kiely" userId="768be38e-2fb5-40ce-925d-bd8e9d9e3c31" providerId="ADAL" clId="{BDD0BDA3-D5FF-4AE4-BC59-247ECFD033DF}" dt="2022-07-25T20:26:16.758" v="708" actId="478"/>
          <ac:spMkLst>
            <pc:docMk/>
            <pc:sldMk cId="3977953766" sldId="2886"/>
            <ac:spMk id="5" creationId="{71E1BCCA-85A3-9620-7793-70A4313CF0AF}"/>
          </ac:spMkLst>
        </pc:spChg>
        <pc:spChg chg="add del mod">
          <ac:chgData name="Reed Kiely" userId="768be38e-2fb5-40ce-925d-bd8e9d9e3c31" providerId="ADAL" clId="{BDD0BDA3-D5FF-4AE4-BC59-247ECFD033DF}" dt="2022-07-25T20:26:16.758" v="708" actId="478"/>
          <ac:spMkLst>
            <pc:docMk/>
            <pc:sldMk cId="3977953766" sldId="2886"/>
            <ac:spMk id="6" creationId="{C1E0BBFD-43CF-C84C-2B3F-3870EC9413AC}"/>
          </ac:spMkLst>
        </pc:spChg>
        <pc:spChg chg="add del mod">
          <ac:chgData name="Reed Kiely" userId="768be38e-2fb5-40ce-925d-bd8e9d9e3c31" providerId="ADAL" clId="{BDD0BDA3-D5FF-4AE4-BC59-247ECFD033DF}" dt="2022-07-25T20:26:16.758" v="708" actId="478"/>
          <ac:spMkLst>
            <pc:docMk/>
            <pc:sldMk cId="3977953766" sldId="2886"/>
            <ac:spMk id="7" creationId="{23E15F03-7022-900E-F327-E457DD6C08D4}"/>
          </ac:spMkLst>
        </pc:spChg>
        <pc:spChg chg="add del mod">
          <ac:chgData name="Reed Kiely" userId="768be38e-2fb5-40ce-925d-bd8e9d9e3c31" providerId="ADAL" clId="{BDD0BDA3-D5FF-4AE4-BC59-247ECFD033DF}" dt="2022-07-25T14:57:44.531" v="582"/>
          <ac:spMkLst>
            <pc:docMk/>
            <pc:sldMk cId="3977953766" sldId="2886"/>
            <ac:spMk id="9" creationId="{01FDA22A-0EBA-DE66-97C4-192BC1EB8745}"/>
          </ac:spMkLst>
        </pc:spChg>
        <pc:spChg chg="add del mod">
          <ac:chgData name="Reed Kiely" userId="768be38e-2fb5-40ce-925d-bd8e9d9e3c31" providerId="ADAL" clId="{BDD0BDA3-D5FF-4AE4-BC59-247ECFD033DF}" dt="2022-07-25T14:57:44.531" v="582"/>
          <ac:spMkLst>
            <pc:docMk/>
            <pc:sldMk cId="3977953766" sldId="2886"/>
            <ac:spMk id="10" creationId="{43AEC02E-643A-EA96-7BA8-EECA3FA7BD74}"/>
          </ac:spMkLst>
        </pc:spChg>
        <pc:spChg chg="add mod">
          <ac:chgData name="Reed Kiely" userId="768be38e-2fb5-40ce-925d-bd8e9d9e3c31" providerId="ADAL" clId="{BDD0BDA3-D5FF-4AE4-BC59-247ECFD033DF}" dt="2022-07-25T14:57:48.895" v="583"/>
          <ac:spMkLst>
            <pc:docMk/>
            <pc:sldMk cId="3977953766" sldId="2886"/>
            <ac:spMk id="11" creationId="{0ED9F6E5-4FEC-BE0E-42EC-9B7E11E523AF}"/>
          </ac:spMkLst>
        </pc:spChg>
        <pc:spChg chg="add mod">
          <ac:chgData name="Reed Kiely" userId="768be38e-2fb5-40ce-925d-bd8e9d9e3c31" providerId="ADAL" clId="{BDD0BDA3-D5FF-4AE4-BC59-247ECFD033DF}" dt="2022-07-25T14:57:52.025" v="585" actId="20577"/>
          <ac:spMkLst>
            <pc:docMk/>
            <pc:sldMk cId="3977953766" sldId="2886"/>
            <ac:spMk id="13" creationId="{47B0FD1D-0A5A-9625-26DF-876AEAFC7F87}"/>
          </ac:spMkLst>
        </pc:spChg>
        <pc:spChg chg="add mod">
          <ac:chgData name="Reed Kiely" userId="768be38e-2fb5-40ce-925d-bd8e9d9e3c31" providerId="ADAL" clId="{BDD0BDA3-D5FF-4AE4-BC59-247ECFD033DF}" dt="2022-07-25T14:57:48.895" v="583"/>
          <ac:spMkLst>
            <pc:docMk/>
            <pc:sldMk cId="3977953766" sldId="2886"/>
            <ac:spMk id="15" creationId="{0DA6C0C6-6D7F-F09F-842A-93B159FA0E35}"/>
          </ac:spMkLst>
        </pc:spChg>
        <pc:spChg chg="add mod">
          <ac:chgData name="Reed Kiely" userId="768be38e-2fb5-40ce-925d-bd8e9d9e3c31" providerId="ADAL" clId="{BDD0BDA3-D5FF-4AE4-BC59-247ECFD033DF}" dt="2022-07-25T20:26:23.343" v="731" actId="207"/>
          <ac:spMkLst>
            <pc:docMk/>
            <pc:sldMk cId="3977953766" sldId="2886"/>
            <ac:spMk id="16" creationId="{DA6E2057-2863-A0A7-634C-EA1E88A877CA}"/>
          </ac:spMkLst>
        </pc:spChg>
        <pc:spChg chg="mod">
          <ac:chgData name="Reed Kiely" userId="768be38e-2fb5-40ce-925d-bd8e9d9e3c31" providerId="ADAL" clId="{BDD0BDA3-D5FF-4AE4-BC59-247ECFD033DF}" dt="2022-07-25T20:26:25.963" v="732" actId="207"/>
          <ac:spMkLst>
            <pc:docMk/>
            <pc:sldMk cId="3977953766" sldId="2886"/>
            <ac:spMk id="17" creationId="{0C158D28-830B-1AAF-7D0F-2E68EE50077F}"/>
          </ac:spMkLst>
        </pc:spChg>
        <pc:graphicFrameChg chg="add mod">
          <ac:chgData name="Reed Kiely" userId="768be38e-2fb5-40ce-925d-bd8e9d9e3c31" providerId="ADAL" clId="{BDD0BDA3-D5FF-4AE4-BC59-247ECFD033DF}" dt="2022-07-25T15:01:07.032" v="596" actId="20577"/>
          <ac:graphicFrameMkLst>
            <pc:docMk/>
            <pc:sldMk cId="3977953766" sldId="2886"/>
            <ac:graphicFrameMk id="8" creationId="{E25AF847-29C3-FF03-39DE-0039EA8207A1}"/>
          </ac:graphicFrameMkLst>
        </pc:graphicFrameChg>
        <pc:picChg chg="add mod">
          <ac:chgData name="Reed Kiely" userId="768be38e-2fb5-40ce-925d-bd8e9d9e3c31" providerId="ADAL" clId="{BDD0BDA3-D5FF-4AE4-BC59-247ECFD033DF}" dt="2022-07-25T14:57:48.895" v="583"/>
          <ac:picMkLst>
            <pc:docMk/>
            <pc:sldMk cId="3977953766" sldId="2886"/>
            <ac:picMk id="14" creationId="{46B7CA89-5A49-4AD5-54FC-D8CBAA935065}"/>
          </ac:picMkLst>
        </pc:picChg>
      </pc:sldChg>
      <pc:sldChg chg="addSp modSp del mod">
        <pc:chgData name="Reed Kiely" userId="768be38e-2fb5-40ce-925d-bd8e9d9e3c31" providerId="ADAL" clId="{BDD0BDA3-D5FF-4AE4-BC59-247ECFD033DF}" dt="2022-07-26T03:21:45.535" v="1239" actId="2696"/>
        <pc:sldMkLst>
          <pc:docMk/>
          <pc:sldMk cId="76876401" sldId="2887"/>
        </pc:sldMkLst>
        <pc:spChg chg="add mod">
          <ac:chgData name="Reed Kiely" userId="768be38e-2fb5-40ce-925d-bd8e9d9e3c31" providerId="ADAL" clId="{BDD0BDA3-D5FF-4AE4-BC59-247ECFD033DF}" dt="2022-07-20T15:36:30.563" v="11" actId="1076"/>
          <ac:spMkLst>
            <pc:docMk/>
            <pc:sldMk cId="76876401" sldId="2887"/>
            <ac:spMk id="2" creationId="{711763F7-4FEF-4A92-7B34-F08709FE87B2}"/>
          </ac:spMkLst>
        </pc:spChg>
        <pc:spChg chg="add mod">
          <ac:chgData name="Reed Kiely" userId="768be38e-2fb5-40ce-925d-bd8e9d9e3c31" providerId="ADAL" clId="{BDD0BDA3-D5FF-4AE4-BC59-247ECFD033DF}" dt="2022-07-20T18:27:23.434" v="223" actId="1076"/>
          <ac:spMkLst>
            <pc:docMk/>
            <pc:sldMk cId="76876401" sldId="2887"/>
            <ac:spMk id="6" creationId="{0A35EB25-9E93-2279-D88B-5721E0EFAC2C}"/>
          </ac:spMkLst>
        </pc:spChg>
        <pc:spChg chg="mod">
          <ac:chgData name="Reed Kiely" userId="768be38e-2fb5-40ce-925d-bd8e9d9e3c31" providerId="ADAL" clId="{BDD0BDA3-D5FF-4AE4-BC59-247ECFD033DF}" dt="2022-07-20T18:27:47.734" v="253" actId="5793"/>
          <ac:spMkLst>
            <pc:docMk/>
            <pc:sldMk cId="76876401" sldId="2887"/>
            <ac:spMk id="17" creationId="{0C158D28-830B-1AAF-7D0F-2E68EE50077F}"/>
          </ac:spMkLst>
        </pc:spChg>
      </pc:sldChg>
      <pc:sldChg chg="modSp add del mod">
        <pc:chgData name="Reed Kiely" userId="768be38e-2fb5-40ce-925d-bd8e9d9e3c31" providerId="ADAL" clId="{BDD0BDA3-D5FF-4AE4-BC59-247ECFD033DF}" dt="2022-07-28T13:46:39.563" v="1251" actId="47"/>
        <pc:sldMkLst>
          <pc:docMk/>
          <pc:sldMk cId="1300805496" sldId="2887"/>
        </pc:sldMkLst>
        <pc:spChg chg="mod">
          <ac:chgData name="Reed Kiely" userId="768be38e-2fb5-40ce-925d-bd8e9d9e3c31" providerId="ADAL" clId="{BDD0BDA3-D5FF-4AE4-BC59-247ECFD033DF}" dt="2022-07-26T03:21:47.435" v="1241" actId="27636"/>
          <ac:spMkLst>
            <pc:docMk/>
            <pc:sldMk cId="1300805496" sldId="2887"/>
            <ac:spMk id="3" creationId="{0A7152F8-506A-890D-F329-FD3D06C76F06}"/>
          </ac:spMkLst>
        </pc:spChg>
      </pc:sldChg>
      <pc:sldChg chg="new">
        <pc:chgData name="Reed Kiely" userId="768be38e-2fb5-40ce-925d-bd8e9d9e3c31" providerId="ADAL" clId="{BDD0BDA3-D5FF-4AE4-BC59-247ECFD033DF}" dt="2022-07-20T17:42:27.069" v="75" actId="680"/>
        <pc:sldMkLst>
          <pc:docMk/>
          <pc:sldMk cId="676963171" sldId="2888"/>
        </pc:sldMkLst>
      </pc:sldChg>
      <pc:sldChg chg="add del">
        <pc:chgData name="Reed Kiely" userId="768be38e-2fb5-40ce-925d-bd8e9d9e3c31" providerId="ADAL" clId="{BDD0BDA3-D5FF-4AE4-BC59-247ECFD033DF}" dt="2022-07-28T19:11:04.986" v="1921" actId="47"/>
        <pc:sldMkLst>
          <pc:docMk/>
          <pc:sldMk cId="470658612" sldId="2889"/>
        </pc:sldMkLst>
      </pc:sldChg>
      <pc:sldChg chg="add del">
        <pc:chgData name="Reed Kiely" userId="768be38e-2fb5-40ce-925d-bd8e9d9e3c31" providerId="ADAL" clId="{BDD0BDA3-D5FF-4AE4-BC59-247ECFD033DF}" dt="2022-07-20T17:42:59.490" v="89"/>
        <pc:sldMkLst>
          <pc:docMk/>
          <pc:sldMk cId="2660261385" sldId="2889"/>
        </pc:sldMkLst>
      </pc:sldChg>
      <pc:sldChg chg="add del">
        <pc:chgData name="Reed Kiely" userId="768be38e-2fb5-40ce-925d-bd8e9d9e3c31" providerId="ADAL" clId="{BDD0BDA3-D5FF-4AE4-BC59-247ECFD033DF}" dt="2022-07-20T17:42:59.490" v="89"/>
        <pc:sldMkLst>
          <pc:docMk/>
          <pc:sldMk cId="724216672" sldId="2890"/>
        </pc:sldMkLst>
      </pc:sldChg>
      <pc:sldChg chg="add del">
        <pc:chgData name="Reed Kiely" userId="768be38e-2fb5-40ce-925d-bd8e9d9e3c31" providerId="ADAL" clId="{BDD0BDA3-D5FF-4AE4-BC59-247ECFD033DF}" dt="2022-07-28T19:11:04.986" v="1921" actId="47"/>
        <pc:sldMkLst>
          <pc:docMk/>
          <pc:sldMk cId="3416188129" sldId="2890"/>
        </pc:sldMkLst>
      </pc:sldChg>
      <pc:sldChg chg="add del">
        <pc:chgData name="Reed Kiely" userId="768be38e-2fb5-40ce-925d-bd8e9d9e3c31" providerId="ADAL" clId="{BDD0BDA3-D5FF-4AE4-BC59-247ECFD033DF}" dt="2022-07-20T17:42:59.490" v="89"/>
        <pc:sldMkLst>
          <pc:docMk/>
          <pc:sldMk cId="2377307925" sldId="2891"/>
        </pc:sldMkLst>
      </pc:sldChg>
      <pc:sldChg chg="delSp add del mod">
        <pc:chgData name="Reed Kiely" userId="768be38e-2fb5-40ce-925d-bd8e9d9e3c31" providerId="ADAL" clId="{BDD0BDA3-D5FF-4AE4-BC59-247ECFD033DF}" dt="2022-07-28T19:11:04.986" v="1921" actId="47"/>
        <pc:sldMkLst>
          <pc:docMk/>
          <pc:sldMk cId="4025881640" sldId="2891"/>
        </pc:sldMkLst>
        <pc:spChg chg="del">
          <ac:chgData name="Reed Kiely" userId="768be38e-2fb5-40ce-925d-bd8e9d9e3c31" providerId="ADAL" clId="{BDD0BDA3-D5FF-4AE4-BC59-247ECFD033DF}" dt="2022-07-28T13:46:09.068" v="1250" actId="478"/>
          <ac:spMkLst>
            <pc:docMk/>
            <pc:sldMk cId="4025881640" sldId="2891"/>
            <ac:spMk id="38" creationId="{3E44EBD5-A17F-1460-D26C-7E9BEED33B54}"/>
          </ac:spMkLst>
        </pc:spChg>
      </pc:sldChg>
      <pc:sldChg chg="add del">
        <pc:chgData name="Reed Kiely" userId="768be38e-2fb5-40ce-925d-bd8e9d9e3c31" providerId="ADAL" clId="{BDD0BDA3-D5FF-4AE4-BC59-247ECFD033DF}" dt="2022-07-20T17:42:59.490" v="89"/>
        <pc:sldMkLst>
          <pc:docMk/>
          <pc:sldMk cId="952404747" sldId="2892"/>
        </pc:sldMkLst>
      </pc:sldChg>
      <pc:sldChg chg="delSp add del mod">
        <pc:chgData name="Reed Kiely" userId="768be38e-2fb5-40ce-925d-bd8e9d9e3c31" providerId="ADAL" clId="{BDD0BDA3-D5FF-4AE4-BC59-247ECFD033DF}" dt="2022-07-28T19:11:04.986" v="1921" actId="47"/>
        <pc:sldMkLst>
          <pc:docMk/>
          <pc:sldMk cId="1520644029" sldId="2892"/>
        </pc:sldMkLst>
        <pc:spChg chg="del">
          <ac:chgData name="Reed Kiely" userId="768be38e-2fb5-40ce-925d-bd8e9d9e3c31" providerId="ADAL" clId="{BDD0BDA3-D5FF-4AE4-BC59-247ECFD033DF}" dt="2022-07-28T13:46:07.581" v="1249" actId="478"/>
          <ac:spMkLst>
            <pc:docMk/>
            <pc:sldMk cId="1520644029" sldId="2892"/>
            <ac:spMk id="17" creationId="{BE77332B-6C76-3EF5-C461-3395AD1AAC01}"/>
          </ac:spMkLst>
        </pc:spChg>
      </pc:sldChg>
      <pc:sldChg chg="modSp add del mod">
        <pc:chgData name="Reed Kiely" userId="768be38e-2fb5-40ce-925d-bd8e9d9e3c31" providerId="ADAL" clId="{BDD0BDA3-D5FF-4AE4-BC59-247ECFD033DF}" dt="2022-07-20T17:42:59.490" v="89"/>
        <pc:sldMkLst>
          <pc:docMk/>
          <pc:sldMk cId="1048106488" sldId="2893"/>
        </pc:sldMkLst>
        <pc:spChg chg="mod">
          <ac:chgData name="Reed Kiely" userId="768be38e-2fb5-40ce-925d-bd8e9d9e3c31" providerId="ADAL" clId="{BDD0BDA3-D5FF-4AE4-BC59-247ECFD033DF}" dt="2022-07-20T17:42:59.490" v="89"/>
          <ac:spMkLst>
            <pc:docMk/>
            <pc:sldMk cId="1048106488" sldId="2893"/>
            <ac:spMk id="3" creationId="{0A7152F8-506A-890D-F329-FD3D06C76F06}"/>
          </ac:spMkLst>
        </pc:spChg>
      </pc:sldChg>
      <pc:sldChg chg="delSp modSp add del mod">
        <pc:chgData name="Reed Kiely" userId="768be38e-2fb5-40ce-925d-bd8e9d9e3c31" providerId="ADAL" clId="{BDD0BDA3-D5FF-4AE4-BC59-247ECFD033DF}" dt="2022-07-28T19:11:04.986" v="1921" actId="47"/>
        <pc:sldMkLst>
          <pc:docMk/>
          <pc:sldMk cId="3635286284" sldId="2893"/>
        </pc:sldMkLst>
        <pc:spChg chg="mod">
          <ac:chgData name="Reed Kiely" userId="768be38e-2fb5-40ce-925d-bd8e9d9e3c31" providerId="ADAL" clId="{BDD0BDA3-D5FF-4AE4-BC59-247ECFD033DF}" dt="2022-07-20T17:43:01.536" v="91" actId="27636"/>
          <ac:spMkLst>
            <pc:docMk/>
            <pc:sldMk cId="3635286284" sldId="2893"/>
            <ac:spMk id="3" creationId="{0A7152F8-506A-890D-F329-FD3D06C76F06}"/>
          </ac:spMkLst>
        </pc:spChg>
        <pc:spChg chg="del">
          <ac:chgData name="Reed Kiely" userId="768be38e-2fb5-40ce-925d-bd8e9d9e3c31" providerId="ADAL" clId="{BDD0BDA3-D5FF-4AE4-BC59-247ECFD033DF}" dt="2022-07-28T13:46:05.876" v="1248" actId="478"/>
          <ac:spMkLst>
            <pc:docMk/>
            <pc:sldMk cId="3635286284" sldId="2893"/>
            <ac:spMk id="5" creationId="{71E1BCCA-85A3-9620-7793-70A4313CF0AF}"/>
          </ac:spMkLst>
        </pc:spChg>
      </pc:sldChg>
      <pc:sldChg chg="modSp add del mod">
        <pc:chgData name="Reed Kiely" userId="768be38e-2fb5-40ce-925d-bd8e9d9e3c31" providerId="ADAL" clId="{BDD0BDA3-D5FF-4AE4-BC59-247ECFD033DF}" dt="2022-07-20T17:42:59.490" v="89"/>
        <pc:sldMkLst>
          <pc:docMk/>
          <pc:sldMk cId="1954532394" sldId="2894"/>
        </pc:sldMkLst>
        <pc:spChg chg="mod">
          <ac:chgData name="Reed Kiely" userId="768be38e-2fb5-40ce-925d-bd8e9d9e3c31" providerId="ADAL" clId="{BDD0BDA3-D5FF-4AE4-BC59-247ECFD033DF}" dt="2022-07-20T17:42:59.490" v="89"/>
          <ac:spMkLst>
            <pc:docMk/>
            <pc:sldMk cId="1954532394" sldId="2894"/>
            <ac:spMk id="3" creationId="{0A7152F8-506A-890D-F329-FD3D06C76F06}"/>
          </ac:spMkLst>
        </pc:spChg>
      </pc:sldChg>
      <pc:sldChg chg="delSp modSp add del mod">
        <pc:chgData name="Reed Kiely" userId="768be38e-2fb5-40ce-925d-bd8e9d9e3c31" providerId="ADAL" clId="{BDD0BDA3-D5FF-4AE4-BC59-247ECFD033DF}" dt="2022-07-28T19:11:04.986" v="1921" actId="47"/>
        <pc:sldMkLst>
          <pc:docMk/>
          <pc:sldMk cId="3647138499" sldId="2894"/>
        </pc:sldMkLst>
        <pc:spChg chg="del">
          <ac:chgData name="Reed Kiely" userId="768be38e-2fb5-40ce-925d-bd8e9d9e3c31" providerId="ADAL" clId="{BDD0BDA3-D5FF-4AE4-BC59-247ECFD033DF}" dt="2022-07-28T13:46:04.380" v="1247" actId="478"/>
          <ac:spMkLst>
            <pc:docMk/>
            <pc:sldMk cId="3647138499" sldId="2894"/>
            <ac:spMk id="2" creationId="{711763F7-4FEF-4A92-7B34-F08709FE87B2}"/>
          </ac:spMkLst>
        </pc:spChg>
        <pc:spChg chg="mod">
          <ac:chgData name="Reed Kiely" userId="768be38e-2fb5-40ce-925d-bd8e9d9e3c31" providerId="ADAL" clId="{BDD0BDA3-D5FF-4AE4-BC59-247ECFD033DF}" dt="2022-07-20T17:43:01.540" v="92" actId="27636"/>
          <ac:spMkLst>
            <pc:docMk/>
            <pc:sldMk cId="3647138499" sldId="2894"/>
            <ac:spMk id="3" creationId="{0A7152F8-506A-890D-F329-FD3D06C76F06}"/>
          </ac:spMkLst>
        </pc:spChg>
      </pc:sldChg>
      <pc:sldChg chg="delSp modSp add del mod ord">
        <pc:chgData name="Reed Kiely" userId="768be38e-2fb5-40ce-925d-bd8e9d9e3c31" providerId="ADAL" clId="{BDD0BDA3-D5FF-4AE4-BC59-247ECFD033DF}" dt="2022-07-28T13:46:39.563" v="1251" actId="47"/>
        <pc:sldMkLst>
          <pc:docMk/>
          <pc:sldMk cId="3772946632" sldId="2895"/>
        </pc:sldMkLst>
        <pc:spChg chg="mod">
          <ac:chgData name="Reed Kiely" userId="768be38e-2fb5-40ce-925d-bd8e9d9e3c31" providerId="ADAL" clId="{BDD0BDA3-D5FF-4AE4-BC59-247ECFD033DF}" dt="2022-07-25T20:25:45.374" v="695" actId="207"/>
          <ac:spMkLst>
            <pc:docMk/>
            <pc:sldMk cId="3772946632" sldId="2895"/>
            <ac:spMk id="2" creationId="{5BC9E625-574F-FF62-2C9C-8167EE731E4D}"/>
          </ac:spMkLst>
        </pc:spChg>
        <pc:spChg chg="mod">
          <ac:chgData name="Reed Kiely" userId="768be38e-2fb5-40ce-925d-bd8e9d9e3c31" providerId="ADAL" clId="{BDD0BDA3-D5FF-4AE4-BC59-247ECFD033DF}" dt="2022-07-20T18:24:19.941" v="129" actId="207"/>
          <ac:spMkLst>
            <pc:docMk/>
            <pc:sldMk cId="3772946632" sldId="2895"/>
            <ac:spMk id="14" creationId="{F6F7EF0D-B322-4A3E-A2DB-491395C14E0D}"/>
          </ac:spMkLst>
        </pc:spChg>
        <pc:spChg chg="mod">
          <ac:chgData name="Reed Kiely" userId="768be38e-2fb5-40ce-925d-bd8e9d9e3c31" providerId="ADAL" clId="{BDD0BDA3-D5FF-4AE4-BC59-247ECFD033DF}" dt="2022-07-20T17:56:27.443" v="122" actId="207"/>
          <ac:spMkLst>
            <pc:docMk/>
            <pc:sldMk cId="3772946632" sldId="2895"/>
            <ac:spMk id="17" creationId="{00000000-0000-0000-0000-000000000000}"/>
          </ac:spMkLst>
        </pc:spChg>
        <pc:spChg chg="del mod">
          <ac:chgData name="Reed Kiely" userId="768be38e-2fb5-40ce-925d-bd8e9d9e3c31" providerId="ADAL" clId="{BDD0BDA3-D5FF-4AE4-BC59-247ECFD033DF}" dt="2022-07-25T20:25:46.790" v="696" actId="478"/>
          <ac:spMkLst>
            <pc:docMk/>
            <pc:sldMk cId="3772946632" sldId="2895"/>
            <ac:spMk id="18" creationId="{0B3DB1E6-1602-4DF8-7713-353026ADD3C5}"/>
          </ac:spMkLst>
        </pc:spChg>
        <pc:graphicFrameChg chg="mod">
          <ac:chgData name="Reed Kiely" userId="768be38e-2fb5-40ce-925d-bd8e9d9e3c31" providerId="ADAL" clId="{BDD0BDA3-D5FF-4AE4-BC59-247ECFD033DF}" dt="2022-07-20T17:54:43.610" v="116"/>
          <ac:graphicFrameMkLst>
            <pc:docMk/>
            <pc:sldMk cId="3772946632" sldId="2895"/>
            <ac:graphicFrameMk id="7" creationId="{00000000-0000-0000-0000-000000000000}"/>
          </ac:graphicFrameMkLst>
        </pc:graphicFrameChg>
        <pc:graphicFrameChg chg="mod">
          <ac:chgData name="Reed Kiely" userId="768be38e-2fb5-40ce-925d-bd8e9d9e3c31" providerId="ADAL" clId="{BDD0BDA3-D5FF-4AE4-BC59-247ECFD033DF}" dt="2022-07-20T17:54:40.092" v="115"/>
          <ac:graphicFrameMkLst>
            <pc:docMk/>
            <pc:sldMk cId="3772946632" sldId="2895"/>
            <ac:graphicFrameMk id="22" creationId="{00000000-0000-0000-0000-000000000000}"/>
          </ac:graphicFrameMkLst>
        </pc:graphicFrameChg>
      </pc:sldChg>
      <pc:sldChg chg="delSp modSp add del mod">
        <pc:chgData name="Reed Kiely" userId="768be38e-2fb5-40ce-925d-bd8e9d9e3c31" providerId="ADAL" clId="{BDD0BDA3-D5FF-4AE4-BC59-247ECFD033DF}" dt="2022-07-26T03:19:54.224" v="1182" actId="2696"/>
        <pc:sldMkLst>
          <pc:docMk/>
          <pc:sldMk cId="380665203" sldId="2896"/>
        </pc:sldMkLst>
        <pc:spChg chg="mod">
          <ac:chgData name="Reed Kiely" userId="768be38e-2fb5-40ce-925d-bd8e9d9e3c31" providerId="ADAL" clId="{BDD0BDA3-D5FF-4AE4-BC59-247ECFD033DF}" dt="2022-07-25T20:26:30.098" v="733" actId="207"/>
          <ac:spMkLst>
            <pc:docMk/>
            <pc:sldMk cId="380665203" sldId="2896"/>
            <ac:spMk id="5" creationId="{71E1BCCA-85A3-9620-7793-70A4313CF0AF}"/>
          </ac:spMkLst>
        </pc:spChg>
        <pc:spChg chg="del">
          <ac:chgData name="Reed Kiely" userId="768be38e-2fb5-40ce-925d-bd8e9d9e3c31" providerId="ADAL" clId="{BDD0BDA3-D5FF-4AE4-BC59-247ECFD033DF}" dt="2022-07-25T20:26:09.485" v="706" actId="478"/>
          <ac:spMkLst>
            <pc:docMk/>
            <pc:sldMk cId="380665203" sldId="2896"/>
            <ac:spMk id="6" creationId="{C1E0BBFD-43CF-C84C-2B3F-3870EC9413AC}"/>
          </ac:spMkLst>
        </pc:spChg>
        <pc:spChg chg="del">
          <ac:chgData name="Reed Kiely" userId="768be38e-2fb5-40ce-925d-bd8e9d9e3c31" providerId="ADAL" clId="{BDD0BDA3-D5FF-4AE4-BC59-247ECFD033DF}" dt="2022-07-25T20:26:11.277" v="707" actId="478"/>
          <ac:spMkLst>
            <pc:docMk/>
            <pc:sldMk cId="380665203" sldId="2896"/>
            <ac:spMk id="7" creationId="{23E15F03-7022-900E-F327-E457DD6C08D4}"/>
          </ac:spMkLst>
        </pc:spChg>
        <pc:spChg chg="mod">
          <ac:chgData name="Reed Kiely" userId="768be38e-2fb5-40ce-925d-bd8e9d9e3c31" providerId="ADAL" clId="{BDD0BDA3-D5FF-4AE4-BC59-247ECFD033DF}" dt="2022-07-25T20:25:59.623" v="701" actId="207"/>
          <ac:spMkLst>
            <pc:docMk/>
            <pc:sldMk cId="380665203" sldId="2896"/>
            <ac:spMk id="17" creationId="{0C158D28-830B-1AAF-7D0F-2E68EE50077F}"/>
          </ac:spMkLst>
        </pc:spChg>
        <pc:graphicFrameChg chg="mod">
          <ac:chgData name="Reed Kiely" userId="768be38e-2fb5-40ce-925d-bd8e9d9e3c31" providerId="ADAL" clId="{BDD0BDA3-D5FF-4AE4-BC59-247ECFD033DF}" dt="2022-07-25T16:05:16.384" v="617" actId="20577"/>
          <ac:graphicFrameMkLst>
            <pc:docMk/>
            <pc:sldMk cId="380665203" sldId="2896"/>
            <ac:graphicFrameMk id="8" creationId="{E25AF847-29C3-FF03-39DE-0039EA8207A1}"/>
          </ac:graphicFrameMkLst>
        </pc:graphicFrameChg>
      </pc:sldChg>
      <pc:sldChg chg="add del">
        <pc:chgData name="Reed Kiely" userId="768be38e-2fb5-40ce-925d-bd8e9d9e3c31" providerId="ADAL" clId="{BDD0BDA3-D5FF-4AE4-BC59-247ECFD033DF}" dt="2022-07-28T13:46:39.563" v="1251" actId="47"/>
        <pc:sldMkLst>
          <pc:docMk/>
          <pc:sldMk cId="1674933791" sldId="2896"/>
        </pc:sldMkLst>
      </pc:sldChg>
      <pc:sldChg chg="addSp delSp modSp add del mod">
        <pc:chgData name="Reed Kiely" userId="768be38e-2fb5-40ce-925d-bd8e9d9e3c31" providerId="ADAL" clId="{BDD0BDA3-D5FF-4AE4-BC59-247ECFD033DF}" dt="2022-07-26T03:17:06.223" v="1114" actId="2696"/>
        <pc:sldMkLst>
          <pc:docMk/>
          <pc:sldMk cId="3052749741" sldId="2144328246"/>
        </pc:sldMkLst>
        <pc:spChg chg="mod">
          <ac:chgData name="Reed Kiely" userId="768be38e-2fb5-40ce-925d-bd8e9d9e3c31" providerId="ADAL" clId="{BDD0BDA3-D5FF-4AE4-BC59-247ECFD033DF}" dt="2022-07-25T20:33:01.927" v="813" actId="1076"/>
          <ac:spMkLst>
            <pc:docMk/>
            <pc:sldMk cId="3052749741" sldId="2144328246"/>
            <ac:spMk id="8" creationId="{C8C88E02-F6D0-44F0-B46B-CFF324F72288}"/>
          </ac:spMkLst>
        </pc:spChg>
        <pc:spChg chg="del">
          <ac:chgData name="Reed Kiely" userId="768be38e-2fb5-40ce-925d-bd8e9d9e3c31" providerId="ADAL" clId="{BDD0BDA3-D5FF-4AE4-BC59-247ECFD033DF}" dt="2022-07-25T20:32:40.498" v="800" actId="478"/>
          <ac:spMkLst>
            <pc:docMk/>
            <pc:sldMk cId="3052749741" sldId="2144328246"/>
            <ac:spMk id="9" creationId="{98453C3C-5793-CB33-8E74-E64FB3DF16DB}"/>
          </ac:spMkLst>
        </pc:spChg>
        <pc:spChg chg="mod">
          <ac:chgData name="Reed Kiely" userId="768be38e-2fb5-40ce-925d-bd8e9d9e3c31" providerId="ADAL" clId="{BDD0BDA3-D5FF-4AE4-BC59-247ECFD033DF}" dt="2022-07-25T20:34:49.503" v="866" actId="207"/>
          <ac:spMkLst>
            <pc:docMk/>
            <pc:sldMk cId="3052749741" sldId="2144328246"/>
            <ac:spMk id="12" creationId="{FCBDB492-9443-3D4A-8E9D-B3CECB95DCD7}"/>
          </ac:spMkLst>
        </pc:spChg>
        <pc:spChg chg="mod">
          <ac:chgData name="Reed Kiely" userId="768be38e-2fb5-40ce-925d-bd8e9d9e3c31" providerId="ADAL" clId="{BDD0BDA3-D5FF-4AE4-BC59-247ECFD033DF}" dt="2022-07-25T20:33:26.348" v="827" actId="207"/>
          <ac:spMkLst>
            <pc:docMk/>
            <pc:sldMk cId="3052749741" sldId="2144328246"/>
            <ac:spMk id="13" creationId="{C7A003CA-B808-DAEA-76D9-EFC10B2F0F67}"/>
          </ac:spMkLst>
        </pc:spChg>
        <pc:spChg chg="del">
          <ac:chgData name="Reed Kiely" userId="768be38e-2fb5-40ce-925d-bd8e9d9e3c31" providerId="ADAL" clId="{BDD0BDA3-D5FF-4AE4-BC59-247ECFD033DF}" dt="2022-07-25T20:32:46.989" v="801" actId="478"/>
          <ac:spMkLst>
            <pc:docMk/>
            <pc:sldMk cId="3052749741" sldId="2144328246"/>
            <ac:spMk id="14" creationId="{20953704-42AA-5C87-6CBF-EA66165F81DE}"/>
          </ac:spMkLst>
        </pc:spChg>
        <pc:spChg chg="del">
          <ac:chgData name="Reed Kiely" userId="768be38e-2fb5-40ce-925d-bd8e9d9e3c31" providerId="ADAL" clId="{BDD0BDA3-D5FF-4AE4-BC59-247ECFD033DF}" dt="2022-07-25T20:32:46.989" v="801" actId="478"/>
          <ac:spMkLst>
            <pc:docMk/>
            <pc:sldMk cId="3052749741" sldId="2144328246"/>
            <ac:spMk id="16" creationId="{3097533C-9082-F30A-E426-F4B2D0C59D4A}"/>
          </ac:spMkLst>
        </pc:spChg>
        <pc:spChg chg="del">
          <ac:chgData name="Reed Kiely" userId="768be38e-2fb5-40ce-925d-bd8e9d9e3c31" providerId="ADAL" clId="{BDD0BDA3-D5FF-4AE4-BC59-247ECFD033DF}" dt="2022-07-25T20:32:46.989" v="801" actId="478"/>
          <ac:spMkLst>
            <pc:docMk/>
            <pc:sldMk cId="3052749741" sldId="2144328246"/>
            <ac:spMk id="18" creationId="{B2A13336-F2E3-B8FE-D836-57FD5F9D497F}"/>
          </ac:spMkLst>
        </pc:spChg>
        <pc:spChg chg="del">
          <ac:chgData name="Reed Kiely" userId="768be38e-2fb5-40ce-925d-bd8e9d9e3c31" providerId="ADAL" clId="{BDD0BDA3-D5FF-4AE4-BC59-247ECFD033DF}" dt="2022-07-25T20:32:49.365" v="804" actId="478"/>
          <ac:spMkLst>
            <pc:docMk/>
            <pc:sldMk cId="3052749741" sldId="2144328246"/>
            <ac:spMk id="19" creationId="{579B126A-082D-4441-E005-3D0479D928A4}"/>
          </ac:spMkLst>
        </pc:spChg>
        <pc:spChg chg="del">
          <ac:chgData name="Reed Kiely" userId="768be38e-2fb5-40ce-925d-bd8e9d9e3c31" providerId="ADAL" clId="{BDD0BDA3-D5FF-4AE4-BC59-247ECFD033DF}" dt="2022-07-25T20:32:46.989" v="801" actId="478"/>
          <ac:spMkLst>
            <pc:docMk/>
            <pc:sldMk cId="3052749741" sldId="2144328246"/>
            <ac:spMk id="20" creationId="{D5041B89-4CBA-5EFD-EE9D-8CACBCC251BE}"/>
          </ac:spMkLst>
        </pc:spChg>
        <pc:spChg chg="del">
          <ac:chgData name="Reed Kiely" userId="768be38e-2fb5-40ce-925d-bd8e9d9e3c31" providerId="ADAL" clId="{BDD0BDA3-D5FF-4AE4-BC59-247ECFD033DF}" dt="2022-07-25T20:32:46.989" v="801" actId="478"/>
          <ac:spMkLst>
            <pc:docMk/>
            <pc:sldMk cId="3052749741" sldId="2144328246"/>
            <ac:spMk id="21" creationId="{F6E32069-47D8-2995-1D24-2777FCD56FF9}"/>
          </ac:spMkLst>
        </pc:spChg>
        <pc:spChg chg="del">
          <ac:chgData name="Reed Kiely" userId="768be38e-2fb5-40ce-925d-bd8e9d9e3c31" providerId="ADAL" clId="{BDD0BDA3-D5FF-4AE4-BC59-247ECFD033DF}" dt="2022-07-25T20:32:46.989" v="801" actId="478"/>
          <ac:spMkLst>
            <pc:docMk/>
            <pc:sldMk cId="3052749741" sldId="2144328246"/>
            <ac:spMk id="22" creationId="{CF74EB58-4450-ABED-88F6-46993B22658F}"/>
          </ac:spMkLst>
        </pc:spChg>
        <pc:spChg chg="del">
          <ac:chgData name="Reed Kiely" userId="768be38e-2fb5-40ce-925d-bd8e9d9e3c31" providerId="ADAL" clId="{BDD0BDA3-D5FF-4AE4-BC59-247ECFD033DF}" dt="2022-07-25T20:32:46.989" v="801" actId="478"/>
          <ac:spMkLst>
            <pc:docMk/>
            <pc:sldMk cId="3052749741" sldId="2144328246"/>
            <ac:spMk id="23" creationId="{070EC1B7-D60F-93B7-DEDB-E1DEB2DB5BF0}"/>
          </ac:spMkLst>
        </pc:spChg>
        <pc:spChg chg="del">
          <ac:chgData name="Reed Kiely" userId="768be38e-2fb5-40ce-925d-bd8e9d9e3c31" providerId="ADAL" clId="{BDD0BDA3-D5FF-4AE4-BC59-247ECFD033DF}" dt="2022-07-25T20:32:46.989" v="801" actId="478"/>
          <ac:spMkLst>
            <pc:docMk/>
            <pc:sldMk cId="3052749741" sldId="2144328246"/>
            <ac:spMk id="24" creationId="{56167D8C-AA2A-62D6-F0F9-60C5E3E00C09}"/>
          </ac:spMkLst>
        </pc:spChg>
        <pc:spChg chg="del">
          <ac:chgData name="Reed Kiely" userId="768be38e-2fb5-40ce-925d-bd8e9d9e3c31" providerId="ADAL" clId="{BDD0BDA3-D5FF-4AE4-BC59-247ECFD033DF}" dt="2022-07-25T20:32:46.989" v="801" actId="478"/>
          <ac:spMkLst>
            <pc:docMk/>
            <pc:sldMk cId="3052749741" sldId="2144328246"/>
            <ac:spMk id="26" creationId="{1FCB94E8-4D96-3857-8E71-F35212F481D8}"/>
          </ac:spMkLst>
        </pc:spChg>
        <pc:spChg chg="del">
          <ac:chgData name="Reed Kiely" userId="768be38e-2fb5-40ce-925d-bd8e9d9e3c31" providerId="ADAL" clId="{BDD0BDA3-D5FF-4AE4-BC59-247ECFD033DF}" dt="2022-07-25T20:32:46.989" v="801" actId="478"/>
          <ac:spMkLst>
            <pc:docMk/>
            <pc:sldMk cId="3052749741" sldId="2144328246"/>
            <ac:spMk id="27" creationId="{58CCBEB1-D816-A74E-4C20-62731852E539}"/>
          </ac:spMkLst>
        </pc:spChg>
        <pc:spChg chg="add del mod">
          <ac:chgData name="Reed Kiely" userId="768be38e-2fb5-40ce-925d-bd8e9d9e3c31" providerId="ADAL" clId="{BDD0BDA3-D5FF-4AE4-BC59-247ECFD033DF}" dt="2022-07-25T20:32:47.871" v="803"/>
          <ac:spMkLst>
            <pc:docMk/>
            <pc:sldMk cId="3052749741" sldId="2144328246"/>
            <ac:spMk id="28" creationId="{8CF7C081-8D11-BA2B-F47E-877D35E3E758}"/>
          </ac:spMkLst>
        </pc:spChg>
        <pc:spChg chg="add mod">
          <ac:chgData name="Reed Kiely" userId="768be38e-2fb5-40ce-925d-bd8e9d9e3c31" providerId="ADAL" clId="{BDD0BDA3-D5FF-4AE4-BC59-247ECFD033DF}" dt="2022-07-25T20:33:34.599" v="828" actId="2711"/>
          <ac:spMkLst>
            <pc:docMk/>
            <pc:sldMk cId="3052749741" sldId="2144328246"/>
            <ac:spMk id="31" creationId="{EBE4BB2D-B4B2-1A61-325A-2802AF3EDF6E}"/>
          </ac:spMkLst>
        </pc:spChg>
        <pc:spChg chg="add del">
          <ac:chgData name="Reed Kiely" userId="768be38e-2fb5-40ce-925d-bd8e9d9e3c31" providerId="ADAL" clId="{BDD0BDA3-D5FF-4AE4-BC59-247ECFD033DF}" dt="2022-07-25T20:34:30.819" v="855" actId="22"/>
          <ac:spMkLst>
            <pc:docMk/>
            <pc:sldMk cId="3052749741" sldId="2144328246"/>
            <ac:spMk id="34" creationId="{DDBB8AA8-9E03-0916-E601-6786CEFE1ECA}"/>
          </ac:spMkLst>
        </pc:spChg>
        <pc:spChg chg="add mod">
          <ac:chgData name="Reed Kiely" userId="768be38e-2fb5-40ce-925d-bd8e9d9e3c31" providerId="ADAL" clId="{BDD0BDA3-D5FF-4AE4-BC59-247ECFD033DF}" dt="2022-07-25T20:36:38.909" v="901" actId="20577"/>
          <ac:spMkLst>
            <pc:docMk/>
            <pc:sldMk cId="3052749741" sldId="2144328246"/>
            <ac:spMk id="35" creationId="{83600EF7-E3E2-C33A-7FB8-753F6B43476C}"/>
          </ac:spMkLst>
        </pc:spChg>
        <pc:graphicFrameChg chg="add del mod">
          <ac:chgData name="Reed Kiely" userId="768be38e-2fb5-40ce-925d-bd8e9d9e3c31" providerId="ADAL" clId="{BDD0BDA3-D5FF-4AE4-BC59-247ECFD033DF}" dt="2022-07-25T20:32:47.871" v="803"/>
          <ac:graphicFrameMkLst>
            <pc:docMk/>
            <pc:sldMk cId="3052749741" sldId="2144328246"/>
            <ac:graphicFrameMk id="29" creationId="{3E10B0B9-17E9-2848-F8E8-E2D9E1848295}"/>
          </ac:graphicFrameMkLst>
        </pc:graphicFrameChg>
        <pc:graphicFrameChg chg="add del mod">
          <ac:chgData name="Reed Kiely" userId="768be38e-2fb5-40ce-925d-bd8e9d9e3c31" providerId="ADAL" clId="{BDD0BDA3-D5FF-4AE4-BC59-247ECFD033DF}" dt="2022-07-25T20:32:47.871" v="803"/>
          <ac:graphicFrameMkLst>
            <pc:docMk/>
            <pc:sldMk cId="3052749741" sldId="2144328246"/>
            <ac:graphicFrameMk id="30" creationId="{97921950-6798-DAE6-562C-7413D1A5B02B}"/>
          </ac:graphicFrameMkLst>
        </pc:graphicFrameChg>
        <pc:graphicFrameChg chg="add mod">
          <ac:chgData name="Reed Kiely" userId="768be38e-2fb5-40ce-925d-bd8e9d9e3c31" providerId="ADAL" clId="{BDD0BDA3-D5FF-4AE4-BC59-247ECFD033DF}" dt="2022-07-25T20:34:17.186" v="846" actId="113"/>
          <ac:graphicFrameMkLst>
            <pc:docMk/>
            <pc:sldMk cId="3052749741" sldId="2144328246"/>
            <ac:graphicFrameMk id="32" creationId="{6B54C590-848D-9B86-6273-9B327BCF38AA}"/>
          </ac:graphicFrameMkLst>
        </pc:graphicFrameChg>
        <pc:graphicFrameChg chg="add mod">
          <ac:chgData name="Reed Kiely" userId="768be38e-2fb5-40ce-925d-bd8e9d9e3c31" providerId="ADAL" clId="{BDD0BDA3-D5FF-4AE4-BC59-247ECFD033DF}" dt="2022-07-25T20:34:24.976" v="853" actId="207"/>
          <ac:graphicFrameMkLst>
            <pc:docMk/>
            <pc:sldMk cId="3052749741" sldId="2144328246"/>
            <ac:graphicFrameMk id="33" creationId="{D4D330A3-EBA8-91C5-BAF8-6748783B402B}"/>
          </ac:graphicFrameMkLst>
        </pc:graphicFrameChg>
      </pc:sldChg>
      <pc:sldChg chg="addSp delSp modSp add mod">
        <pc:chgData name="Reed Kiely" userId="768be38e-2fb5-40ce-925d-bd8e9d9e3c31" providerId="ADAL" clId="{BDD0BDA3-D5FF-4AE4-BC59-247ECFD033DF}" dt="2022-07-25T20:36:52.016" v="904" actId="207"/>
        <pc:sldMkLst>
          <pc:docMk/>
          <pc:sldMk cId="1609532819" sldId="2144328247"/>
        </pc:sldMkLst>
        <pc:spChg chg="add mod">
          <ac:chgData name="Reed Kiely" userId="768be38e-2fb5-40ce-925d-bd8e9d9e3c31" providerId="ADAL" clId="{BDD0BDA3-D5FF-4AE4-BC59-247ECFD033DF}" dt="2022-07-25T20:36:52.016" v="904" actId="207"/>
          <ac:spMkLst>
            <pc:docMk/>
            <pc:sldMk cId="1609532819" sldId="2144328247"/>
            <ac:spMk id="2" creationId="{0F851649-2869-4BAB-A622-84403643378B}"/>
          </ac:spMkLst>
        </pc:spChg>
        <pc:spChg chg="mod">
          <ac:chgData name="Reed Kiely" userId="768be38e-2fb5-40ce-925d-bd8e9d9e3c31" providerId="ADAL" clId="{BDD0BDA3-D5FF-4AE4-BC59-247ECFD033DF}" dt="2022-07-25T20:35:20.125" v="874" actId="20577"/>
          <ac:spMkLst>
            <pc:docMk/>
            <pc:sldMk cId="1609532819" sldId="2144328247"/>
            <ac:spMk id="12" creationId="{FCBDB492-9443-3D4A-8E9D-B3CECB95DCD7}"/>
          </ac:spMkLst>
        </pc:spChg>
        <pc:spChg chg="mod">
          <ac:chgData name="Reed Kiely" userId="768be38e-2fb5-40ce-925d-bd8e9d9e3c31" providerId="ADAL" clId="{BDD0BDA3-D5FF-4AE4-BC59-247ECFD033DF}" dt="2022-07-25T20:36:34.626" v="899" actId="20577"/>
          <ac:spMkLst>
            <pc:docMk/>
            <pc:sldMk cId="1609532819" sldId="2144328247"/>
            <ac:spMk id="35" creationId="{83600EF7-E3E2-C33A-7FB8-753F6B43476C}"/>
          </ac:spMkLst>
        </pc:spChg>
        <pc:graphicFrameChg chg="add del mod">
          <ac:chgData name="Reed Kiely" userId="768be38e-2fb5-40ce-925d-bd8e9d9e3c31" providerId="ADAL" clId="{BDD0BDA3-D5FF-4AE4-BC59-247ECFD033DF}" dt="2022-07-25T20:36:20.360" v="894" actId="478"/>
          <ac:graphicFrameMkLst>
            <pc:docMk/>
            <pc:sldMk cId="1609532819" sldId="2144328247"/>
            <ac:graphicFrameMk id="14" creationId="{63BFD033-1E43-1877-59C0-B8500A50C70F}"/>
          </ac:graphicFrameMkLst>
        </pc:graphicFrameChg>
        <pc:graphicFrameChg chg="add del mod">
          <ac:chgData name="Reed Kiely" userId="768be38e-2fb5-40ce-925d-bd8e9d9e3c31" providerId="ADAL" clId="{BDD0BDA3-D5FF-4AE4-BC59-247ECFD033DF}" dt="2022-07-25T20:36:20.360" v="894" actId="478"/>
          <ac:graphicFrameMkLst>
            <pc:docMk/>
            <pc:sldMk cId="1609532819" sldId="2144328247"/>
            <ac:graphicFrameMk id="16" creationId="{55AD424F-E214-CFC1-796E-A1AD2681572D}"/>
          </ac:graphicFrameMkLst>
        </pc:graphicFrameChg>
        <pc:graphicFrameChg chg="mod">
          <ac:chgData name="Reed Kiely" userId="768be38e-2fb5-40ce-925d-bd8e9d9e3c31" providerId="ADAL" clId="{BDD0BDA3-D5FF-4AE4-BC59-247ECFD033DF}" dt="2022-07-25T20:36:14.067" v="893"/>
          <ac:graphicFrameMkLst>
            <pc:docMk/>
            <pc:sldMk cId="1609532819" sldId="2144328247"/>
            <ac:graphicFrameMk id="32" creationId="{6B54C590-848D-9B86-6273-9B327BCF38AA}"/>
          </ac:graphicFrameMkLst>
        </pc:graphicFrameChg>
        <pc:graphicFrameChg chg="mod">
          <ac:chgData name="Reed Kiely" userId="768be38e-2fb5-40ce-925d-bd8e9d9e3c31" providerId="ADAL" clId="{BDD0BDA3-D5FF-4AE4-BC59-247ECFD033DF}" dt="2022-07-25T20:36:05.801" v="891"/>
          <ac:graphicFrameMkLst>
            <pc:docMk/>
            <pc:sldMk cId="1609532819" sldId="2144328247"/>
            <ac:graphicFrameMk id="33" creationId="{D4D330A3-EBA8-91C5-BAF8-6748783B402B}"/>
          </ac:graphicFrameMkLst>
        </pc:graphicFrameChg>
      </pc:sldChg>
      <pc:sldChg chg="add del">
        <pc:chgData name="Reed Kiely" userId="768be38e-2fb5-40ce-925d-bd8e9d9e3c31" providerId="ADAL" clId="{BDD0BDA3-D5FF-4AE4-BC59-247ECFD033DF}" dt="2022-07-28T13:46:41.520" v="1252" actId="47"/>
        <pc:sldMkLst>
          <pc:docMk/>
          <pc:sldMk cId="2354784385" sldId="2144328248"/>
        </pc:sldMkLst>
      </pc:sldChg>
      <pc:sldChg chg="addSp delSp modSp add mod ord">
        <pc:chgData name="Reed Kiely" userId="768be38e-2fb5-40ce-925d-bd8e9d9e3c31" providerId="ADAL" clId="{BDD0BDA3-D5FF-4AE4-BC59-247ECFD033DF}" dt="2022-07-28T19:41:53.201" v="2321" actId="403"/>
        <pc:sldMkLst>
          <pc:docMk/>
          <pc:sldMk cId="808231447" sldId="2144328249"/>
        </pc:sldMkLst>
        <pc:spChg chg="add del mod">
          <ac:chgData name="Reed Kiely" userId="768be38e-2fb5-40ce-925d-bd8e9d9e3c31" providerId="ADAL" clId="{BDD0BDA3-D5FF-4AE4-BC59-247ECFD033DF}" dt="2022-07-28T19:19:54.309" v="2018" actId="478"/>
          <ac:spMkLst>
            <pc:docMk/>
            <pc:sldMk cId="808231447" sldId="2144328249"/>
            <ac:spMk id="2" creationId="{35DD9296-F663-6C37-66AB-59851767A1E5}"/>
          </ac:spMkLst>
        </pc:spChg>
        <pc:spChg chg="mod">
          <ac:chgData name="Reed Kiely" userId="768be38e-2fb5-40ce-925d-bd8e9d9e3c31" providerId="ADAL" clId="{BDD0BDA3-D5FF-4AE4-BC59-247ECFD033DF}" dt="2022-07-28T18:57:42" v="1686" actId="1076"/>
          <ac:spMkLst>
            <pc:docMk/>
            <pc:sldMk cId="808231447" sldId="2144328249"/>
            <ac:spMk id="3" creationId="{64A5C64F-EE37-C00F-6FDE-8DE157EAC059}"/>
          </ac:spMkLst>
        </pc:spChg>
        <pc:spChg chg="mod">
          <ac:chgData name="Reed Kiely" userId="768be38e-2fb5-40ce-925d-bd8e9d9e3c31" providerId="ADAL" clId="{BDD0BDA3-D5FF-4AE4-BC59-247ECFD033DF}" dt="2022-07-28T18:57:42" v="1686" actId="1076"/>
          <ac:spMkLst>
            <pc:docMk/>
            <pc:sldMk cId="808231447" sldId="2144328249"/>
            <ac:spMk id="4" creationId="{E124D8C6-1736-6AC1-B9A1-5539AF367E57}"/>
          </ac:spMkLst>
        </pc:spChg>
        <pc:spChg chg="add mod">
          <ac:chgData name="Reed Kiely" userId="768be38e-2fb5-40ce-925d-bd8e9d9e3c31" providerId="ADAL" clId="{BDD0BDA3-D5FF-4AE4-BC59-247ECFD033DF}" dt="2022-07-26T03:21:13.471" v="1229" actId="1076"/>
          <ac:spMkLst>
            <pc:docMk/>
            <pc:sldMk cId="808231447" sldId="2144328249"/>
            <ac:spMk id="5" creationId="{5CD2D631-7015-A23E-C149-A22DF2B6487C}"/>
          </ac:spMkLst>
        </pc:spChg>
        <pc:spChg chg="add mod">
          <ac:chgData name="Reed Kiely" userId="768be38e-2fb5-40ce-925d-bd8e9d9e3c31" providerId="ADAL" clId="{BDD0BDA3-D5FF-4AE4-BC59-247ECFD033DF}" dt="2022-07-28T19:20:05.954" v="2036" actId="1076"/>
          <ac:spMkLst>
            <pc:docMk/>
            <pc:sldMk cId="808231447" sldId="2144328249"/>
            <ac:spMk id="5" creationId="{8EB31139-4CF7-F2B3-148C-F556B7143E8E}"/>
          </ac:spMkLst>
        </pc:spChg>
        <pc:spChg chg="mod">
          <ac:chgData name="Reed Kiely" userId="768be38e-2fb5-40ce-925d-bd8e9d9e3c31" providerId="ADAL" clId="{BDD0BDA3-D5FF-4AE4-BC59-247ECFD033DF}" dt="2022-07-28T18:58:01.970" v="1692" actId="1076"/>
          <ac:spMkLst>
            <pc:docMk/>
            <pc:sldMk cId="808231447" sldId="2144328249"/>
            <ac:spMk id="8" creationId="{C8C88E02-F6D0-44F0-B46B-CFF324F72288}"/>
          </ac:spMkLst>
        </pc:spChg>
        <pc:spChg chg="mod">
          <ac:chgData name="Reed Kiely" userId="768be38e-2fb5-40ce-925d-bd8e9d9e3c31" providerId="ADAL" clId="{BDD0BDA3-D5FF-4AE4-BC59-247ECFD033DF}" dt="2022-07-28T13:49:00.632" v="1329" actId="20577"/>
          <ac:spMkLst>
            <pc:docMk/>
            <pc:sldMk cId="808231447" sldId="2144328249"/>
            <ac:spMk id="13" creationId="{C7A003CA-B808-DAEA-76D9-EFC10B2F0F67}"/>
          </ac:spMkLst>
        </pc:spChg>
        <pc:spChg chg="add mod">
          <ac:chgData name="Reed Kiely" userId="768be38e-2fb5-40ce-925d-bd8e9d9e3c31" providerId="ADAL" clId="{BDD0BDA3-D5FF-4AE4-BC59-247ECFD033DF}" dt="2022-07-28T19:41:53.201" v="2321" actId="403"/>
          <ac:spMkLst>
            <pc:docMk/>
            <pc:sldMk cId="808231447" sldId="2144328249"/>
            <ac:spMk id="14" creationId="{647E1617-1A50-7948-A97D-2203871E3D03}"/>
          </ac:spMkLst>
        </pc:spChg>
        <pc:spChg chg="add mod">
          <ac:chgData name="Reed Kiely" userId="768be38e-2fb5-40ce-925d-bd8e9d9e3c31" providerId="ADAL" clId="{BDD0BDA3-D5FF-4AE4-BC59-247ECFD033DF}" dt="2022-07-25T20:38:22.095" v="941" actId="1076"/>
          <ac:spMkLst>
            <pc:docMk/>
            <pc:sldMk cId="808231447" sldId="2144328249"/>
            <ac:spMk id="17" creationId="{DB495457-4849-CBB5-C123-33170DE425EB}"/>
          </ac:spMkLst>
        </pc:spChg>
        <pc:spChg chg="add mod">
          <ac:chgData name="Reed Kiely" userId="768be38e-2fb5-40ce-925d-bd8e9d9e3c31" providerId="ADAL" clId="{BDD0BDA3-D5FF-4AE4-BC59-247ECFD033DF}" dt="2022-07-25T20:38:22.095" v="941" actId="1076"/>
          <ac:spMkLst>
            <pc:docMk/>
            <pc:sldMk cId="808231447" sldId="2144328249"/>
            <ac:spMk id="18" creationId="{19E96F07-2ABD-D767-E6F8-75DA5C79287C}"/>
          </ac:spMkLst>
        </pc:spChg>
        <pc:spChg chg="add mod">
          <ac:chgData name="Reed Kiely" userId="768be38e-2fb5-40ce-925d-bd8e9d9e3c31" providerId="ADAL" clId="{BDD0BDA3-D5FF-4AE4-BC59-247ECFD033DF}" dt="2022-07-25T20:38:22.095" v="941" actId="1076"/>
          <ac:spMkLst>
            <pc:docMk/>
            <pc:sldMk cId="808231447" sldId="2144328249"/>
            <ac:spMk id="19" creationId="{232D4F23-A230-CDAA-E71C-67A1B5FEE1DE}"/>
          </ac:spMkLst>
        </pc:spChg>
        <pc:spChg chg="add mod">
          <ac:chgData name="Reed Kiely" userId="768be38e-2fb5-40ce-925d-bd8e9d9e3c31" providerId="ADAL" clId="{BDD0BDA3-D5FF-4AE4-BC59-247ECFD033DF}" dt="2022-07-25T20:38:22.095" v="941" actId="1076"/>
          <ac:spMkLst>
            <pc:docMk/>
            <pc:sldMk cId="808231447" sldId="2144328249"/>
            <ac:spMk id="20" creationId="{3957EFB0-36B7-3765-F326-ECAD3BF4DA9C}"/>
          </ac:spMkLst>
        </pc:spChg>
        <pc:spChg chg="add mod">
          <ac:chgData name="Reed Kiely" userId="768be38e-2fb5-40ce-925d-bd8e9d9e3c31" providerId="ADAL" clId="{BDD0BDA3-D5FF-4AE4-BC59-247ECFD033DF}" dt="2022-07-25T20:38:22.095" v="941" actId="1076"/>
          <ac:spMkLst>
            <pc:docMk/>
            <pc:sldMk cId="808231447" sldId="2144328249"/>
            <ac:spMk id="21" creationId="{613C8F03-A551-AA56-815F-91A4E99DF7DC}"/>
          </ac:spMkLst>
        </pc:spChg>
        <pc:spChg chg="add mod">
          <ac:chgData name="Reed Kiely" userId="768be38e-2fb5-40ce-925d-bd8e9d9e3c31" providerId="ADAL" clId="{BDD0BDA3-D5FF-4AE4-BC59-247ECFD033DF}" dt="2022-07-25T20:38:22.095" v="941" actId="1076"/>
          <ac:spMkLst>
            <pc:docMk/>
            <pc:sldMk cId="808231447" sldId="2144328249"/>
            <ac:spMk id="22" creationId="{0C86C33F-CA47-7AB1-1D40-72858D26C881}"/>
          </ac:spMkLst>
        </pc:spChg>
        <pc:spChg chg="add mod">
          <ac:chgData name="Reed Kiely" userId="768be38e-2fb5-40ce-925d-bd8e9d9e3c31" providerId="ADAL" clId="{BDD0BDA3-D5FF-4AE4-BC59-247ECFD033DF}" dt="2022-07-28T18:57:32.380" v="1684" actId="208"/>
          <ac:spMkLst>
            <pc:docMk/>
            <pc:sldMk cId="808231447" sldId="2144328249"/>
            <ac:spMk id="24" creationId="{7A23798F-2811-14D3-0790-5D7594984E5F}"/>
          </ac:spMkLst>
        </pc:spChg>
        <pc:spChg chg="add mod">
          <ac:chgData name="Reed Kiely" userId="768be38e-2fb5-40ce-925d-bd8e9d9e3c31" providerId="ADAL" clId="{BDD0BDA3-D5FF-4AE4-BC59-247ECFD033DF}" dt="2022-07-25T20:38:36.101" v="942" actId="1076"/>
          <ac:spMkLst>
            <pc:docMk/>
            <pc:sldMk cId="808231447" sldId="2144328249"/>
            <ac:spMk id="24" creationId="{A57AFE37-BE58-F5EE-6F6B-801689188857}"/>
          </ac:spMkLst>
        </pc:spChg>
        <pc:spChg chg="add mod">
          <ac:chgData name="Reed Kiely" userId="768be38e-2fb5-40ce-925d-bd8e9d9e3c31" providerId="ADAL" clId="{BDD0BDA3-D5FF-4AE4-BC59-247ECFD033DF}" dt="2022-07-25T20:38:36.101" v="942" actId="1076"/>
          <ac:spMkLst>
            <pc:docMk/>
            <pc:sldMk cId="808231447" sldId="2144328249"/>
            <ac:spMk id="26" creationId="{397B44A6-3318-A751-B24F-333066E4B09A}"/>
          </ac:spMkLst>
        </pc:spChg>
        <pc:spChg chg="add mod">
          <ac:chgData name="Reed Kiely" userId="768be38e-2fb5-40ce-925d-bd8e9d9e3c31" providerId="ADAL" clId="{BDD0BDA3-D5FF-4AE4-BC59-247ECFD033DF}" dt="2022-07-28T19:13:48.536" v="1930" actId="1036"/>
          <ac:spMkLst>
            <pc:docMk/>
            <pc:sldMk cId="808231447" sldId="2144328249"/>
            <ac:spMk id="26" creationId="{89814424-CB4D-DEF2-8CFC-B0C946099F7B}"/>
          </ac:spMkLst>
        </pc:spChg>
        <pc:spChg chg="add mod">
          <ac:chgData name="Reed Kiely" userId="768be38e-2fb5-40ce-925d-bd8e9d9e3c31" providerId="ADAL" clId="{BDD0BDA3-D5FF-4AE4-BC59-247ECFD033DF}" dt="2022-07-28T18:57:36.131" v="1685" actId="208"/>
          <ac:spMkLst>
            <pc:docMk/>
            <pc:sldMk cId="808231447" sldId="2144328249"/>
            <ac:spMk id="27" creationId="{BD115863-EEA1-B1F0-D462-3F938948C463}"/>
          </ac:spMkLst>
        </pc:spChg>
        <pc:spChg chg="add mod">
          <ac:chgData name="Reed Kiely" userId="768be38e-2fb5-40ce-925d-bd8e9d9e3c31" providerId="ADAL" clId="{BDD0BDA3-D5FF-4AE4-BC59-247ECFD033DF}" dt="2022-07-25T20:38:36.101" v="942" actId="1076"/>
          <ac:spMkLst>
            <pc:docMk/>
            <pc:sldMk cId="808231447" sldId="2144328249"/>
            <ac:spMk id="27" creationId="{F2325D2E-9655-8582-A48A-F91EF37F3BDD}"/>
          </ac:spMkLst>
        </pc:spChg>
        <pc:spChg chg="add mod">
          <ac:chgData name="Reed Kiely" userId="768be38e-2fb5-40ce-925d-bd8e9d9e3c31" providerId="ADAL" clId="{BDD0BDA3-D5FF-4AE4-BC59-247ECFD033DF}" dt="2022-07-26T03:10:27.546" v="949" actId="1076"/>
          <ac:spMkLst>
            <pc:docMk/>
            <pc:sldMk cId="808231447" sldId="2144328249"/>
            <ac:spMk id="28" creationId="{C55273F3-6594-C672-D9D9-8F22F97DCAFE}"/>
          </ac:spMkLst>
        </pc:spChg>
        <pc:spChg chg="add mod">
          <ac:chgData name="Reed Kiely" userId="768be38e-2fb5-40ce-925d-bd8e9d9e3c31" providerId="ADAL" clId="{BDD0BDA3-D5FF-4AE4-BC59-247ECFD033DF}" dt="2022-07-28T19:13:53.744" v="1931" actId="207"/>
          <ac:spMkLst>
            <pc:docMk/>
            <pc:sldMk cId="808231447" sldId="2144328249"/>
            <ac:spMk id="29" creationId="{0A203529-C2EA-EADC-BAEB-67084FB83F06}"/>
          </ac:spMkLst>
        </pc:spChg>
        <pc:spChg chg="add mod">
          <ac:chgData name="Reed Kiely" userId="768be38e-2fb5-40ce-925d-bd8e9d9e3c31" providerId="ADAL" clId="{BDD0BDA3-D5FF-4AE4-BC59-247ECFD033DF}" dt="2022-07-25T20:38:36.101" v="942" actId="1076"/>
          <ac:spMkLst>
            <pc:docMk/>
            <pc:sldMk cId="808231447" sldId="2144328249"/>
            <ac:spMk id="29" creationId="{712EE7BF-174E-F19E-170B-DD6CF8E57D2D}"/>
          </ac:spMkLst>
        </pc:spChg>
        <pc:spChg chg="add mod">
          <ac:chgData name="Reed Kiely" userId="768be38e-2fb5-40ce-925d-bd8e9d9e3c31" providerId="ADAL" clId="{BDD0BDA3-D5FF-4AE4-BC59-247ECFD033DF}" dt="2022-07-26T03:10:27.546" v="949" actId="1076"/>
          <ac:spMkLst>
            <pc:docMk/>
            <pc:sldMk cId="808231447" sldId="2144328249"/>
            <ac:spMk id="30" creationId="{9C5198BB-8660-CD83-2199-559E3AE15A7C}"/>
          </ac:spMkLst>
        </pc:spChg>
        <pc:spChg chg="mod">
          <ac:chgData name="Reed Kiely" userId="768be38e-2fb5-40ce-925d-bd8e9d9e3c31" providerId="ADAL" clId="{BDD0BDA3-D5FF-4AE4-BC59-247ECFD033DF}" dt="2022-07-28T19:14:52.476" v="1952" actId="1035"/>
          <ac:spMkLst>
            <pc:docMk/>
            <pc:sldMk cId="808231447" sldId="2144328249"/>
            <ac:spMk id="31" creationId="{95B012A8-D413-E93A-E5DD-F0BA1A1059B4}"/>
          </ac:spMkLst>
        </pc:spChg>
        <pc:spChg chg="del mod">
          <ac:chgData name="Reed Kiely" userId="768be38e-2fb5-40ce-925d-bd8e9d9e3c31" providerId="ADAL" clId="{BDD0BDA3-D5FF-4AE4-BC59-247ECFD033DF}" dt="2022-07-25T20:37:26.253" v="913" actId="478"/>
          <ac:spMkLst>
            <pc:docMk/>
            <pc:sldMk cId="808231447" sldId="2144328249"/>
            <ac:spMk id="31" creationId="{EBE4BB2D-B4B2-1A61-325A-2802AF3EDF6E}"/>
          </ac:spMkLst>
        </pc:spChg>
        <pc:spChg chg="mod">
          <ac:chgData name="Reed Kiely" userId="768be38e-2fb5-40ce-925d-bd8e9d9e3c31" providerId="ADAL" clId="{BDD0BDA3-D5FF-4AE4-BC59-247ECFD033DF}" dt="2022-07-28T18:58:00.390" v="1690" actId="1076"/>
          <ac:spMkLst>
            <pc:docMk/>
            <pc:sldMk cId="808231447" sldId="2144328249"/>
            <ac:spMk id="32" creationId="{4249EF2C-84D2-EE78-EEDA-D073697F76F7}"/>
          </ac:spMkLst>
        </pc:spChg>
        <pc:spChg chg="mod">
          <ac:chgData name="Reed Kiely" userId="768be38e-2fb5-40ce-925d-bd8e9d9e3c31" providerId="ADAL" clId="{BDD0BDA3-D5FF-4AE4-BC59-247ECFD033DF}" dt="2022-07-28T18:58:00.390" v="1690" actId="1076"/>
          <ac:spMkLst>
            <pc:docMk/>
            <pc:sldMk cId="808231447" sldId="2144328249"/>
            <ac:spMk id="33" creationId="{90178D66-5233-B39E-A309-BF4B48F7DB78}"/>
          </ac:spMkLst>
        </pc:spChg>
        <pc:spChg chg="add mod">
          <ac:chgData name="Reed Kiely" userId="768be38e-2fb5-40ce-925d-bd8e9d9e3c31" providerId="ADAL" clId="{BDD0BDA3-D5FF-4AE4-BC59-247ECFD033DF}" dt="2022-07-28T19:14:02.223" v="1932" actId="404"/>
          <ac:spMkLst>
            <pc:docMk/>
            <pc:sldMk cId="808231447" sldId="2144328249"/>
            <ac:spMk id="34" creationId="{03926F33-E91B-8424-A254-FB4956D6AEA9}"/>
          </ac:spMkLst>
        </pc:spChg>
        <pc:spChg chg="add del mod">
          <ac:chgData name="Reed Kiely" userId="768be38e-2fb5-40ce-925d-bd8e9d9e3c31" providerId="ADAL" clId="{BDD0BDA3-D5FF-4AE4-BC59-247ECFD033DF}" dt="2022-07-25T20:38:22.095" v="941" actId="1076"/>
          <ac:spMkLst>
            <pc:docMk/>
            <pc:sldMk cId="808231447" sldId="2144328249"/>
            <ac:spMk id="34" creationId="{D348B22D-5F86-42D1-3AF5-213190114A9B}"/>
          </ac:spMkLst>
        </pc:spChg>
        <pc:spChg chg="del">
          <ac:chgData name="Reed Kiely" userId="768be38e-2fb5-40ce-925d-bd8e9d9e3c31" providerId="ADAL" clId="{BDD0BDA3-D5FF-4AE4-BC59-247ECFD033DF}" dt="2022-07-25T20:37:19.318" v="911" actId="478"/>
          <ac:spMkLst>
            <pc:docMk/>
            <pc:sldMk cId="808231447" sldId="2144328249"/>
            <ac:spMk id="35" creationId="{83600EF7-E3E2-C33A-7FB8-753F6B43476C}"/>
          </ac:spMkLst>
        </pc:spChg>
        <pc:spChg chg="add mod">
          <ac:chgData name="Reed Kiely" userId="768be38e-2fb5-40ce-925d-bd8e9d9e3c31" providerId="ADAL" clId="{BDD0BDA3-D5FF-4AE4-BC59-247ECFD033DF}" dt="2022-07-28T19:14:13.300" v="1943" actId="20577"/>
          <ac:spMkLst>
            <pc:docMk/>
            <pc:sldMk cId="808231447" sldId="2144328249"/>
            <ac:spMk id="35" creationId="{F9A4E103-6FA2-9926-2CE5-E9CA26D687E0}"/>
          </ac:spMkLst>
        </pc:spChg>
        <pc:spChg chg="add del mod">
          <ac:chgData name="Reed Kiely" userId="768be38e-2fb5-40ce-925d-bd8e9d9e3c31" providerId="ADAL" clId="{BDD0BDA3-D5FF-4AE4-BC59-247ECFD033DF}" dt="2022-07-28T19:14:52.476" v="1952" actId="1035"/>
          <ac:spMkLst>
            <pc:docMk/>
            <pc:sldMk cId="808231447" sldId="2144328249"/>
            <ac:spMk id="36" creationId="{6B856A6D-945C-5AF8-245F-A8FE7FB6BA67}"/>
          </ac:spMkLst>
        </pc:spChg>
        <pc:spChg chg="add mod">
          <ac:chgData name="Reed Kiely" userId="768be38e-2fb5-40ce-925d-bd8e9d9e3c31" providerId="ADAL" clId="{BDD0BDA3-D5FF-4AE4-BC59-247ECFD033DF}" dt="2022-07-28T13:45:17.029" v="1245" actId="1076"/>
          <ac:spMkLst>
            <pc:docMk/>
            <pc:sldMk cId="808231447" sldId="2144328249"/>
            <ac:spMk id="37" creationId="{6906C239-4DC5-AAD8-C43A-7FBF94F8C7AE}"/>
          </ac:spMkLst>
        </pc:spChg>
        <pc:spChg chg="add mod">
          <ac:chgData name="Reed Kiely" userId="768be38e-2fb5-40ce-925d-bd8e9d9e3c31" providerId="ADAL" clId="{BDD0BDA3-D5FF-4AE4-BC59-247ECFD033DF}" dt="2022-07-28T19:14:02.223" v="1932" actId="404"/>
          <ac:spMkLst>
            <pc:docMk/>
            <pc:sldMk cId="808231447" sldId="2144328249"/>
            <ac:spMk id="38" creationId="{CBD0EC8C-5D27-9AD7-93EE-08C38DA68498}"/>
          </ac:spMkLst>
        </pc:spChg>
        <pc:spChg chg="add mod">
          <ac:chgData name="Reed Kiely" userId="768be38e-2fb5-40ce-925d-bd8e9d9e3c31" providerId="ADAL" clId="{BDD0BDA3-D5FF-4AE4-BC59-247ECFD033DF}" dt="2022-07-28T19:14:16.715" v="1944" actId="207"/>
          <ac:spMkLst>
            <pc:docMk/>
            <pc:sldMk cId="808231447" sldId="2144328249"/>
            <ac:spMk id="39" creationId="{4990874F-70E6-8088-399C-130E6A5D23AE}"/>
          </ac:spMkLst>
        </pc:spChg>
        <pc:graphicFrameChg chg="add del mod">
          <ac:chgData name="Reed Kiely" userId="768be38e-2fb5-40ce-925d-bd8e9d9e3c31" providerId="ADAL" clId="{BDD0BDA3-D5FF-4AE4-BC59-247ECFD033DF}" dt="2022-07-28T19:14:45.738" v="1949" actId="1076"/>
          <ac:graphicFrameMkLst>
            <pc:docMk/>
            <pc:sldMk cId="808231447" sldId="2144328249"/>
            <ac:graphicFrameMk id="16" creationId="{B8E70256-AE4E-69E5-0099-ECB2CD137154}"/>
          </ac:graphicFrameMkLst>
        </pc:graphicFrameChg>
        <pc:graphicFrameChg chg="add del mod">
          <ac:chgData name="Reed Kiely" userId="768be38e-2fb5-40ce-925d-bd8e9d9e3c31" providerId="ADAL" clId="{BDD0BDA3-D5FF-4AE4-BC59-247ECFD033DF}" dt="2022-07-28T19:01:33.530" v="1732" actId="113"/>
          <ac:graphicFrameMkLst>
            <pc:docMk/>
            <pc:sldMk cId="808231447" sldId="2144328249"/>
            <ac:graphicFrameMk id="23" creationId="{9D0FA927-1656-4230-D081-13E510541B53}"/>
          </ac:graphicFrameMkLst>
        </pc:graphicFrameChg>
        <pc:graphicFrameChg chg="del">
          <ac:chgData name="Reed Kiely" userId="768be38e-2fb5-40ce-925d-bd8e9d9e3c31" providerId="ADAL" clId="{BDD0BDA3-D5FF-4AE4-BC59-247ECFD033DF}" dt="2022-07-25T20:37:19.318" v="911" actId="478"/>
          <ac:graphicFrameMkLst>
            <pc:docMk/>
            <pc:sldMk cId="808231447" sldId="2144328249"/>
            <ac:graphicFrameMk id="32" creationId="{6B54C590-848D-9B86-6273-9B327BCF38AA}"/>
          </ac:graphicFrameMkLst>
        </pc:graphicFrameChg>
        <pc:graphicFrameChg chg="del">
          <ac:chgData name="Reed Kiely" userId="768be38e-2fb5-40ce-925d-bd8e9d9e3c31" providerId="ADAL" clId="{BDD0BDA3-D5FF-4AE4-BC59-247ECFD033DF}" dt="2022-07-25T20:37:19.318" v="911" actId="478"/>
          <ac:graphicFrameMkLst>
            <pc:docMk/>
            <pc:sldMk cId="808231447" sldId="2144328249"/>
            <ac:graphicFrameMk id="33" creationId="{D4D330A3-EBA8-91C5-BAF8-6748783B402B}"/>
          </ac:graphicFrameMkLst>
        </pc:graphicFrameChg>
      </pc:sldChg>
      <pc:sldChg chg="del">
        <pc:chgData name="Reed Kiely" userId="768be38e-2fb5-40ce-925d-bd8e9d9e3c31" providerId="ADAL" clId="{BDD0BDA3-D5FF-4AE4-BC59-247ECFD033DF}" dt="2022-07-28T13:46:39.563" v="1251" actId="47"/>
        <pc:sldMkLst>
          <pc:docMk/>
          <pc:sldMk cId="1176003664" sldId="2144328250"/>
        </pc:sldMkLst>
      </pc:sldChg>
      <pc:sldChg chg="addSp delSp modSp add mod">
        <pc:chgData name="Reed Kiely" userId="768be38e-2fb5-40ce-925d-bd8e9d9e3c31" providerId="ADAL" clId="{BDD0BDA3-D5FF-4AE4-BC59-247ECFD033DF}" dt="2022-07-28T19:42:11.574" v="2324" actId="1076"/>
        <pc:sldMkLst>
          <pc:docMk/>
          <pc:sldMk cId="2204032095" sldId="2144328251"/>
        </pc:sldMkLst>
        <pc:spChg chg="del">
          <ac:chgData name="Reed Kiely" userId="768be38e-2fb5-40ce-925d-bd8e9d9e3c31" providerId="ADAL" clId="{BDD0BDA3-D5FF-4AE4-BC59-247ECFD033DF}" dt="2022-07-26T03:12:46.210" v="1011" actId="478"/>
          <ac:spMkLst>
            <pc:docMk/>
            <pc:sldMk cId="2204032095" sldId="2144328251"/>
            <ac:spMk id="2" creationId="{0F851649-2869-4BAB-A622-84403643378B}"/>
          </ac:spMkLst>
        </pc:spChg>
        <pc:spChg chg="del">
          <ac:chgData name="Reed Kiely" userId="768be38e-2fb5-40ce-925d-bd8e9d9e3c31" providerId="ADAL" clId="{BDD0BDA3-D5FF-4AE4-BC59-247ECFD033DF}" dt="2022-07-26T03:12:57.571" v="1012" actId="478"/>
          <ac:spMkLst>
            <pc:docMk/>
            <pc:sldMk cId="2204032095" sldId="2144328251"/>
            <ac:spMk id="3" creationId="{64A5C64F-EE37-C00F-6FDE-8DE157EAC059}"/>
          </ac:spMkLst>
        </pc:spChg>
        <pc:spChg chg="add mod">
          <ac:chgData name="Reed Kiely" userId="768be38e-2fb5-40ce-925d-bd8e9d9e3c31" providerId="ADAL" clId="{BDD0BDA3-D5FF-4AE4-BC59-247ECFD033DF}" dt="2022-07-28T19:29:31.870" v="2306" actId="1036"/>
          <ac:spMkLst>
            <pc:docMk/>
            <pc:sldMk cId="2204032095" sldId="2144328251"/>
            <ac:spMk id="3" creationId="{6668482D-BDB3-3A35-6248-AEA49F6F275B}"/>
          </ac:spMkLst>
        </pc:spChg>
        <pc:spChg chg="add mod">
          <ac:chgData name="Reed Kiely" userId="768be38e-2fb5-40ce-925d-bd8e9d9e3c31" providerId="ADAL" clId="{BDD0BDA3-D5FF-4AE4-BC59-247ECFD033DF}" dt="2022-07-28T19:29:31.870" v="2306" actId="1036"/>
          <ac:spMkLst>
            <pc:docMk/>
            <pc:sldMk cId="2204032095" sldId="2144328251"/>
            <ac:spMk id="4" creationId="{0840E789-921E-F98F-9203-C02D297AFEE5}"/>
          </ac:spMkLst>
        </pc:spChg>
        <pc:spChg chg="del">
          <ac:chgData name="Reed Kiely" userId="768be38e-2fb5-40ce-925d-bd8e9d9e3c31" providerId="ADAL" clId="{BDD0BDA3-D5FF-4AE4-BC59-247ECFD033DF}" dt="2022-07-26T03:12:57.571" v="1012" actId="478"/>
          <ac:spMkLst>
            <pc:docMk/>
            <pc:sldMk cId="2204032095" sldId="2144328251"/>
            <ac:spMk id="4" creationId="{E124D8C6-1736-6AC1-B9A1-5539AF367E57}"/>
          </ac:spMkLst>
        </pc:spChg>
        <pc:spChg chg="del">
          <ac:chgData name="Reed Kiely" userId="768be38e-2fb5-40ce-925d-bd8e9d9e3c31" providerId="ADAL" clId="{BDD0BDA3-D5FF-4AE4-BC59-247ECFD033DF}" dt="2022-07-26T03:12:57.571" v="1012" actId="478"/>
          <ac:spMkLst>
            <pc:docMk/>
            <pc:sldMk cId="2204032095" sldId="2144328251"/>
            <ac:spMk id="5" creationId="{5CD2D631-7015-A23E-C149-A22DF2B6487C}"/>
          </ac:spMkLst>
        </pc:spChg>
        <pc:spChg chg="mod">
          <ac:chgData name="Reed Kiely" userId="768be38e-2fb5-40ce-925d-bd8e9d9e3c31" providerId="ADAL" clId="{BDD0BDA3-D5FF-4AE4-BC59-247ECFD033DF}" dt="2022-07-26T03:13:33.796" v="1028" actId="1076"/>
          <ac:spMkLst>
            <pc:docMk/>
            <pc:sldMk cId="2204032095" sldId="2144328251"/>
            <ac:spMk id="8" creationId="{C8C88E02-F6D0-44F0-B46B-CFF324F72288}"/>
          </ac:spMkLst>
        </pc:spChg>
        <pc:spChg chg="mod">
          <ac:chgData name="Reed Kiely" userId="768be38e-2fb5-40ce-925d-bd8e9d9e3c31" providerId="ADAL" clId="{BDD0BDA3-D5FF-4AE4-BC59-247ECFD033DF}" dt="2022-07-26T03:16:39.547" v="1109" actId="6549"/>
          <ac:spMkLst>
            <pc:docMk/>
            <pc:sldMk cId="2204032095" sldId="2144328251"/>
            <ac:spMk id="12" creationId="{FCBDB492-9443-3D4A-8E9D-B3CECB95DCD7}"/>
          </ac:spMkLst>
        </pc:spChg>
        <pc:spChg chg="mod">
          <ac:chgData name="Reed Kiely" userId="768be38e-2fb5-40ce-925d-bd8e9d9e3c31" providerId="ADAL" clId="{BDD0BDA3-D5FF-4AE4-BC59-247ECFD033DF}" dt="2022-07-28T17:10:37.983" v="1506" actId="207"/>
          <ac:spMkLst>
            <pc:docMk/>
            <pc:sldMk cId="2204032095" sldId="2144328251"/>
            <ac:spMk id="13" creationId="{C7A003CA-B808-DAEA-76D9-EFC10B2F0F67}"/>
          </ac:spMkLst>
        </pc:spChg>
        <pc:spChg chg="del">
          <ac:chgData name="Reed Kiely" userId="768be38e-2fb5-40ce-925d-bd8e9d9e3c31" providerId="ADAL" clId="{BDD0BDA3-D5FF-4AE4-BC59-247ECFD033DF}" dt="2022-07-26T03:12:57.571" v="1012" actId="478"/>
          <ac:spMkLst>
            <pc:docMk/>
            <pc:sldMk cId="2204032095" sldId="2144328251"/>
            <ac:spMk id="14" creationId="{647E1617-1A50-7948-A97D-2203871E3D03}"/>
          </ac:spMkLst>
        </pc:spChg>
        <pc:spChg chg="del">
          <ac:chgData name="Reed Kiely" userId="768be38e-2fb5-40ce-925d-bd8e9d9e3c31" providerId="ADAL" clId="{BDD0BDA3-D5FF-4AE4-BC59-247ECFD033DF}" dt="2022-07-26T03:12:57.571" v="1012" actId="478"/>
          <ac:spMkLst>
            <pc:docMk/>
            <pc:sldMk cId="2204032095" sldId="2144328251"/>
            <ac:spMk id="20" creationId="{3957EFB0-36B7-3765-F326-ECAD3BF4DA9C}"/>
          </ac:spMkLst>
        </pc:spChg>
        <pc:spChg chg="del">
          <ac:chgData name="Reed Kiely" userId="768be38e-2fb5-40ce-925d-bd8e9d9e3c31" providerId="ADAL" clId="{BDD0BDA3-D5FF-4AE4-BC59-247ECFD033DF}" dt="2022-07-26T03:12:57.571" v="1012" actId="478"/>
          <ac:spMkLst>
            <pc:docMk/>
            <pc:sldMk cId="2204032095" sldId="2144328251"/>
            <ac:spMk id="22" creationId="{0C86C33F-CA47-7AB1-1D40-72858D26C881}"/>
          </ac:spMkLst>
        </pc:spChg>
        <pc:spChg chg="add mod">
          <ac:chgData name="Reed Kiely" userId="768be38e-2fb5-40ce-925d-bd8e9d9e3c31" providerId="ADAL" clId="{BDD0BDA3-D5FF-4AE4-BC59-247ECFD033DF}" dt="2022-07-28T19:28:52.622" v="2287" actId="20577"/>
          <ac:spMkLst>
            <pc:docMk/>
            <pc:sldMk cId="2204032095" sldId="2144328251"/>
            <ac:spMk id="24" creationId="{0272DD03-C718-EF57-D2E1-002D2F707A83}"/>
          </ac:spMkLst>
        </pc:spChg>
        <pc:spChg chg="add mod">
          <ac:chgData name="Reed Kiely" userId="768be38e-2fb5-40ce-925d-bd8e9d9e3c31" providerId="ADAL" clId="{BDD0BDA3-D5FF-4AE4-BC59-247ECFD033DF}" dt="2022-07-28T19:29:17.825" v="2298" actId="1035"/>
          <ac:spMkLst>
            <pc:docMk/>
            <pc:sldMk cId="2204032095" sldId="2144328251"/>
            <ac:spMk id="27" creationId="{72FBC6D1-6335-C45B-E9D7-7AD6570760F5}"/>
          </ac:spMkLst>
        </pc:spChg>
        <pc:spChg chg="del">
          <ac:chgData name="Reed Kiely" userId="768be38e-2fb5-40ce-925d-bd8e9d9e3c31" providerId="ADAL" clId="{BDD0BDA3-D5FF-4AE4-BC59-247ECFD033DF}" dt="2022-07-26T03:12:57.571" v="1012" actId="478"/>
          <ac:spMkLst>
            <pc:docMk/>
            <pc:sldMk cId="2204032095" sldId="2144328251"/>
            <ac:spMk id="28" creationId="{C55273F3-6594-C672-D9D9-8F22F97DCAFE}"/>
          </ac:spMkLst>
        </pc:spChg>
        <pc:spChg chg="add mod">
          <ac:chgData name="Reed Kiely" userId="768be38e-2fb5-40ce-925d-bd8e9d9e3c31" providerId="ADAL" clId="{BDD0BDA3-D5FF-4AE4-BC59-247ECFD033DF}" dt="2022-07-28T19:29:17.825" v="2298" actId="1035"/>
          <ac:spMkLst>
            <pc:docMk/>
            <pc:sldMk cId="2204032095" sldId="2144328251"/>
            <ac:spMk id="29" creationId="{076662B1-1C72-115E-5E4A-503DEC58D0E3}"/>
          </ac:spMkLst>
        </pc:spChg>
        <pc:spChg chg="del">
          <ac:chgData name="Reed Kiely" userId="768be38e-2fb5-40ce-925d-bd8e9d9e3c31" providerId="ADAL" clId="{BDD0BDA3-D5FF-4AE4-BC59-247ECFD033DF}" dt="2022-07-26T03:12:57.571" v="1012" actId="478"/>
          <ac:spMkLst>
            <pc:docMk/>
            <pc:sldMk cId="2204032095" sldId="2144328251"/>
            <ac:spMk id="30" creationId="{9C5198BB-8660-CD83-2199-559E3AE15A7C}"/>
          </ac:spMkLst>
        </pc:spChg>
        <pc:spChg chg="add del mod">
          <ac:chgData name="Reed Kiely" userId="768be38e-2fb5-40ce-925d-bd8e9d9e3c31" providerId="ADAL" clId="{BDD0BDA3-D5FF-4AE4-BC59-247ECFD033DF}" dt="2022-07-28T19:42:03.548" v="2322" actId="478"/>
          <ac:spMkLst>
            <pc:docMk/>
            <pc:sldMk cId="2204032095" sldId="2144328251"/>
            <ac:spMk id="30" creationId="{B2EB79F9-9889-96B0-A199-BE7959859635}"/>
          </ac:spMkLst>
        </pc:spChg>
        <pc:spChg chg="add del mod">
          <ac:chgData name="Reed Kiely" userId="768be38e-2fb5-40ce-925d-bd8e9d9e3c31" providerId="ADAL" clId="{BDD0BDA3-D5FF-4AE4-BC59-247ECFD033DF}" dt="2022-07-28T19:20:46.161" v="2052"/>
          <ac:spMkLst>
            <pc:docMk/>
            <pc:sldMk cId="2204032095" sldId="2144328251"/>
            <ac:spMk id="31" creationId="{3742DAFD-7A62-31D1-F5D6-6E660A3C6037}"/>
          </ac:spMkLst>
        </pc:spChg>
        <pc:spChg chg="del">
          <ac:chgData name="Reed Kiely" userId="768be38e-2fb5-40ce-925d-bd8e9d9e3c31" providerId="ADAL" clId="{BDD0BDA3-D5FF-4AE4-BC59-247ECFD033DF}" dt="2022-07-26T03:12:57.571" v="1012" actId="478"/>
          <ac:spMkLst>
            <pc:docMk/>
            <pc:sldMk cId="2204032095" sldId="2144328251"/>
            <ac:spMk id="31" creationId="{95B012A8-D413-E93A-E5DD-F0BA1A1059B4}"/>
          </ac:spMkLst>
        </pc:spChg>
        <pc:spChg chg="del">
          <ac:chgData name="Reed Kiely" userId="768be38e-2fb5-40ce-925d-bd8e9d9e3c31" providerId="ADAL" clId="{BDD0BDA3-D5FF-4AE4-BC59-247ECFD033DF}" dt="2022-07-26T03:12:57.571" v="1012" actId="478"/>
          <ac:spMkLst>
            <pc:docMk/>
            <pc:sldMk cId="2204032095" sldId="2144328251"/>
            <ac:spMk id="32" creationId="{4249EF2C-84D2-EE78-EEDA-D073697F76F7}"/>
          </ac:spMkLst>
        </pc:spChg>
        <pc:spChg chg="add del mod">
          <ac:chgData name="Reed Kiely" userId="768be38e-2fb5-40ce-925d-bd8e9d9e3c31" providerId="ADAL" clId="{BDD0BDA3-D5FF-4AE4-BC59-247ECFD033DF}" dt="2022-07-28T19:20:46.161" v="2052"/>
          <ac:spMkLst>
            <pc:docMk/>
            <pc:sldMk cId="2204032095" sldId="2144328251"/>
            <ac:spMk id="32" creationId="{F14520B7-986F-A3AA-377A-71FAAC39BCAF}"/>
          </ac:spMkLst>
        </pc:spChg>
        <pc:spChg chg="add del mod">
          <ac:chgData name="Reed Kiely" userId="768be38e-2fb5-40ce-925d-bd8e9d9e3c31" providerId="ADAL" clId="{BDD0BDA3-D5FF-4AE4-BC59-247ECFD033DF}" dt="2022-07-28T19:20:46.161" v="2052"/>
          <ac:spMkLst>
            <pc:docMk/>
            <pc:sldMk cId="2204032095" sldId="2144328251"/>
            <ac:spMk id="33" creationId="{6D890164-2CF4-1C75-B8C1-3CEF474237CF}"/>
          </ac:spMkLst>
        </pc:spChg>
        <pc:spChg chg="del">
          <ac:chgData name="Reed Kiely" userId="768be38e-2fb5-40ce-925d-bd8e9d9e3c31" providerId="ADAL" clId="{BDD0BDA3-D5FF-4AE4-BC59-247ECFD033DF}" dt="2022-07-26T03:12:57.571" v="1012" actId="478"/>
          <ac:spMkLst>
            <pc:docMk/>
            <pc:sldMk cId="2204032095" sldId="2144328251"/>
            <ac:spMk id="33" creationId="{90178D66-5233-B39E-A309-BF4B48F7DB78}"/>
          </ac:spMkLst>
        </pc:spChg>
        <pc:spChg chg="add mod">
          <ac:chgData name="Reed Kiely" userId="768be38e-2fb5-40ce-925d-bd8e9d9e3c31" providerId="ADAL" clId="{BDD0BDA3-D5FF-4AE4-BC59-247ECFD033DF}" dt="2022-07-28T19:29:17.825" v="2298" actId="1035"/>
          <ac:spMkLst>
            <pc:docMk/>
            <pc:sldMk cId="2204032095" sldId="2144328251"/>
            <ac:spMk id="34" creationId="{16E72B67-E9FA-0D7A-676C-B04F1734EF60}"/>
          </ac:spMkLst>
        </pc:spChg>
        <pc:spChg chg="add mod">
          <ac:chgData name="Reed Kiely" userId="768be38e-2fb5-40ce-925d-bd8e9d9e3c31" providerId="ADAL" clId="{BDD0BDA3-D5FF-4AE4-BC59-247ECFD033DF}" dt="2022-07-28T19:29:17.825" v="2298" actId="1035"/>
          <ac:spMkLst>
            <pc:docMk/>
            <pc:sldMk cId="2204032095" sldId="2144328251"/>
            <ac:spMk id="35" creationId="{C93370F0-7F67-B05F-DF0C-F31A239FF2AF}"/>
          </ac:spMkLst>
        </pc:spChg>
        <pc:spChg chg="add del mod">
          <ac:chgData name="Reed Kiely" userId="768be38e-2fb5-40ce-925d-bd8e9d9e3c31" providerId="ADAL" clId="{BDD0BDA3-D5FF-4AE4-BC59-247ECFD033DF}" dt="2022-07-28T19:20:46.161" v="2052"/>
          <ac:spMkLst>
            <pc:docMk/>
            <pc:sldMk cId="2204032095" sldId="2144328251"/>
            <ac:spMk id="36" creationId="{0A110A58-4193-8DDC-5062-41A071112252}"/>
          </ac:spMkLst>
        </pc:spChg>
        <pc:spChg chg="del">
          <ac:chgData name="Reed Kiely" userId="768be38e-2fb5-40ce-925d-bd8e9d9e3c31" providerId="ADAL" clId="{BDD0BDA3-D5FF-4AE4-BC59-247ECFD033DF}" dt="2022-07-26T03:12:57.571" v="1012" actId="478"/>
          <ac:spMkLst>
            <pc:docMk/>
            <pc:sldMk cId="2204032095" sldId="2144328251"/>
            <ac:spMk id="36" creationId="{6B856A6D-945C-5AF8-245F-A8FE7FB6BA67}"/>
          </ac:spMkLst>
        </pc:spChg>
        <pc:spChg chg="del">
          <ac:chgData name="Reed Kiely" userId="768be38e-2fb5-40ce-925d-bd8e9d9e3c31" providerId="ADAL" clId="{BDD0BDA3-D5FF-4AE4-BC59-247ECFD033DF}" dt="2022-07-26T03:12:34.420" v="1007" actId="478"/>
          <ac:spMkLst>
            <pc:docMk/>
            <pc:sldMk cId="2204032095" sldId="2144328251"/>
            <ac:spMk id="37" creationId="{6906C239-4DC5-AAD8-C43A-7FBF94F8C7AE}"/>
          </ac:spMkLst>
        </pc:spChg>
        <pc:spChg chg="add mod">
          <ac:chgData name="Reed Kiely" userId="768be38e-2fb5-40ce-925d-bd8e9d9e3c31" providerId="ADAL" clId="{BDD0BDA3-D5FF-4AE4-BC59-247ECFD033DF}" dt="2022-07-28T19:29:31.870" v="2306" actId="1036"/>
          <ac:spMkLst>
            <pc:docMk/>
            <pc:sldMk cId="2204032095" sldId="2144328251"/>
            <ac:spMk id="37" creationId="{F1764488-346F-8931-C605-F83616986408}"/>
          </ac:spMkLst>
        </pc:spChg>
        <pc:spChg chg="add mod">
          <ac:chgData name="Reed Kiely" userId="768be38e-2fb5-40ce-925d-bd8e9d9e3c31" providerId="ADAL" clId="{BDD0BDA3-D5FF-4AE4-BC59-247ECFD033DF}" dt="2022-07-28T19:29:17.825" v="2298" actId="1035"/>
          <ac:spMkLst>
            <pc:docMk/>
            <pc:sldMk cId="2204032095" sldId="2144328251"/>
            <ac:spMk id="38" creationId="{33C6F4B5-3DF2-560A-3EDA-5D293AE1B45F}"/>
          </ac:spMkLst>
        </pc:spChg>
        <pc:spChg chg="add mod">
          <ac:chgData name="Reed Kiely" userId="768be38e-2fb5-40ce-925d-bd8e9d9e3c31" providerId="ADAL" clId="{BDD0BDA3-D5FF-4AE4-BC59-247ECFD033DF}" dt="2022-07-28T19:29:17.825" v="2298" actId="1035"/>
          <ac:spMkLst>
            <pc:docMk/>
            <pc:sldMk cId="2204032095" sldId="2144328251"/>
            <ac:spMk id="39" creationId="{2B461CAE-977D-E3D3-1A39-2DCADFCF2AB4}"/>
          </ac:spMkLst>
        </pc:spChg>
        <pc:spChg chg="add mod">
          <ac:chgData name="Reed Kiely" userId="768be38e-2fb5-40ce-925d-bd8e9d9e3c31" providerId="ADAL" clId="{BDD0BDA3-D5FF-4AE4-BC59-247ECFD033DF}" dt="2022-07-28T19:29:17.825" v="2298" actId="1035"/>
          <ac:spMkLst>
            <pc:docMk/>
            <pc:sldMk cId="2204032095" sldId="2144328251"/>
            <ac:spMk id="41" creationId="{D424583D-D981-CC65-7510-59D963197E77}"/>
          </ac:spMkLst>
        </pc:spChg>
        <pc:spChg chg="add mod">
          <ac:chgData name="Reed Kiely" userId="768be38e-2fb5-40ce-925d-bd8e9d9e3c31" providerId="ADAL" clId="{BDD0BDA3-D5FF-4AE4-BC59-247ECFD033DF}" dt="2022-07-28T19:29:17.825" v="2298" actId="1035"/>
          <ac:spMkLst>
            <pc:docMk/>
            <pc:sldMk cId="2204032095" sldId="2144328251"/>
            <ac:spMk id="42" creationId="{4B6CD839-178F-D2EC-746D-BCFB8348D01A}"/>
          </ac:spMkLst>
        </pc:spChg>
        <pc:spChg chg="add mod">
          <ac:chgData name="Reed Kiely" userId="768be38e-2fb5-40ce-925d-bd8e9d9e3c31" providerId="ADAL" clId="{BDD0BDA3-D5FF-4AE4-BC59-247ECFD033DF}" dt="2022-07-28T19:29:17.825" v="2298" actId="1035"/>
          <ac:spMkLst>
            <pc:docMk/>
            <pc:sldMk cId="2204032095" sldId="2144328251"/>
            <ac:spMk id="43" creationId="{7BDC156D-4392-9C7E-1C66-D9800F609BA0}"/>
          </ac:spMkLst>
        </pc:spChg>
        <pc:spChg chg="add mod">
          <ac:chgData name="Reed Kiely" userId="768be38e-2fb5-40ce-925d-bd8e9d9e3c31" providerId="ADAL" clId="{BDD0BDA3-D5FF-4AE4-BC59-247ECFD033DF}" dt="2022-07-28T19:29:17.825" v="2298" actId="1035"/>
          <ac:spMkLst>
            <pc:docMk/>
            <pc:sldMk cId="2204032095" sldId="2144328251"/>
            <ac:spMk id="44" creationId="{67FE1D3B-B268-158D-F285-38E05B66604E}"/>
          </ac:spMkLst>
        </pc:spChg>
        <pc:spChg chg="add mod">
          <ac:chgData name="Reed Kiely" userId="768be38e-2fb5-40ce-925d-bd8e9d9e3c31" providerId="ADAL" clId="{BDD0BDA3-D5FF-4AE4-BC59-247ECFD033DF}" dt="2022-07-28T19:29:17.825" v="2298" actId="1035"/>
          <ac:spMkLst>
            <pc:docMk/>
            <pc:sldMk cId="2204032095" sldId="2144328251"/>
            <ac:spMk id="45" creationId="{B054E9E9-1AE2-A220-6373-35E23692DA91}"/>
          </ac:spMkLst>
        </pc:spChg>
        <pc:spChg chg="add mod">
          <ac:chgData name="Reed Kiely" userId="768be38e-2fb5-40ce-925d-bd8e9d9e3c31" providerId="ADAL" clId="{BDD0BDA3-D5FF-4AE4-BC59-247ECFD033DF}" dt="2022-07-28T19:29:17.825" v="2298" actId="1035"/>
          <ac:spMkLst>
            <pc:docMk/>
            <pc:sldMk cId="2204032095" sldId="2144328251"/>
            <ac:spMk id="46" creationId="{E25B3768-75AA-E747-4062-A495E8BBDAD4}"/>
          </ac:spMkLst>
        </pc:spChg>
        <pc:spChg chg="add del mod">
          <ac:chgData name="Reed Kiely" userId="768be38e-2fb5-40ce-925d-bd8e9d9e3c31" providerId="ADAL" clId="{BDD0BDA3-D5FF-4AE4-BC59-247ECFD033DF}" dt="2022-07-28T19:28:36.371" v="2281" actId="478"/>
          <ac:spMkLst>
            <pc:docMk/>
            <pc:sldMk cId="2204032095" sldId="2144328251"/>
            <ac:spMk id="47" creationId="{4A94C348-4915-3146-A0DD-1E7547DB2E6B}"/>
          </ac:spMkLst>
        </pc:spChg>
        <pc:spChg chg="add mod">
          <ac:chgData name="Reed Kiely" userId="768be38e-2fb5-40ce-925d-bd8e9d9e3c31" providerId="ADAL" clId="{BDD0BDA3-D5FF-4AE4-BC59-247ECFD033DF}" dt="2022-07-28T19:29:17.825" v="2298" actId="1035"/>
          <ac:spMkLst>
            <pc:docMk/>
            <pc:sldMk cId="2204032095" sldId="2144328251"/>
            <ac:spMk id="48" creationId="{1ADEBE77-507F-DDF4-D074-978AB904B594}"/>
          </ac:spMkLst>
        </pc:spChg>
        <pc:spChg chg="add del mod">
          <ac:chgData name="Reed Kiely" userId="768be38e-2fb5-40ce-925d-bd8e9d9e3c31" providerId="ADAL" clId="{BDD0BDA3-D5FF-4AE4-BC59-247ECFD033DF}" dt="2022-07-28T19:22:26.931" v="2108"/>
          <ac:spMkLst>
            <pc:docMk/>
            <pc:sldMk cId="2204032095" sldId="2144328251"/>
            <ac:spMk id="49" creationId="{799E7966-BE2F-6F22-89E6-073BB4F9B6B2}"/>
          </ac:spMkLst>
        </pc:spChg>
        <pc:spChg chg="add mod">
          <ac:chgData name="Reed Kiely" userId="768be38e-2fb5-40ce-925d-bd8e9d9e3c31" providerId="ADAL" clId="{BDD0BDA3-D5FF-4AE4-BC59-247ECFD033DF}" dt="2022-07-28T19:29:31.870" v="2306" actId="1036"/>
          <ac:spMkLst>
            <pc:docMk/>
            <pc:sldMk cId="2204032095" sldId="2144328251"/>
            <ac:spMk id="50" creationId="{DB04556B-312E-5D24-92FD-0351FA3964EF}"/>
          </ac:spMkLst>
        </pc:spChg>
        <pc:spChg chg="add mod">
          <ac:chgData name="Reed Kiely" userId="768be38e-2fb5-40ce-925d-bd8e9d9e3c31" providerId="ADAL" clId="{BDD0BDA3-D5FF-4AE4-BC59-247ECFD033DF}" dt="2022-07-28T19:29:31.870" v="2306" actId="1036"/>
          <ac:spMkLst>
            <pc:docMk/>
            <pc:sldMk cId="2204032095" sldId="2144328251"/>
            <ac:spMk id="51" creationId="{C23D0904-530D-97D0-B2DD-23613D7C3281}"/>
          </ac:spMkLst>
        </pc:spChg>
        <pc:spChg chg="add mod">
          <ac:chgData name="Reed Kiely" userId="768be38e-2fb5-40ce-925d-bd8e9d9e3c31" providerId="ADAL" clId="{BDD0BDA3-D5FF-4AE4-BC59-247ECFD033DF}" dt="2022-07-28T19:29:31.870" v="2306" actId="1036"/>
          <ac:spMkLst>
            <pc:docMk/>
            <pc:sldMk cId="2204032095" sldId="2144328251"/>
            <ac:spMk id="52" creationId="{45BA41B0-B6B2-9098-7BF7-F057C689D0F5}"/>
          </ac:spMkLst>
        </pc:spChg>
        <pc:spChg chg="add mod">
          <ac:chgData name="Reed Kiely" userId="768be38e-2fb5-40ce-925d-bd8e9d9e3c31" providerId="ADAL" clId="{BDD0BDA3-D5FF-4AE4-BC59-247ECFD033DF}" dt="2022-07-28T19:29:31.870" v="2306" actId="1036"/>
          <ac:spMkLst>
            <pc:docMk/>
            <pc:sldMk cId="2204032095" sldId="2144328251"/>
            <ac:spMk id="53" creationId="{0DB7E805-2C88-8C81-35F0-9B3775CED02C}"/>
          </ac:spMkLst>
        </pc:spChg>
        <pc:spChg chg="add mod">
          <ac:chgData name="Reed Kiely" userId="768be38e-2fb5-40ce-925d-bd8e9d9e3c31" providerId="ADAL" clId="{BDD0BDA3-D5FF-4AE4-BC59-247ECFD033DF}" dt="2022-07-28T19:29:17.825" v="2298" actId="1035"/>
          <ac:spMkLst>
            <pc:docMk/>
            <pc:sldMk cId="2204032095" sldId="2144328251"/>
            <ac:spMk id="54" creationId="{775434A2-8674-CEF1-B844-0A8235ACDBDD}"/>
          </ac:spMkLst>
        </pc:spChg>
        <pc:spChg chg="add mod">
          <ac:chgData name="Reed Kiely" userId="768be38e-2fb5-40ce-925d-bd8e9d9e3c31" providerId="ADAL" clId="{BDD0BDA3-D5FF-4AE4-BC59-247ECFD033DF}" dt="2022-07-28T19:42:11.574" v="2324" actId="1076"/>
          <ac:spMkLst>
            <pc:docMk/>
            <pc:sldMk cId="2204032095" sldId="2144328251"/>
            <ac:spMk id="55" creationId="{FC31CBE7-9FB7-CB1D-E4C8-926CDC1F976C}"/>
          </ac:spMkLst>
        </pc:spChg>
        <pc:graphicFrameChg chg="del">
          <ac:chgData name="Reed Kiely" userId="768be38e-2fb5-40ce-925d-bd8e9d9e3c31" providerId="ADAL" clId="{BDD0BDA3-D5FF-4AE4-BC59-247ECFD033DF}" dt="2022-07-26T03:13:00.485" v="1013" actId="478"/>
          <ac:graphicFrameMkLst>
            <pc:docMk/>
            <pc:sldMk cId="2204032095" sldId="2144328251"/>
            <ac:graphicFrameMk id="16" creationId="{B8E70256-AE4E-69E5-0099-ECB2CD137154}"/>
          </ac:graphicFrameMkLst>
        </pc:graphicFrameChg>
        <pc:graphicFrameChg chg="del">
          <ac:chgData name="Reed Kiely" userId="768be38e-2fb5-40ce-925d-bd8e9d9e3c31" providerId="ADAL" clId="{BDD0BDA3-D5FF-4AE4-BC59-247ECFD033DF}" dt="2022-07-26T03:13:00.485" v="1013" actId="478"/>
          <ac:graphicFrameMkLst>
            <pc:docMk/>
            <pc:sldMk cId="2204032095" sldId="2144328251"/>
            <ac:graphicFrameMk id="23" creationId="{9D0FA927-1656-4230-D081-13E510541B53}"/>
          </ac:graphicFrameMkLst>
        </pc:graphicFrameChg>
        <pc:graphicFrameChg chg="add mod">
          <ac:chgData name="Reed Kiely" userId="768be38e-2fb5-40ce-925d-bd8e9d9e3c31" providerId="ADAL" clId="{BDD0BDA3-D5FF-4AE4-BC59-247ECFD033DF}" dt="2022-07-28T19:29:17.825" v="2298" actId="1035"/>
          <ac:graphicFrameMkLst>
            <pc:docMk/>
            <pc:sldMk cId="2204032095" sldId="2144328251"/>
            <ac:graphicFrameMk id="26" creationId="{B6DEAFE3-F396-E33E-CF60-47A9F3AF2778}"/>
          </ac:graphicFrameMkLst>
        </pc:graphicFrameChg>
        <pc:graphicFrameChg chg="add mod">
          <ac:chgData name="Reed Kiely" userId="768be38e-2fb5-40ce-925d-bd8e9d9e3c31" providerId="ADAL" clId="{BDD0BDA3-D5FF-4AE4-BC59-247ECFD033DF}" dt="2022-07-28T19:29:17.825" v="2298" actId="1035"/>
          <ac:graphicFrameMkLst>
            <pc:docMk/>
            <pc:sldMk cId="2204032095" sldId="2144328251"/>
            <ac:graphicFrameMk id="40" creationId="{04BF71F5-CDA5-22DE-BB0D-0CE91BAD5BCC}"/>
          </ac:graphicFrameMkLst>
        </pc:graphicFrameChg>
        <pc:cxnChg chg="add mod">
          <ac:chgData name="Reed Kiely" userId="768be38e-2fb5-40ce-925d-bd8e9d9e3c31" providerId="ADAL" clId="{BDD0BDA3-D5FF-4AE4-BC59-247ECFD033DF}" dt="2022-07-28T19:29:45.542" v="2309" actId="208"/>
          <ac:cxnSpMkLst>
            <pc:docMk/>
            <pc:sldMk cId="2204032095" sldId="2144328251"/>
            <ac:cxnSpMk id="6" creationId="{64952067-7136-E8B5-8A6D-945C0080CD05}"/>
          </ac:cxnSpMkLst>
        </pc:cxnChg>
        <pc:cxnChg chg="add mod">
          <ac:chgData name="Reed Kiely" userId="768be38e-2fb5-40ce-925d-bd8e9d9e3c31" providerId="ADAL" clId="{BDD0BDA3-D5FF-4AE4-BC59-247ECFD033DF}" dt="2022-07-28T19:29:43.370" v="2308" actId="208"/>
          <ac:cxnSpMkLst>
            <pc:docMk/>
            <pc:sldMk cId="2204032095" sldId="2144328251"/>
            <ac:cxnSpMk id="7" creationId="{15A8C5D2-D09B-591C-F310-84380031388C}"/>
          </ac:cxnSpMkLst>
        </pc:cxnChg>
      </pc:sldChg>
      <pc:sldChg chg="addSp modSp add del mod">
        <pc:chgData name="Reed Kiely" userId="768be38e-2fb5-40ce-925d-bd8e9d9e3c31" providerId="ADAL" clId="{BDD0BDA3-D5FF-4AE4-BC59-247ECFD033DF}" dt="2022-07-28T19:11:04.986" v="1921" actId="47"/>
        <pc:sldMkLst>
          <pc:docMk/>
          <pc:sldMk cId="3129314836" sldId="2144328252"/>
        </pc:sldMkLst>
        <pc:spChg chg="add mod">
          <ac:chgData name="Reed Kiely" userId="768be38e-2fb5-40ce-925d-bd8e9d9e3c31" providerId="ADAL" clId="{BDD0BDA3-D5FF-4AE4-BC59-247ECFD033DF}" dt="2022-07-28T13:47:00.576" v="1292" actId="1076"/>
          <ac:spMkLst>
            <pc:docMk/>
            <pc:sldMk cId="3129314836" sldId="2144328252"/>
            <ac:spMk id="2" creationId="{885239AE-98F3-F4C2-20FD-36198C18B983}"/>
          </ac:spMkLst>
        </pc:spChg>
      </pc:sldChg>
      <pc:sldChg chg="addSp delSp modSp add mod">
        <pc:chgData name="Reed Kiely" userId="768be38e-2fb5-40ce-925d-bd8e9d9e3c31" providerId="ADAL" clId="{BDD0BDA3-D5FF-4AE4-BC59-247ECFD033DF}" dt="2022-07-28T19:06:21.977" v="1877" actId="20577"/>
        <pc:sldMkLst>
          <pc:docMk/>
          <pc:sldMk cId="609014488" sldId="2144328253"/>
        </pc:sldMkLst>
        <pc:spChg chg="add del mod">
          <ac:chgData name="Reed Kiely" userId="768be38e-2fb5-40ce-925d-bd8e9d9e3c31" providerId="ADAL" clId="{BDD0BDA3-D5FF-4AE4-BC59-247ECFD033DF}" dt="2022-07-28T19:01:28.666" v="1731" actId="478"/>
          <ac:spMkLst>
            <pc:docMk/>
            <pc:sldMk cId="609014488" sldId="2144328253"/>
            <ac:spMk id="2" creationId="{68ADC2C4-5274-3185-A9A2-54D91135A8CA}"/>
          </ac:spMkLst>
        </pc:spChg>
        <pc:spChg chg="mod">
          <ac:chgData name="Reed Kiely" userId="768be38e-2fb5-40ce-925d-bd8e9d9e3c31" providerId="ADAL" clId="{BDD0BDA3-D5FF-4AE4-BC59-247ECFD033DF}" dt="2022-07-26T03:17:12.665" v="1118"/>
          <ac:spMkLst>
            <pc:docMk/>
            <pc:sldMk cId="609014488" sldId="2144328253"/>
            <ac:spMk id="12" creationId="{FCBDB492-9443-3D4A-8E9D-B3CECB95DCD7}"/>
          </ac:spMkLst>
        </pc:spChg>
        <pc:spChg chg="mod">
          <ac:chgData name="Reed Kiely" userId="768be38e-2fb5-40ce-925d-bd8e9d9e3c31" providerId="ADAL" clId="{BDD0BDA3-D5FF-4AE4-BC59-247ECFD033DF}" dt="2022-07-26T03:17:33.926" v="1123" actId="1076"/>
          <ac:spMkLst>
            <pc:docMk/>
            <pc:sldMk cId="609014488" sldId="2144328253"/>
            <ac:spMk id="13" creationId="{C7A003CA-B808-DAEA-76D9-EFC10B2F0F67}"/>
          </ac:spMkLst>
        </pc:spChg>
        <pc:spChg chg="add del mod">
          <ac:chgData name="Reed Kiely" userId="768be38e-2fb5-40ce-925d-bd8e9d9e3c31" providerId="ADAL" clId="{BDD0BDA3-D5FF-4AE4-BC59-247ECFD033DF}" dt="2022-07-26T03:17:30.852" v="1122" actId="478"/>
          <ac:spMkLst>
            <pc:docMk/>
            <pc:sldMk cId="609014488" sldId="2144328253"/>
            <ac:spMk id="14" creationId="{0505068A-ECA4-79BA-FE14-A1EC717DC605}"/>
          </ac:spMkLst>
        </pc:spChg>
        <pc:spChg chg="del">
          <ac:chgData name="Reed Kiely" userId="768be38e-2fb5-40ce-925d-bd8e9d9e3c31" providerId="ADAL" clId="{BDD0BDA3-D5FF-4AE4-BC59-247ECFD033DF}" dt="2022-07-26T03:17:23.061" v="1119" actId="478"/>
          <ac:spMkLst>
            <pc:docMk/>
            <pc:sldMk cId="609014488" sldId="2144328253"/>
            <ac:spMk id="31" creationId="{EBE4BB2D-B4B2-1A61-325A-2802AF3EDF6E}"/>
          </ac:spMkLst>
        </pc:spChg>
        <pc:spChg chg="del">
          <ac:chgData name="Reed Kiely" userId="768be38e-2fb5-40ce-925d-bd8e9d9e3c31" providerId="ADAL" clId="{BDD0BDA3-D5FF-4AE4-BC59-247ECFD033DF}" dt="2022-07-26T03:17:23.061" v="1119" actId="478"/>
          <ac:spMkLst>
            <pc:docMk/>
            <pc:sldMk cId="609014488" sldId="2144328253"/>
            <ac:spMk id="35" creationId="{83600EF7-E3E2-C33A-7FB8-753F6B43476C}"/>
          </ac:spMkLst>
        </pc:spChg>
        <pc:graphicFrameChg chg="add mod">
          <ac:chgData name="Reed Kiely" userId="768be38e-2fb5-40ce-925d-bd8e9d9e3c31" providerId="ADAL" clId="{BDD0BDA3-D5FF-4AE4-BC59-247ECFD033DF}" dt="2022-07-28T19:06:21.977" v="1877" actId="20577"/>
          <ac:graphicFrameMkLst>
            <pc:docMk/>
            <pc:sldMk cId="609014488" sldId="2144328253"/>
            <ac:graphicFrameMk id="16" creationId="{BB978161-38BA-CD2B-949C-EE6CA377DB61}"/>
          </ac:graphicFrameMkLst>
        </pc:graphicFrameChg>
        <pc:graphicFrameChg chg="del">
          <ac:chgData name="Reed Kiely" userId="768be38e-2fb5-40ce-925d-bd8e9d9e3c31" providerId="ADAL" clId="{BDD0BDA3-D5FF-4AE4-BC59-247ECFD033DF}" dt="2022-07-26T03:17:23.061" v="1119" actId="478"/>
          <ac:graphicFrameMkLst>
            <pc:docMk/>
            <pc:sldMk cId="609014488" sldId="2144328253"/>
            <ac:graphicFrameMk id="32" creationId="{6B54C590-848D-9B86-6273-9B327BCF38AA}"/>
          </ac:graphicFrameMkLst>
        </pc:graphicFrameChg>
        <pc:graphicFrameChg chg="del">
          <ac:chgData name="Reed Kiely" userId="768be38e-2fb5-40ce-925d-bd8e9d9e3c31" providerId="ADAL" clId="{BDD0BDA3-D5FF-4AE4-BC59-247ECFD033DF}" dt="2022-07-26T03:17:23.061" v="1119" actId="478"/>
          <ac:graphicFrameMkLst>
            <pc:docMk/>
            <pc:sldMk cId="609014488" sldId="2144328253"/>
            <ac:graphicFrameMk id="33" creationId="{D4D330A3-EBA8-91C5-BAF8-6748783B402B}"/>
          </ac:graphicFrameMkLst>
        </pc:graphicFrameChg>
      </pc:sldChg>
      <pc:sldChg chg="addSp delSp modSp add mod">
        <pc:chgData name="Reed Kiely" userId="768be38e-2fb5-40ce-925d-bd8e9d9e3c31" providerId="ADAL" clId="{BDD0BDA3-D5FF-4AE4-BC59-247ECFD033DF}" dt="2022-07-28T19:53:02.079" v="2378" actId="14100"/>
        <pc:sldMkLst>
          <pc:docMk/>
          <pc:sldMk cId="2184134654" sldId="2144328254"/>
        </pc:sldMkLst>
        <pc:spChg chg="add mod">
          <ac:chgData name="Reed Kiely" userId="768be38e-2fb5-40ce-925d-bd8e9d9e3c31" providerId="ADAL" clId="{BDD0BDA3-D5FF-4AE4-BC59-247ECFD033DF}" dt="2022-07-26T03:19:18.137" v="1156" actId="1076"/>
          <ac:spMkLst>
            <pc:docMk/>
            <pc:sldMk cId="2184134654" sldId="2144328254"/>
            <ac:spMk id="9" creationId="{CE79B060-2555-EFC1-B3D1-91A00507C6DD}"/>
          </ac:spMkLst>
        </pc:spChg>
        <pc:spChg chg="add mod">
          <ac:chgData name="Reed Kiely" userId="768be38e-2fb5-40ce-925d-bd8e9d9e3c31" providerId="ADAL" clId="{BDD0BDA3-D5FF-4AE4-BC59-247ECFD033DF}" dt="2022-07-28T19:53:02.079" v="2378" actId="14100"/>
          <ac:spMkLst>
            <pc:docMk/>
            <pc:sldMk cId="2184134654" sldId="2144328254"/>
            <ac:spMk id="10" creationId="{8B124D3C-B07D-DE11-E26C-F2718DFF9275}"/>
          </ac:spMkLst>
        </pc:spChg>
        <pc:spChg chg="mod">
          <ac:chgData name="Reed Kiely" userId="768be38e-2fb5-40ce-925d-bd8e9d9e3c31" providerId="ADAL" clId="{BDD0BDA3-D5FF-4AE4-BC59-247ECFD033DF}" dt="2022-07-26T03:19:49.826" v="1181" actId="20577"/>
          <ac:spMkLst>
            <pc:docMk/>
            <pc:sldMk cId="2184134654" sldId="2144328254"/>
            <ac:spMk id="12" creationId="{FCBDB492-9443-3D4A-8E9D-B3CECB95DCD7}"/>
          </ac:spMkLst>
        </pc:spChg>
        <pc:spChg chg="mod">
          <ac:chgData name="Reed Kiely" userId="768be38e-2fb5-40ce-925d-bd8e9d9e3c31" providerId="ADAL" clId="{BDD0BDA3-D5FF-4AE4-BC59-247ECFD033DF}" dt="2022-07-28T19:04:51.625" v="1823" actId="20577"/>
          <ac:spMkLst>
            <pc:docMk/>
            <pc:sldMk cId="2184134654" sldId="2144328254"/>
            <ac:spMk id="13" creationId="{C7A003CA-B808-DAEA-76D9-EFC10B2F0F67}"/>
          </ac:spMkLst>
        </pc:spChg>
        <pc:spChg chg="add del mod">
          <ac:chgData name="Reed Kiely" userId="768be38e-2fb5-40ce-925d-bd8e9d9e3c31" providerId="ADAL" clId="{BDD0BDA3-D5FF-4AE4-BC59-247ECFD033DF}" dt="2022-07-28T19:04:55.368" v="1824" actId="478"/>
          <ac:spMkLst>
            <pc:docMk/>
            <pc:sldMk cId="2184134654" sldId="2144328254"/>
            <ac:spMk id="14" creationId="{80D5A78F-838E-5248-D939-0FFACA37AC33}"/>
          </ac:spMkLst>
        </pc:spChg>
        <pc:spChg chg="add del mod">
          <ac:chgData name="Reed Kiely" userId="768be38e-2fb5-40ce-925d-bd8e9d9e3c31" providerId="ADAL" clId="{BDD0BDA3-D5FF-4AE4-BC59-247ECFD033DF}" dt="2022-07-28T19:04:20.881" v="1788" actId="478"/>
          <ac:spMkLst>
            <pc:docMk/>
            <pc:sldMk cId="2184134654" sldId="2144328254"/>
            <ac:spMk id="17" creationId="{803C1E70-F4D6-93AE-9178-E1FCCD8FC4AF}"/>
          </ac:spMkLst>
        </pc:spChg>
        <pc:graphicFrameChg chg="add del mod">
          <ac:chgData name="Reed Kiely" userId="768be38e-2fb5-40ce-925d-bd8e9d9e3c31" providerId="ADAL" clId="{BDD0BDA3-D5FF-4AE4-BC59-247ECFD033DF}" dt="2022-07-26T03:19:44.982" v="1178" actId="478"/>
          <ac:graphicFrameMkLst>
            <pc:docMk/>
            <pc:sldMk cId="2184134654" sldId="2144328254"/>
            <ac:graphicFrameMk id="14" creationId="{F21DC650-4958-9711-5483-C835413BAC02}"/>
          </ac:graphicFrameMkLst>
        </pc:graphicFrameChg>
        <pc:graphicFrameChg chg="mod">
          <ac:chgData name="Reed Kiely" userId="768be38e-2fb5-40ce-925d-bd8e9d9e3c31" providerId="ADAL" clId="{BDD0BDA3-D5FF-4AE4-BC59-247ECFD033DF}" dt="2022-07-28T19:06:13.914" v="1868"/>
          <ac:graphicFrameMkLst>
            <pc:docMk/>
            <pc:sldMk cId="2184134654" sldId="2144328254"/>
            <ac:graphicFrameMk id="16" creationId="{BB978161-38BA-CD2B-949C-EE6CA377DB61}"/>
          </ac:graphicFrameMkLst>
        </pc:graphicFrameChg>
      </pc:sldChg>
      <pc:sldChg chg="addSp delSp modSp add del mod">
        <pc:chgData name="Reed Kiely" userId="768be38e-2fb5-40ce-925d-bd8e9d9e3c31" providerId="ADAL" clId="{BDD0BDA3-D5FF-4AE4-BC59-247ECFD033DF}" dt="2022-07-28T19:56:23.906" v="2442" actId="14100"/>
        <pc:sldMkLst>
          <pc:docMk/>
          <pc:sldMk cId="2644160939" sldId="2144328255"/>
        </pc:sldMkLst>
        <pc:spChg chg="del mod">
          <ac:chgData name="Reed Kiely" userId="768be38e-2fb5-40ce-925d-bd8e9d9e3c31" providerId="ADAL" clId="{BDD0BDA3-D5FF-4AE4-BC59-247ECFD033DF}" dt="2022-07-28T19:07:23.649" v="1914" actId="478"/>
          <ac:spMkLst>
            <pc:docMk/>
            <pc:sldMk cId="2644160939" sldId="2144328255"/>
            <ac:spMk id="10" creationId="{8B124D3C-B07D-DE11-E26C-F2718DFF9275}"/>
          </ac:spMkLst>
        </pc:spChg>
        <pc:spChg chg="mod">
          <ac:chgData name="Reed Kiely" userId="768be38e-2fb5-40ce-925d-bd8e9d9e3c31" providerId="ADAL" clId="{BDD0BDA3-D5FF-4AE4-BC59-247ECFD033DF}" dt="2022-07-28T19:53:11.712" v="2385" actId="207"/>
          <ac:spMkLst>
            <pc:docMk/>
            <pc:sldMk cId="2644160939" sldId="2144328255"/>
            <ac:spMk id="13" creationId="{C7A003CA-B808-DAEA-76D9-EFC10B2F0F67}"/>
          </ac:spMkLst>
        </pc:spChg>
        <pc:spChg chg="add del mod">
          <ac:chgData name="Reed Kiely" userId="768be38e-2fb5-40ce-925d-bd8e9d9e3c31" providerId="ADAL" clId="{BDD0BDA3-D5FF-4AE4-BC59-247ECFD033DF}" dt="2022-07-28T19:07:23.649" v="1914" actId="478"/>
          <ac:spMkLst>
            <pc:docMk/>
            <pc:sldMk cId="2644160939" sldId="2144328255"/>
            <ac:spMk id="14" creationId="{207256B5-765F-F1FB-C91F-CFA787938935}"/>
          </ac:spMkLst>
        </pc:spChg>
        <pc:spChg chg="add del mod">
          <ac:chgData name="Reed Kiely" userId="768be38e-2fb5-40ce-925d-bd8e9d9e3c31" providerId="ADAL" clId="{BDD0BDA3-D5FF-4AE4-BC59-247ECFD033DF}" dt="2022-07-28T19:07:14.200" v="1912" actId="478"/>
          <ac:spMkLst>
            <pc:docMk/>
            <pc:sldMk cId="2644160939" sldId="2144328255"/>
            <ac:spMk id="17" creationId="{3AED3C5B-C366-DDDA-CA66-E212FC7E7F15}"/>
          </ac:spMkLst>
        </pc:spChg>
        <pc:spChg chg="add mod">
          <ac:chgData name="Reed Kiely" userId="768be38e-2fb5-40ce-925d-bd8e9d9e3c31" providerId="ADAL" clId="{BDD0BDA3-D5FF-4AE4-BC59-247ECFD033DF}" dt="2022-07-28T19:56:23.906" v="2442" actId="14100"/>
          <ac:spMkLst>
            <pc:docMk/>
            <pc:sldMk cId="2644160939" sldId="2144328255"/>
            <ac:spMk id="19" creationId="{91ACD663-AFB5-1C5A-F21A-31EA34C52824}"/>
          </ac:spMkLst>
        </pc:spChg>
        <pc:graphicFrameChg chg="add del mod">
          <ac:chgData name="Reed Kiely" userId="768be38e-2fb5-40ce-925d-bd8e9d9e3c31" providerId="ADAL" clId="{BDD0BDA3-D5FF-4AE4-BC59-247ECFD033DF}" dt="2022-07-26T03:21:02.334" v="1225" actId="478"/>
          <ac:graphicFrameMkLst>
            <pc:docMk/>
            <pc:sldMk cId="2644160939" sldId="2144328255"/>
            <ac:graphicFrameMk id="14" creationId="{780A6290-6716-0CFE-6ABA-1D489EC2FC6D}"/>
          </ac:graphicFrameMkLst>
        </pc:graphicFrameChg>
        <pc:graphicFrameChg chg="del mod">
          <ac:chgData name="Reed Kiely" userId="768be38e-2fb5-40ce-925d-bd8e9d9e3c31" providerId="ADAL" clId="{BDD0BDA3-D5FF-4AE4-BC59-247ECFD033DF}" dt="2022-07-28T19:07:10.822" v="1911" actId="478"/>
          <ac:graphicFrameMkLst>
            <pc:docMk/>
            <pc:sldMk cId="2644160939" sldId="2144328255"/>
            <ac:graphicFrameMk id="16" creationId="{BB978161-38BA-CD2B-949C-EE6CA377DB61}"/>
          </ac:graphicFrameMkLst>
        </pc:graphicFrameChg>
        <pc:graphicFrameChg chg="add mod">
          <ac:chgData name="Reed Kiely" userId="768be38e-2fb5-40ce-925d-bd8e9d9e3c31" providerId="ADAL" clId="{BDD0BDA3-D5FF-4AE4-BC59-247ECFD033DF}" dt="2022-07-28T19:05:53.550" v="1857"/>
          <ac:graphicFrameMkLst>
            <pc:docMk/>
            <pc:sldMk cId="2644160939" sldId="2144328255"/>
            <ac:graphicFrameMk id="18" creationId="{40E0A01E-5FA2-51EE-2A6A-FC65503EBD1E}"/>
          </ac:graphicFrameMkLst>
        </pc:graphicFrameChg>
      </pc:sldChg>
      <pc:sldChg chg="addSp delSp modSp add mod">
        <pc:chgData name="Reed Kiely" userId="768be38e-2fb5-40ce-925d-bd8e9d9e3c31" providerId="ADAL" clId="{BDD0BDA3-D5FF-4AE4-BC59-247ECFD033DF}" dt="2022-07-28T20:07:45.825" v="2601" actId="20577"/>
        <pc:sldMkLst>
          <pc:docMk/>
          <pc:sldMk cId="1615912867" sldId="2144328256"/>
        </pc:sldMkLst>
        <pc:spChg chg="del">
          <ac:chgData name="Reed Kiely" userId="768be38e-2fb5-40ce-925d-bd8e9d9e3c31" providerId="ADAL" clId="{BDD0BDA3-D5FF-4AE4-BC59-247ECFD033DF}" dt="2022-07-26T03:21:34.110" v="1234" actId="478"/>
          <ac:spMkLst>
            <pc:docMk/>
            <pc:sldMk cId="1615912867" sldId="2144328256"/>
            <ac:spMk id="9" creationId="{CE79B060-2555-EFC1-B3D1-91A00507C6DD}"/>
          </ac:spMkLst>
        </pc:spChg>
        <pc:spChg chg="del">
          <ac:chgData name="Reed Kiely" userId="768be38e-2fb5-40ce-925d-bd8e9d9e3c31" providerId="ADAL" clId="{BDD0BDA3-D5FF-4AE4-BC59-247ECFD033DF}" dt="2022-07-26T03:21:34.110" v="1234" actId="478"/>
          <ac:spMkLst>
            <pc:docMk/>
            <pc:sldMk cId="1615912867" sldId="2144328256"/>
            <ac:spMk id="10" creationId="{8B124D3C-B07D-DE11-E26C-F2718DFF9275}"/>
          </ac:spMkLst>
        </pc:spChg>
        <pc:spChg chg="add mod">
          <ac:chgData name="Reed Kiely" userId="768be38e-2fb5-40ce-925d-bd8e9d9e3c31" providerId="ADAL" clId="{BDD0BDA3-D5FF-4AE4-BC59-247ECFD033DF}" dt="2022-07-26T03:21:37.815" v="1235"/>
          <ac:spMkLst>
            <pc:docMk/>
            <pc:sldMk cId="1615912867" sldId="2144328256"/>
            <ac:spMk id="14" creationId="{0CF624BE-D913-BB8D-525E-87BED4AFD4BE}"/>
          </ac:spMkLst>
        </pc:spChg>
        <pc:spChg chg="add mod">
          <ac:chgData name="Reed Kiely" userId="768be38e-2fb5-40ce-925d-bd8e9d9e3c31" providerId="ADAL" clId="{BDD0BDA3-D5FF-4AE4-BC59-247ECFD033DF}" dt="2022-07-26T03:21:42.267" v="1238" actId="1076"/>
          <ac:spMkLst>
            <pc:docMk/>
            <pc:sldMk cId="1615912867" sldId="2144328256"/>
            <ac:spMk id="17" creationId="{30829DCD-1C97-CA62-186B-D989EDD1EBC2}"/>
          </ac:spMkLst>
        </pc:spChg>
        <pc:spChg chg="add del mod">
          <ac:chgData name="Reed Kiely" userId="768be38e-2fb5-40ce-925d-bd8e9d9e3c31" providerId="ADAL" clId="{BDD0BDA3-D5FF-4AE4-BC59-247ECFD033DF}" dt="2022-07-28T20:07:34.651" v="2596" actId="478"/>
          <ac:spMkLst>
            <pc:docMk/>
            <pc:sldMk cId="1615912867" sldId="2144328256"/>
            <ac:spMk id="17" creationId="{31745F23-2BFE-B53B-3511-5C6EB7D09540}"/>
          </ac:spMkLst>
        </pc:spChg>
        <pc:spChg chg="add mod">
          <ac:chgData name="Reed Kiely" userId="768be38e-2fb5-40ce-925d-bd8e9d9e3c31" providerId="ADAL" clId="{BDD0BDA3-D5FF-4AE4-BC59-247ECFD033DF}" dt="2022-07-28T20:01:40.421" v="2513" actId="20577"/>
          <ac:spMkLst>
            <pc:docMk/>
            <pc:sldMk cId="1615912867" sldId="2144328256"/>
            <ac:spMk id="18" creationId="{B2321BF1-DE04-34B8-6DF9-0FF8607B6610}"/>
          </ac:spMkLst>
        </pc:spChg>
        <pc:spChg chg="add del mod">
          <ac:chgData name="Reed Kiely" userId="768be38e-2fb5-40ce-925d-bd8e9d9e3c31" providerId="ADAL" clId="{BDD0BDA3-D5FF-4AE4-BC59-247ECFD033DF}" dt="2022-07-28T13:49:51.758" v="1368" actId="478"/>
          <ac:spMkLst>
            <pc:docMk/>
            <pc:sldMk cId="1615912867" sldId="2144328256"/>
            <ac:spMk id="18" creationId="{FC988B8C-793E-FA33-36C5-62E8F14913F8}"/>
          </ac:spMkLst>
        </pc:spChg>
        <pc:spChg chg="mod">
          <ac:chgData name="Reed Kiely" userId="768be38e-2fb5-40ce-925d-bd8e9d9e3c31" providerId="ADAL" clId="{BDD0BDA3-D5FF-4AE4-BC59-247ECFD033DF}" dt="2022-07-28T20:02:47.201" v="2535" actId="1076"/>
          <ac:spMkLst>
            <pc:docMk/>
            <pc:sldMk cId="1615912867" sldId="2144328256"/>
            <ac:spMk id="19" creationId="{68450F94-E007-6083-B530-0CDB536AA3DD}"/>
          </ac:spMkLst>
        </pc:spChg>
        <pc:spChg chg="mod">
          <ac:chgData name="Reed Kiely" userId="768be38e-2fb5-40ce-925d-bd8e9d9e3c31" providerId="ADAL" clId="{BDD0BDA3-D5FF-4AE4-BC59-247ECFD033DF}" dt="2022-07-28T20:02:47.201" v="2535" actId="1076"/>
          <ac:spMkLst>
            <pc:docMk/>
            <pc:sldMk cId="1615912867" sldId="2144328256"/>
            <ac:spMk id="20" creationId="{3BA9438B-105F-D4AF-19A9-E009DD856064}"/>
          </ac:spMkLst>
        </pc:spChg>
        <pc:spChg chg="add mod">
          <ac:chgData name="Reed Kiely" userId="768be38e-2fb5-40ce-925d-bd8e9d9e3c31" providerId="ADAL" clId="{BDD0BDA3-D5FF-4AE4-BC59-247ECFD033DF}" dt="2022-07-28T20:00:22.847" v="2503" actId="1076"/>
          <ac:spMkLst>
            <pc:docMk/>
            <pc:sldMk cId="1615912867" sldId="2144328256"/>
            <ac:spMk id="21" creationId="{4011782A-F933-7E56-783B-676CD6FFFBBD}"/>
          </ac:spMkLst>
        </pc:spChg>
        <pc:spChg chg="mod">
          <ac:chgData name="Reed Kiely" userId="768be38e-2fb5-40ce-925d-bd8e9d9e3c31" providerId="ADAL" clId="{BDD0BDA3-D5FF-4AE4-BC59-247ECFD033DF}" dt="2022-07-28T20:07:45.825" v="2601" actId="20577"/>
          <ac:spMkLst>
            <pc:docMk/>
            <pc:sldMk cId="1615912867" sldId="2144328256"/>
            <ac:spMk id="22" creationId="{A4D576F4-5DBC-3F8B-3A63-E502931F9576}"/>
          </ac:spMkLst>
        </pc:spChg>
        <pc:spChg chg="mod">
          <ac:chgData name="Reed Kiely" userId="768be38e-2fb5-40ce-925d-bd8e9d9e3c31" providerId="ADAL" clId="{BDD0BDA3-D5FF-4AE4-BC59-247ECFD033DF}" dt="2022-07-28T20:02:52.791" v="2538" actId="1076"/>
          <ac:spMkLst>
            <pc:docMk/>
            <pc:sldMk cId="1615912867" sldId="2144328256"/>
            <ac:spMk id="23" creationId="{2196F2BE-C35F-9BA0-5412-296492A1EE4E}"/>
          </ac:spMkLst>
        </pc:spChg>
        <pc:spChg chg="mod">
          <ac:chgData name="Reed Kiely" userId="768be38e-2fb5-40ce-925d-bd8e9d9e3c31" providerId="ADAL" clId="{BDD0BDA3-D5FF-4AE4-BC59-247ECFD033DF}" dt="2022-07-28T20:02:52.791" v="2538" actId="1076"/>
          <ac:spMkLst>
            <pc:docMk/>
            <pc:sldMk cId="1615912867" sldId="2144328256"/>
            <ac:spMk id="24" creationId="{43280D92-A5F8-B969-D67C-5053FB9CD7A1}"/>
          </ac:spMkLst>
        </pc:spChg>
        <pc:spChg chg="mod">
          <ac:chgData name="Reed Kiely" userId="768be38e-2fb5-40ce-925d-bd8e9d9e3c31" providerId="ADAL" clId="{BDD0BDA3-D5FF-4AE4-BC59-247ECFD033DF}" dt="2022-07-28T20:03:41.529" v="2553" actId="20577"/>
          <ac:spMkLst>
            <pc:docMk/>
            <pc:sldMk cId="1615912867" sldId="2144328256"/>
            <ac:spMk id="26" creationId="{54D9A7D3-D323-7439-8E2B-54CF050C0086}"/>
          </ac:spMkLst>
        </pc:spChg>
        <pc:spChg chg="add mod">
          <ac:chgData name="Reed Kiely" userId="768be38e-2fb5-40ce-925d-bd8e9d9e3c31" providerId="ADAL" clId="{BDD0BDA3-D5FF-4AE4-BC59-247ECFD033DF}" dt="2022-07-28T20:00:19.666" v="2502" actId="1076"/>
          <ac:spMkLst>
            <pc:docMk/>
            <pc:sldMk cId="1615912867" sldId="2144328256"/>
            <ac:spMk id="27" creationId="{A09C208C-0AF5-ECD8-5F0F-6C7B73C4A033}"/>
          </ac:spMkLst>
        </pc:spChg>
        <pc:spChg chg="add mod">
          <ac:chgData name="Reed Kiely" userId="768be38e-2fb5-40ce-925d-bd8e9d9e3c31" providerId="ADAL" clId="{BDD0BDA3-D5FF-4AE4-BC59-247ECFD033DF}" dt="2022-07-28T20:03:00.162" v="2539" actId="1076"/>
          <ac:spMkLst>
            <pc:docMk/>
            <pc:sldMk cId="1615912867" sldId="2144328256"/>
            <ac:spMk id="29" creationId="{FE3C849D-4E07-849E-2B47-05C897C48317}"/>
          </ac:spMkLst>
        </pc:spChg>
        <pc:spChg chg="add mod">
          <ac:chgData name="Reed Kiely" userId="768be38e-2fb5-40ce-925d-bd8e9d9e3c31" providerId="ADAL" clId="{BDD0BDA3-D5FF-4AE4-BC59-247ECFD033DF}" dt="2022-07-28T20:03:00.162" v="2539" actId="1076"/>
          <ac:spMkLst>
            <pc:docMk/>
            <pc:sldMk cId="1615912867" sldId="2144328256"/>
            <ac:spMk id="30" creationId="{67030153-0D03-670A-AA4E-3303723354C2}"/>
          </ac:spMkLst>
        </pc:spChg>
        <pc:spChg chg="add mod">
          <ac:chgData name="Reed Kiely" userId="768be38e-2fb5-40ce-925d-bd8e9d9e3c31" providerId="ADAL" clId="{BDD0BDA3-D5FF-4AE4-BC59-247ECFD033DF}" dt="2022-07-28T20:03:06.482" v="2540" actId="1076"/>
          <ac:spMkLst>
            <pc:docMk/>
            <pc:sldMk cId="1615912867" sldId="2144328256"/>
            <ac:spMk id="31" creationId="{44B57DA5-B470-7354-E653-CCBFC62F2999}"/>
          </ac:spMkLst>
        </pc:spChg>
        <pc:spChg chg="add mod">
          <ac:chgData name="Reed Kiely" userId="768be38e-2fb5-40ce-925d-bd8e9d9e3c31" providerId="ADAL" clId="{BDD0BDA3-D5FF-4AE4-BC59-247ECFD033DF}" dt="2022-07-28T20:03:06.482" v="2540" actId="1076"/>
          <ac:spMkLst>
            <pc:docMk/>
            <pc:sldMk cId="1615912867" sldId="2144328256"/>
            <ac:spMk id="32" creationId="{8BEE5915-EF62-89F1-771C-EF3971145ECA}"/>
          </ac:spMkLst>
        </pc:spChg>
        <pc:spChg chg="add mod">
          <ac:chgData name="Reed Kiely" userId="768be38e-2fb5-40ce-925d-bd8e9d9e3c31" providerId="ADAL" clId="{BDD0BDA3-D5FF-4AE4-BC59-247ECFD033DF}" dt="2022-07-28T20:07:04.922" v="2593"/>
          <ac:spMkLst>
            <pc:docMk/>
            <pc:sldMk cId="1615912867" sldId="2144328256"/>
            <ac:spMk id="33" creationId="{49C52260-C08B-2FDF-446D-FB9CB8ED400C}"/>
          </ac:spMkLst>
        </pc:spChg>
        <pc:graphicFrameChg chg="mod">
          <ac:chgData name="Reed Kiely" userId="768be38e-2fb5-40ce-925d-bd8e9d9e3c31" providerId="ADAL" clId="{BDD0BDA3-D5FF-4AE4-BC59-247ECFD033DF}" dt="2022-07-28T20:02:44.668" v="2534"/>
          <ac:graphicFrameMkLst>
            <pc:docMk/>
            <pc:sldMk cId="1615912867" sldId="2144328256"/>
            <ac:graphicFrameMk id="16" creationId="{0FF467E1-3E10-A5CC-2352-23A8CD9E5F33}"/>
          </ac:graphicFrameMkLst>
        </pc:graphicFrameChg>
        <pc:graphicFrameChg chg="del">
          <ac:chgData name="Reed Kiely" userId="768be38e-2fb5-40ce-925d-bd8e9d9e3c31" providerId="ADAL" clId="{BDD0BDA3-D5FF-4AE4-BC59-247ECFD033DF}" dt="2022-07-26T03:21:34.110" v="1234" actId="478"/>
          <ac:graphicFrameMkLst>
            <pc:docMk/>
            <pc:sldMk cId="1615912867" sldId="2144328256"/>
            <ac:graphicFrameMk id="16" creationId="{BB978161-38BA-CD2B-949C-EE6CA377DB61}"/>
          </ac:graphicFrameMkLst>
        </pc:graphicFrameChg>
        <pc:cxnChg chg="add mod">
          <ac:chgData name="Reed Kiely" userId="768be38e-2fb5-40ce-925d-bd8e9d9e3c31" providerId="ADAL" clId="{BDD0BDA3-D5FF-4AE4-BC59-247ECFD033DF}" dt="2022-07-28T20:03:20.021" v="2545" actId="1036"/>
          <ac:cxnSpMkLst>
            <pc:docMk/>
            <pc:sldMk cId="1615912867" sldId="2144328256"/>
            <ac:cxnSpMk id="28" creationId="{8DBEE33B-E8EE-54F9-64DB-890ED3D70A04}"/>
          </ac:cxnSpMkLst>
        </pc:cxnChg>
      </pc:sldChg>
      <pc:sldChg chg="addSp delSp modSp add mod">
        <pc:chgData name="Reed Kiely" userId="768be38e-2fb5-40ce-925d-bd8e9d9e3c31" providerId="ADAL" clId="{BDD0BDA3-D5FF-4AE4-BC59-247ECFD033DF}" dt="2022-07-28T19:57:02.772" v="2466" actId="27918"/>
        <pc:sldMkLst>
          <pc:docMk/>
          <pc:sldMk cId="4026988366" sldId="2144328257"/>
        </pc:sldMkLst>
        <pc:spChg chg="add del mod">
          <ac:chgData name="Reed Kiely" userId="768be38e-2fb5-40ce-925d-bd8e9d9e3c31" providerId="ADAL" clId="{BDD0BDA3-D5FF-4AE4-BC59-247ECFD033DF}" dt="2022-07-28T19:56:55.477" v="2462" actId="478"/>
          <ac:spMkLst>
            <pc:docMk/>
            <pc:sldMk cId="4026988366" sldId="2144328257"/>
            <ac:spMk id="2" creationId="{1201ED32-58AA-DC05-9367-4CD634979EE1}"/>
          </ac:spMkLst>
        </pc:spChg>
        <pc:spChg chg="mod">
          <ac:chgData name="Reed Kiely" userId="768be38e-2fb5-40ce-925d-bd8e9d9e3c31" providerId="ADAL" clId="{BDD0BDA3-D5FF-4AE4-BC59-247ECFD033DF}" dt="2022-07-28T19:56:28.346" v="2444" actId="14100"/>
          <ac:spMkLst>
            <pc:docMk/>
            <pc:sldMk cId="4026988366" sldId="2144328257"/>
            <ac:spMk id="10" creationId="{8B124D3C-B07D-DE11-E26C-F2718DFF9275}"/>
          </ac:spMkLst>
        </pc:spChg>
        <pc:spChg chg="mod">
          <ac:chgData name="Reed Kiely" userId="768be38e-2fb5-40ce-925d-bd8e9d9e3c31" providerId="ADAL" clId="{BDD0BDA3-D5FF-4AE4-BC59-247ECFD033DF}" dt="2022-07-28T19:56:37.030" v="2456" actId="20577"/>
          <ac:spMkLst>
            <pc:docMk/>
            <pc:sldMk cId="4026988366" sldId="2144328257"/>
            <ac:spMk id="12" creationId="{FCBDB492-9443-3D4A-8E9D-B3CECB95DCD7}"/>
          </ac:spMkLst>
        </pc:spChg>
        <pc:spChg chg="mod">
          <ac:chgData name="Reed Kiely" userId="768be38e-2fb5-40ce-925d-bd8e9d9e3c31" providerId="ADAL" clId="{BDD0BDA3-D5FF-4AE4-BC59-247ECFD033DF}" dt="2022-07-28T19:53:31.232" v="2433" actId="207"/>
          <ac:spMkLst>
            <pc:docMk/>
            <pc:sldMk cId="4026988366" sldId="2144328257"/>
            <ac:spMk id="13" creationId="{C7A003CA-B808-DAEA-76D9-EFC10B2F0F67}"/>
          </ac:spMkLst>
        </pc:spChg>
        <pc:spChg chg="del">
          <ac:chgData name="Reed Kiely" userId="768be38e-2fb5-40ce-925d-bd8e9d9e3c31" providerId="ADAL" clId="{BDD0BDA3-D5FF-4AE4-BC59-247ECFD033DF}" dt="2022-07-28T19:53:41.109" v="2434" actId="478"/>
          <ac:spMkLst>
            <pc:docMk/>
            <pc:sldMk cId="4026988366" sldId="2144328257"/>
            <ac:spMk id="14" creationId="{207256B5-765F-F1FB-C91F-CFA787938935}"/>
          </ac:spMkLst>
        </pc:spChg>
        <pc:graphicFrameChg chg="mod">
          <ac:chgData name="Reed Kiely" userId="768be38e-2fb5-40ce-925d-bd8e9d9e3c31" providerId="ADAL" clId="{BDD0BDA3-D5FF-4AE4-BC59-247ECFD033DF}" dt="2022-07-28T19:56:45.769" v="2461" actId="20577"/>
          <ac:graphicFrameMkLst>
            <pc:docMk/>
            <pc:sldMk cId="4026988366" sldId="2144328257"/>
            <ac:graphicFrameMk id="18" creationId="{40E0A01E-5FA2-51EE-2A6A-FC65503EBD1E}"/>
          </ac:graphicFrameMkLst>
        </pc:graphicFrameChg>
      </pc:sldChg>
      <pc:sldChg chg="addSp delSp modSp add mod">
        <pc:chgData name="Reed Kiely" userId="768be38e-2fb5-40ce-925d-bd8e9d9e3c31" providerId="ADAL" clId="{BDD0BDA3-D5FF-4AE4-BC59-247ECFD033DF}" dt="2022-07-28T20:02:08.326" v="2522" actId="27918"/>
        <pc:sldMkLst>
          <pc:docMk/>
          <pc:sldMk cId="369200241" sldId="2144328258"/>
        </pc:sldMkLst>
        <pc:spChg chg="del mod">
          <ac:chgData name="Reed Kiely" userId="768be38e-2fb5-40ce-925d-bd8e9d9e3c31" providerId="ADAL" clId="{BDD0BDA3-D5FF-4AE4-BC59-247ECFD033DF}" dt="2022-07-28T19:20:11.960" v="2040" actId="478"/>
          <ac:spMkLst>
            <pc:docMk/>
            <pc:sldMk cId="369200241" sldId="2144328258"/>
            <ac:spMk id="2" creationId="{35DD9296-F663-6C37-66AB-59851767A1E5}"/>
          </ac:spMkLst>
        </pc:spChg>
        <pc:spChg chg="mod">
          <ac:chgData name="Reed Kiely" userId="768be38e-2fb5-40ce-925d-bd8e9d9e3c31" providerId="ADAL" clId="{BDD0BDA3-D5FF-4AE4-BC59-247ECFD033DF}" dt="2022-07-28T19:16:49.205" v="1956" actId="20577"/>
          <ac:spMkLst>
            <pc:docMk/>
            <pc:sldMk cId="369200241" sldId="2144328258"/>
            <ac:spMk id="3" creationId="{64A5C64F-EE37-C00F-6FDE-8DE157EAC059}"/>
          </ac:spMkLst>
        </pc:spChg>
        <pc:spChg chg="mod">
          <ac:chgData name="Reed Kiely" userId="768be38e-2fb5-40ce-925d-bd8e9d9e3c31" providerId="ADAL" clId="{BDD0BDA3-D5FF-4AE4-BC59-247ECFD033DF}" dt="2022-07-28T19:20:24.995" v="2048" actId="20577"/>
          <ac:spMkLst>
            <pc:docMk/>
            <pc:sldMk cId="369200241" sldId="2144328258"/>
            <ac:spMk id="13" creationId="{C7A003CA-B808-DAEA-76D9-EFC10B2F0F67}"/>
          </ac:spMkLst>
        </pc:spChg>
        <pc:spChg chg="mod">
          <ac:chgData name="Reed Kiely" userId="768be38e-2fb5-40ce-925d-bd8e9d9e3c31" providerId="ADAL" clId="{BDD0BDA3-D5FF-4AE4-BC59-247ECFD033DF}" dt="2022-07-28T19:41:40.907" v="2317" actId="404"/>
          <ac:spMkLst>
            <pc:docMk/>
            <pc:sldMk cId="369200241" sldId="2144328258"/>
            <ac:spMk id="14" creationId="{647E1617-1A50-7948-A97D-2203871E3D03}"/>
          </ac:spMkLst>
        </pc:spChg>
        <pc:spChg chg="mod">
          <ac:chgData name="Reed Kiely" userId="768be38e-2fb5-40ce-925d-bd8e9d9e3c31" providerId="ADAL" clId="{BDD0BDA3-D5FF-4AE4-BC59-247ECFD033DF}" dt="2022-07-28T19:19:07.970" v="1997" actId="1036"/>
          <ac:spMkLst>
            <pc:docMk/>
            <pc:sldMk cId="369200241" sldId="2144328258"/>
            <ac:spMk id="20" creationId="{3957EFB0-36B7-3765-F326-ECAD3BF4DA9C}"/>
          </ac:spMkLst>
        </pc:spChg>
        <pc:spChg chg="mod">
          <ac:chgData name="Reed Kiely" userId="768be38e-2fb5-40ce-925d-bd8e9d9e3c31" providerId="ADAL" clId="{BDD0BDA3-D5FF-4AE4-BC59-247ECFD033DF}" dt="2022-07-28T19:19:35.345" v="2010" actId="20577"/>
          <ac:spMkLst>
            <pc:docMk/>
            <pc:sldMk cId="369200241" sldId="2144328258"/>
            <ac:spMk id="26" creationId="{89814424-CB4D-DEF2-8CFC-B0C946099F7B}"/>
          </ac:spMkLst>
        </pc:spChg>
        <pc:spChg chg="mod">
          <ac:chgData name="Reed Kiely" userId="768be38e-2fb5-40ce-925d-bd8e9d9e3c31" providerId="ADAL" clId="{BDD0BDA3-D5FF-4AE4-BC59-247ECFD033DF}" dt="2022-07-28T19:19:12.344" v="2001" actId="1038"/>
          <ac:spMkLst>
            <pc:docMk/>
            <pc:sldMk cId="369200241" sldId="2144328258"/>
            <ac:spMk id="28" creationId="{C55273F3-6594-C672-D9D9-8F22F97DCAFE}"/>
          </ac:spMkLst>
        </pc:spChg>
        <pc:spChg chg="mod">
          <ac:chgData name="Reed Kiely" userId="768be38e-2fb5-40ce-925d-bd8e9d9e3c31" providerId="ADAL" clId="{BDD0BDA3-D5FF-4AE4-BC59-247ECFD033DF}" dt="2022-07-28T19:19:31.144" v="2006" actId="207"/>
          <ac:spMkLst>
            <pc:docMk/>
            <pc:sldMk cId="369200241" sldId="2144328258"/>
            <ac:spMk id="29" creationId="{0A203529-C2EA-EADC-BAEB-67084FB83F06}"/>
          </ac:spMkLst>
        </pc:spChg>
        <pc:spChg chg="mod">
          <ac:chgData name="Reed Kiely" userId="768be38e-2fb5-40ce-925d-bd8e9d9e3c31" providerId="ADAL" clId="{BDD0BDA3-D5FF-4AE4-BC59-247ECFD033DF}" dt="2022-07-28T19:16:57.452" v="1961" actId="207"/>
          <ac:spMkLst>
            <pc:docMk/>
            <pc:sldMk cId="369200241" sldId="2144328258"/>
            <ac:spMk id="32" creationId="{4249EF2C-84D2-EE78-EEDA-D073697F76F7}"/>
          </ac:spMkLst>
        </pc:spChg>
        <pc:spChg chg="mod">
          <ac:chgData name="Reed Kiely" userId="768be38e-2fb5-40ce-925d-bd8e9d9e3c31" providerId="ADAL" clId="{BDD0BDA3-D5FF-4AE4-BC59-247ECFD033DF}" dt="2022-07-28T19:17:04.891" v="1962" actId="208"/>
          <ac:spMkLst>
            <pc:docMk/>
            <pc:sldMk cId="369200241" sldId="2144328258"/>
            <ac:spMk id="33" creationId="{90178D66-5233-B39E-A309-BF4B48F7DB78}"/>
          </ac:spMkLst>
        </pc:spChg>
        <pc:spChg chg="mod">
          <ac:chgData name="Reed Kiely" userId="768be38e-2fb5-40ce-925d-bd8e9d9e3c31" providerId="ADAL" clId="{BDD0BDA3-D5FF-4AE4-BC59-247ECFD033DF}" dt="2022-07-28T19:19:46.450" v="2014" actId="20577"/>
          <ac:spMkLst>
            <pc:docMk/>
            <pc:sldMk cId="369200241" sldId="2144328258"/>
            <ac:spMk id="35" creationId="{F9A4E103-6FA2-9926-2CE5-E9CA26D687E0}"/>
          </ac:spMkLst>
        </pc:spChg>
        <pc:spChg chg="mod">
          <ac:chgData name="Reed Kiely" userId="768be38e-2fb5-40ce-925d-bd8e9d9e3c31" providerId="ADAL" clId="{BDD0BDA3-D5FF-4AE4-BC59-247ECFD033DF}" dt="2022-07-28T19:19:49.036" v="2017" actId="20577"/>
          <ac:spMkLst>
            <pc:docMk/>
            <pc:sldMk cId="369200241" sldId="2144328258"/>
            <ac:spMk id="39" creationId="{4990874F-70E6-8088-399C-130E6A5D23AE}"/>
          </ac:spMkLst>
        </pc:spChg>
        <pc:spChg chg="add mod">
          <ac:chgData name="Reed Kiely" userId="768be38e-2fb5-40ce-925d-bd8e9d9e3c31" providerId="ADAL" clId="{BDD0BDA3-D5FF-4AE4-BC59-247ECFD033DF}" dt="2022-07-28T19:20:09.017" v="2039" actId="20577"/>
          <ac:spMkLst>
            <pc:docMk/>
            <pc:sldMk cId="369200241" sldId="2144328258"/>
            <ac:spMk id="40" creationId="{DF44C0B1-246F-0DA8-2E04-F03DEFB81E24}"/>
          </ac:spMkLst>
        </pc:spChg>
      </pc:sldChg>
      <pc:sldChg chg="addSp delSp modSp add mod">
        <pc:chgData name="Reed Kiely" userId="768be38e-2fb5-40ce-925d-bd8e9d9e3c31" providerId="ADAL" clId="{BDD0BDA3-D5FF-4AE4-BC59-247ECFD033DF}" dt="2022-07-28T19:52:45.320" v="2377" actId="1035"/>
        <pc:sldMkLst>
          <pc:docMk/>
          <pc:sldMk cId="843709895" sldId="2144328259"/>
        </pc:sldMkLst>
        <pc:spChg chg="mod">
          <ac:chgData name="Reed Kiely" userId="768be38e-2fb5-40ce-925d-bd8e9d9e3c31" providerId="ADAL" clId="{BDD0BDA3-D5FF-4AE4-BC59-247ECFD033DF}" dt="2022-07-28T19:51:08.636" v="2336" actId="207"/>
          <ac:spMkLst>
            <pc:docMk/>
            <pc:sldMk cId="843709895" sldId="2144328259"/>
            <ac:spMk id="13" creationId="{C7A003CA-B808-DAEA-76D9-EFC10B2F0F67}"/>
          </ac:spMkLst>
        </pc:spChg>
        <pc:spChg chg="del mod">
          <ac:chgData name="Reed Kiely" userId="768be38e-2fb5-40ce-925d-bd8e9d9e3c31" providerId="ADAL" clId="{BDD0BDA3-D5FF-4AE4-BC59-247ECFD033DF}" dt="2022-07-28T19:42:17.180" v="2328" actId="478"/>
          <ac:spMkLst>
            <pc:docMk/>
            <pc:sldMk cId="843709895" sldId="2144328259"/>
            <ac:spMk id="30" creationId="{B2EB79F9-9889-96B0-A199-BE7959859635}"/>
          </ac:spMkLst>
        </pc:spChg>
        <pc:spChg chg="add mod">
          <ac:chgData name="Reed Kiely" userId="768be38e-2fb5-40ce-925d-bd8e9d9e3c31" providerId="ADAL" clId="{BDD0BDA3-D5FF-4AE4-BC59-247ECFD033DF}" dt="2022-07-28T19:42:15.090" v="2327" actId="20577"/>
          <ac:spMkLst>
            <pc:docMk/>
            <pc:sldMk cId="843709895" sldId="2144328259"/>
            <ac:spMk id="36" creationId="{2E7F77C3-7596-2EB4-B4AE-1D9C3E4F20FB}"/>
          </ac:spMkLst>
        </pc:spChg>
        <pc:spChg chg="mod">
          <ac:chgData name="Reed Kiely" userId="768be38e-2fb5-40ce-925d-bd8e9d9e3c31" providerId="ADAL" clId="{BDD0BDA3-D5FF-4AE4-BC59-247ECFD033DF}" dt="2022-07-28T19:52:21.337" v="2361" actId="20577"/>
          <ac:spMkLst>
            <pc:docMk/>
            <pc:sldMk cId="843709895" sldId="2144328259"/>
            <ac:spMk id="37" creationId="{F1764488-346F-8931-C605-F83616986408}"/>
          </ac:spMkLst>
        </pc:spChg>
        <pc:spChg chg="mod">
          <ac:chgData name="Reed Kiely" userId="768be38e-2fb5-40ce-925d-bd8e9d9e3c31" providerId="ADAL" clId="{BDD0BDA3-D5FF-4AE4-BC59-247ECFD033DF}" dt="2022-07-28T19:52:45.320" v="2377" actId="1035"/>
          <ac:spMkLst>
            <pc:docMk/>
            <pc:sldMk cId="843709895" sldId="2144328259"/>
            <ac:spMk id="41" creationId="{D424583D-D981-CC65-7510-59D963197E77}"/>
          </ac:spMkLst>
        </pc:spChg>
        <pc:spChg chg="mod">
          <ac:chgData name="Reed Kiely" userId="768be38e-2fb5-40ce-925d-bd8e9d9e3c31" providerId="ADAL" clId="{BDD0BDA3-D5FF-4AE4-BC59-247ECFD033DF}" dt="2022-07-28T19:52:40.208" v="2376" actId="1036"/>
          <ac:spMkLst>
            <pc:docMk/>
            <pc:sldMk cId="843709895" sldId="2144328259"/>
            <ac:spMk id="42" creationId="{4B6CD839-178F-D2EC-746D-BCFB8348D01A}"/>
          </ac:spMkLst>
        </pc:spChg>
        <pc:spChg chg="mod">
          <ac:chgData name="Reed Kiely" userId="768be38e-2fb5-40ce-925d-bd8e9d9e3c31" providerId="ADAL" clId="{BDD0BDA3-D5FF-4AE4-BC59-247ECFD033DF}" dt="2022-07-28T19:52:40.208" v="2376" actId="1036"/>
          <ac:spMkLst>
            <pc:docMk/>
            <pc:sldMk cId="843709895" sldId="2144328259"/>
            <ac:spMk id="43" creationId="{7BDC156D-4392-9C7E-1C66-D9800F609BA0}"/>
          </ac:spMkLst>
        </pc:spChg>
        <pc:spChg chg="mod">
          <ac:chgData name="Reed Kiely" userId="768be38e-2fb5-40ce-925d-bd8e9d9e3c31" providerId="ADAL" clId="{BDD0BDA3-D5FF-4AE4-BC59-247ECFD033DF}" dt="2022-07-28T19:52:45.320" v="2377" actId="1035"/>
          <ac:spMkLst>
            <pc:docMk/>
            <pc:sldMk cId="843709895" sldId="2144328259"/>
            <ac:spMk id="44" creationId="{67FE1D3B-B268-158D-F285-38E05B66604E}"/>
          </ac:spMkLst>
        </pc:spChg>
        <pc:spChg chg="mod">
          <ac:chgData name="Reed Kiely" userId="768be38e-2fb5-40ce-925d-bd8e9d9e3c31" providerId="ADAL" clId="{BDD0BDA3-D5FF-4AE4-BC59-247ECFD033DF}" dt="2022-07-28T19:52:40.208" v="2376" actId="1036"/>
          <ac:spMkLst>
            <pc:docMk/>
            <pc:sldMk cId="843709895" sldId="2144328259"/>
            <ac:spMk id="45" creationId="{B054E9E9-1AE2-A220-6373-35E23692DA91}"/>
          </ac:spMkLst>
        </pc:spChg>
        <pc:spChg chg="mod">
          <ac:chgData name="Reed Kiely" userId="768be38e-2fb5-40ce-925d-bd8e9d9e3c31" providerId="ADAL" clId="{BDD0BDA3-D5FF-4AE4-BC59-247ECFD033DF}" dt="2022-07-28T19:52:40.208" v="2376" actId="1036"/>
          <ac:spMkLst>
            <pc:docMk/>
            <pc:sldMk cId="843709895" sldId="2144328259"/>
            <ac:spMk id="46" creationId="{E25B3768-75AA-E747-4062-A495E8BBDAD4}"/>
          </ac:spMkLst>
        </pc:spChg>
        <pc:spChg chg="mod">
          <ac:chgData name="Reed Kiely" userId="768be38e-2fb5-40ce-925d-bd8e9d9e3c31" providerId="ADAL" clId="{BDD0BDA3-D5FF-4AE4-BC59-247ECFD033DF}" dt="2022-07-28T19:50:57.704" v="2331" actId="20577"/>
          <ac:spMkLst>
            <pc:docMk/>
            <pc:sldMk cId="843709895" sldId="2144328259"/>
            <ac:spMk id="48" creationId="{1ADEBE77-507F-DDF4-D074-978AB904B594}"/>
          </ac:spMkLst>
        </pc:spChg>
        <pc:spChg chg="mod">
          <ac:chgData name="Reed Kiely" userId="768be38e-2fb5-40ce-925d-bd8e9d9e3c31" providerId="ADAL" clId="{BDD0BDA3-D5FF-4AE4-BC59-247ECFD033DF}" dt="2022-07-28T19:52:24.811" v="2365" actId="20577"/>
          <ac:spMkLst>
            <pc:docMk/>
            <pc:sldMk cId="843709895" sldId="2144328259"/>
            <ac:spMk id="50" creationId="{DB04556B-312E-5D24-92FD-0351FA3964EF}"/>
          </ac:spMkLst>
        </pc:spChg>
      </pc:sldChg>
      <pc:sldChg chg="addSp delSp modSp add mod">
        <pc:chgData name="Reed Kiely" userId="768be38e-2fb5-40ce-925d-bd8e9d9e3c31" providerId="ADAL" clId="{BDD0BDA3-D5FF-4AE4-BC59-247ECFD033DF}" dt="2022-07-28T20:08:02.114" v="2604" actId="478"/>
        <pc:sldMkLst>
          <pc:docMk/>
          <pc:sldMk cId="1516469317" sldId="2144328260"/>
        </pc:sldMkLst>
        <pc:spChg chg="del">
          <ac:chgData name="Reed Kiely" userId="768be38e-2fb5-40ce-925d-bd8e9d9e3c31" providerId="ADAL" clId="{BDD0BDA3-D5FF-4AE4-BC59-247ECFD033DF}" dt="2022-07-28T20:08:02.114" v="2604" actId="478"/>
          <ac:spMkLst>
            <pc:docMk/>
            <pc:sldMk cId="1516469317" sldId="2144328260"/>
            <ac:spMk id="17" creationId="{31745F23-2BFE-B53B-3511-5C6EB7D09540}"/>
          </ac:spMkLst>
        </pc:spChg>
        <pc:spChg chg="mod">
          <ac:chgData name="Reed Kiely" userId="768be38e-2fb5-40ce-925d-bd8e9d9e3c31" providerId="ADAL" clId="{BDD0BDA3-D5FF-4AE4-BC59-247ECFD033DF}" dt="2022-07-28T20:05:38.570" v="2570" actId="20577"/>
          <ac:spMkLst>
            <pc:docMk/>
            <pc:sldMk cId="1516469317" sldId="2144328260"/>
            <ac:spMk id="18" creationId="{B2321BF1-DE04-34B8-6DF9-0FF8607B6610}"/>
          </ac:spMkLst>
        </pc:spChg>
        <pc:spChg chg="mod">
          <ac:chgData name="Reed Kiely" userId="768be38e-2fb5-40ce-925d-bd8e9d9e3c31" providerId="ADAL" clId="{BDD0BDA3-D5FF-4AE4-BC59-247ECFD033DF}" dt="2022-07-28T20:05:47.906" v="2577" actId="1076"/>
          <ac:spMkLst>
            <pc:docMk/>
            <pc:sldMk cId="1516469317" sldId="2144328260"/>
            <ac:spMk id="19" creationId="{68450F94-E007-6083-B530-0CDB536AA3DD}"/>
          </ac:spMkLst>
        </pc:spChg>
        <pc:spChg chg="mod">
          <ac:chgData name="Reed Kiely" userId="768be38e-2fb5-40ce-925d-bd8e9d9e3c31" providerId="ADAL" clId="{BDD0BDA3-D5FF-4AE4-BC59-247ECFD033DF}" dt="2022-07-28T20:07:58.122" v="2603" actId="20577"/>
          <ac:spMkLst>
            <pc:docMk/>
            <pc:sldMk cId="1516469317" sldId="2144328260"/>
            <ac:spMk id="22" creationId="{A4D576F4-5DBC-3F8B-3A63-E502931F9576}"/>
          </ac:spMkLst>
        </pc:spChg>
        <pc:spChg chg="mod">
          <ac:chgData name="Reed Kiely" userId="768be38e-2fb5-40ce-925d-bd8e9d9e3c31" providerId="ADAL" clId="{BDD0BDA3-D5FF-4AE4-BC59-247ECFD033DF}" dt="2022-07-28T20:06:12.515" v="2579" actId="20577"/>
          <ac:spMkLst>
            <pc:docMk/>
            <pc:sldMk cId="1516469317" sldId="2144328260"/>
            <ac:spMk id="24" creationId="{43280D92-A5F8-B969-D67C-5053FB9CD7A1}"/>
          </ac:spMkLst>
        </pc:spChg>
        <pc:spChg chg="mod">
          <ac:chgData name="Reed Kiely" userId="768be38e-2fb5-40ce-925d-bd8e9d9e3c31" providerId="ADAL" clId="{BDD0BDA3-D5FF-4AE4-BC59-247ECFD033DF}" dt="2022-07-28T20:06:52.762" v="2586" actId="20577"/>
          <ac:spMkLst>
            <pc:docMk/>
            <pc:sldMk cId="1516469317" sldId="2144328260"/>
            <ac:spMk id="30" creationId="{67030153-0D03-670A-AA4E-3303723354C2}"/>
          </ac:spMkLst>
        </pc:spChg>
        <pc:spChg chg="mod">
          <ac:chgData name="Reed Kiely" userId="768be38e-2fb5-40ce-925d-bd8e9d9e3c31" providerId="ADAL" clId="{BDD0BDA3-D5FF-4AE4-BC59-247ECFD033DF}" dt="2022-07-28T20:06:57.134" v="2592" actId="207"/>
          <ac:spMkLst>
            <pc:docMk/>
            <pc:sldMk cId="1516469317" sldId="2144328260"/>
            <ac:spMk id="32" creationId="{8BEE5915-EF62-89F1-771C-EF3971145ECA}"/>
          </ac:spMkLst>
        </pc:spChg>
        <pc:spChg chg="add mod">
          <ac:chgData name="Reed Kiely" userId="768be38e-2fb5-40ce-925d-bd8e9d9e3c31" providerId="ADAL" clId="{BDD0BDA3-D5FF-4AE4-BC59-247ECFD033DF}" dt="2022-07-28T20:07:08.356" v="2595" actId="20577"/>
          <ac:spMkLst>
            <pc:docMk/>
            <pc:sldMk cId="1516469317" sldId="2144328260"/>
            <ac:spMk id="33" creationId="{BACBB063-3515-36B5-2098-1ACD4556DC95}"/>
          </ac:spMkLst>
        </pc:spChg>
      </pc:sldChg>
      <pc:sldMasterChg chg="del delSldLayout">
        <pc:chgData name="Reed Kiely" userId="768be38e-2fb5-40ce-925d-bd8e9d9e3c31" providerId="ADAL" clId="{BDD0BDA3-D5FF-4AE4-BC59-247ECFD033DF}" dt="2022-07-28T19:11:04.986" v="1921" actId="47"/>
        <pc:sldMasterMkLst>
          <pc:docMk/>
          <pc:sldMasterMk cId="327719032" sldId="2147483758"/>
        </pc:sldMasterMkLst>
        <pc:sldLayoutChg chg="del">
          <pc:chgData name="Reed Kiely" userId="768be38e-2fb5-40ce-925d-bd8e9d9e3c31" providerId="ADAL" clId="{BDD0BDA3-D5FF-4AE4-BC59-247ECFD033DF}" dt="2022-07-28T19:11:04.986" v="1921" actId="47"/>
          <pc:sldLayoutMkLst>
            <pc:docMk/>
            <pc:sldMasterMk cId="327719032" sldId="2147483758"/>
            <pc:sldLayoutMk cId="2423234081" sldId="2147483759"/>
          </pc:sldLayoutMkLst>
        </pc:sldLayoutChg>
        <pc:sldLayoutChg chg="del">
          <pc:chgData name="Reed Kiely" userId="768be38e-2fb5-40ce-925d-bd8e9d9e3c31" providerId="ADAL" clId="{BDD0BDA3-D5FF-4AE4-BC59-247ECFD033DF}" dt="2022-07-28T19:11:04.986" v="1921" actId="47"/>
          <pc:sldLayoutMkLst>
            <pc:docMk/>
            <pc:sldMasterMk cId="327719032" sldId="2147483758"/>
            <pc:sldLayoutMk cId="4288113316" sldId="2147483760"/>
          </pc:sldLayoutMkLst>
        </pc:sldLayoutChg>
        <pc:sldLayoutChg chg="del">
          <pc:chgData name="Reed Kiely" userId="768be38e-2fb5-40ce-925d-bd8e9d9e3c31" providerId="ADAL" clId="{BDD0BDA3-D5FF-4AE4-BC59-247ECFD033DF}" dt="2022-07-28T19:11:04.986" v="1921" actId="47"/>
          <pc:sldLayoutMkLst>
            <pc:docMk/>
            <pc:sldMasterMk cId="327719032" sldId="2147483758"/>
            <pc:sldLayoutMk cId="2823505811" sldId="2147483761"/>
          </pc:sldLayoutMkLst>
        </pc:sldLayoutChg>
        <pc:sldLayoutChg chg="del">
          <pc:chgData name="Reed Kiely" userId="768be38e-2fb5-40ce-925d-bd8e9d9e3c31" providerId="ADAL" clId="{BDD0BDA3-D5FF-4AE4-BC59-247ECFD033DF}" dt="2022-07-28T19:11:04.986" v="1921" actId="47"/>
          <pc:sldLayoutMkLst>
            <pc:docMk/>
            <pc:sldMasterMk cId="327719032" sldId="2147483758"/>
            <pc:sldLayoutMk cId="4103876803" sldId="2147483762"/>
          </pc:sldLayoutMkLst>
        </pc:sldLayoutChg>
        <pc:sldLayoutChg chg="del">
          <pc:chgData name="Reed Kiely" userId="768be38e-2fb5-40ce-925d-bd8e9d9e3c31" providerId="ADAL" clId="{BDD0BDA3-D5FF-4AE4-BC59-247ECFD033DF}" dt="2022-07-28T19:11:04.986" v="1921" actId="47"/>
          <pc:sldLayoutMkLst>
            <pc:docMk/>
            <pc:sldMasterMk cId="327719032" sldId="2147483758"/>
            <pc:sldLayoutMk cId="901927622" sldId="2147483763"/>
          </pc:sldLayoutMkLst>
        </pc:sldLayoutChg>
        <pc:sldLayoutChg chg="del">
          <pc:chgData name="Reed Kiely" userId="768be38e-2fb5-40ce-925d-bd8e9d9e3c31" providerId="ADAL" clId="{BDD0BDA3-D5FF-4AE4-BC59-247ECFD033DF}" dt="2022-07-28T19:11:04.986" v="1921" actId="47"/>
          <pc:sldLayoutMkLst>
            <pc:docMk/>
            <pc:sldMasterMk cId="327719032" sldId="2147483758"/>
            <pc:sldLayoutMk cId="2024618316" sldId="2147483764"/>
          </pc:sldLayoutMkLst>
        </pc:sldLayoutChg>
        <pc:sldLayoutChg chg="del">
          <pc:chgData name="Reed Kiely" userId="768be38e-2fb5-40ce-925d-bd8e9d9e3c31" providerId="ADAL" clId="{BDD0BDA3-D5FF-4AE4-BC59-247ECFD033DF}" dt="2022-07-28T19:11:04.986" v="1921" actId="47"/>
          <pc:sldLayoutMkLst>
            <pc:docMk/>
            <pc:sldMasterMk cId="327719032" sldId="2147483758"/>
            <pc:sldLayoutMk cId="3858617668" sldId="2147483765"/>
          </pc:sldLayoutMkLst>
        </pc:sldLayoutChg>
        <pc:sldLayoutChg chg="del">
          <pc:chgData name="Reed Kiely" userId="768be38e-2fb5-40ce-925d-bd8e9d9e3c31" providerId="ADAL" clId="{BDD0BDA3-D5FF-4AE4-BC59-247ECFD033DF}" dt="2022-07-28T19:11:04.986" v="1921" actId="47"/>
          <pc:sldLayoutMkLst>
            <pc:docMk/>
            <pc:sldMasterMk cId="327719032" sldId="2147483758"/>
            <pc:sldLayoutMk cId="259985117" sldId="2147483766"/>
          </pc:sldLayoutMkLst>
        </pc:sldLayoutChg>
        <pc:sldLayoutChg chg="del">
          <pc:chgData name="Reed Kiely" userId="768be38e-2fb5-40ce-925d-bd8e9d9e3c31" providerId="ADAL" clId="{BDD0BDA3-D5FF-4AE4-BC59-247ECFD033DF}" dt="2022-07-28T19:11:04.986" v="1921" actId="47"/>
          <pc:sldLayoutMkLst>
            <pc:docMk/>
            <pc:sldMasterMk cId="327719032" sldId="2147483758"/>
            <pc:sldLayoutMk cId="1204422598" sldId="2147483767"/>
          </pc:sldLayoutMkLst>
        </pc:sldLayoutChg>
        <pc:sldLayoutChg chg="del">
          <pc:chgData name="Reed Kiely" userId="768be38e-2fb5-40ce-925d-bd8e9d9e3c31" providerId="ADAL" clId="{BDD0BDA3-D5FF-4AE4-BC59-247ECFD033DF}" dt="2022-07-28T19:11:04.986" v="1921" actId="47"/>
          <pc:sldLayoutMkLst>
            <pc:docMk/>
            <pc:sldMasterMk cId="327719032" sldId="2147483758"/>
            <pc:sldLayoutMk cId="2216132373" sldId="2147483768"/>
          </pc:sldLayoutMkLst>
        </pc:sldLayoutChg>
        <pc:sldLayoutChg chg="del">
          <pc:chgData name="Reed Kiely" userId="768be38e-2fb5-40ce-925d-bd8e9d9e3c31" providerId="ADAL" clId="{BDD0BDA3-D5FF-4AE4-BC59-247ECFD033DF}" dt="2022-07-28T19:11:04.986" v="1921" actId="47"/>
          <pc:sldLayoutMkLst>
            <pc:docMk/>
            <pc:sldMasterMk cId="327719032" sldId="2147483758"/>
            <pc:sldLayoutMk cId="2866735796" sldId="2147483769"/>
          </pc:sldLayoutMkLst>
        </pc:sldLayoutChg>
        <pc:sldLayoutChg chg="del">
          <pc:chgData name="Reed Kiely" userId="768be38e-2fb5-40ce-925d-bd8e9d9e3c31" providerId="ADAL" clId="{BDD0BDA3-D5FF-4AE4-BC59-247ECFD033DF}" dt="2022-07-28T13:46:39.563" v="1251" actId="47"/>
          <pc:sldLayoutMkLst>
            <pc:docMk/>
            <pc:sldMasterMk cId="327719032" sldId="2147483758"/>
            <pc:sldLayoutMk cId="497054957" sldId="2147483818"/>
          </pc:sldLayoutMkLst>
        </pc:sldLayoutChg>
      </pc:sldMasterChg>
      <pc:sldMasterChg chg="delSldLayout">
        <pc:chgData name="Reed Kiely" userId="768be38e-2fb5-40ce-925d-bd8e9d9e3c31" providerId="ADAL" clId="{BDD0BDA3-D5FF-4AE4-BC59-247ECFD033DF}" dt="2022-07-28T13:46:41.520" v="1252" actId="47"/>
        <pc:sldMasterMkLst>
          <pc:docMk/>
          <pc:sldMasterMk cId="351671864" sldId="2147483776"/>
        </pc:sldMasterMkLst>
        <pc:sldLayoutChg chg="del">
          <pc:chgData name="Reed Kiely" userId="768be38e-2fb5-40ce-925d-bd8e9d9e3c31" providerId="ADAL" clId="{BDD0BDA3-D5FF-4AE4-BC59-247ECFD033DF}" dt="2022-07-28T13:46:41.520" v="1252" actId="47"/>
          <pc:sldLayoutMkLst>
            <pc:docMk/>
            <pc:sldMasterMk cId="351671864" sldId="2147483776"/>
            <pc:sldLayoutMk cId="3909319090" sldId="2147483878"/>
          </pc:sldLayoutMkLst>
        </pc:sldLayoutChg>
      </pc:sldMasterChg>
      <pc:sldMasterChg chg="delSldLayout">
        <pc:chgData name="Reed Kiely" userId="768be38e-2fb5-40ce-925d-bd8e9d9e3c31" providerId="ADAL" clId="{BDD0BDA3-D5FF-4AE4-BC59-247ECFD033DF}" dt="2022-07-28T13:46:39.563" v="1251" actId="47"/>
        <pc:sldMasterMkLst>
          <pc:docMk/>
          <pc:sldMasterMk cId="2834904295" sldId="2147483866"/>
        </pc:sldMasterMkLst>
        <pc:sldLayoutChg chg="del">
          <pc:chgData name="Reed Kiely" userId="768be38e-2fb5-40ce-925d-bd8e9d9e3c31" providerId="ADAL" clId="{BDD0BDA3-D5FF-4AE4-BC59-247ECFD033DF}" dt="2022-07-28T13:46:39.563" v="1251" actId="47"/>
          <pc:sldLayoutMkLst>
            <pc:docMk/>
            <pc:sldMasterMk cId="2834904295" sldId="2147483866"/>
            <pc:sldLayoutMk cId="3746221440" sldId="2147483879"/>
          </pc:sldLayoutMkLst>
        </pc:sldLayoutChg>
      </pc:sldMasterChg>
    </pc:docChg>
  </pc:docChgLst>
  <pc:docChgLst>
    <pc:chgData name="Jason Wiese" userId="4bff8d5b-7de6-4655-b397-69b0afc81113" providerId="ADAL" clId="{59FF964D-EB6E-4F7D-8F52-9EE43E55C247}"/>
    <pc:docChg chg="undo custSel delSld modSld">
      <pc:chgData name="Jason Wiese" userId="4bff8d5b-7de6-4655-b397-69b0afc81113" providerId="ADAL" clId="{59FF964D-EB6E-4F7D-8F52-9EE43E55C247}" dt="2022-07-29T02:17:45.678" v="2249" actId="20577"/>
      <pc:docMkLst>
        <pc:docMk/>
      </pc:docMkLst>
      <pc:sldChg chg="modSp mod">
        <pc:chgData name="Jason Wiese" userId="4bff8d5b-7de6-4655-b397-69b0afc81113" providerId="ADAL" clId="{59FF964D-EB6E-4F7D-8F52-9EE43E55C247}" dt="2022-07-29T02:17:45.678" v="2249" actId="20577"/>
        <pc:sldMkLst>
          <pc:docMk/>
          <pc:sldMk cId="3795826603" sldId="287"/>
        </pc:sldMkLst>
        <pc:spChg chg="mod">
          <ac:chgData name="Jason Wiese" userId="4bff8d5b-7de6-4655-b397-69b0afc81113" providerId="ADAL" clId="{59FF964D-EB6E-4F7D-8F52-9EE43E55C247}" dt="2022-07-29T02:17:45.678" v="2249" actId="20577"/>
          <ac:spMkLst>
            <pc:docMk/>
            <pc:sldMk cId="3795826603" sldId="287"/>
            <ac:spMk id="12" creationId="{D3ED8F18-80E6-D449-A031-541661F2A42F}"/>
          </ac:spMkLst>
        </pc:spChg>
      </pc:sldChg>
      <pc:sldChg chg="modSp mod">
        <pc:chgData name="Jason Wiese" userId="4bff8d5b-7de6-4655-b397-69b0afc81113" providerId="ADAL" clId="{59FF964D-EB6E-4F7D-8F52-9EE43E55C247}" dt="2022-07-29T01:51:33.242" v="1944" actId="6549"/>
        <pc:sldMkLst>
          <pc:docMk/>
          <pc:sldMk cId="3052749741" sldId="2144328246"/>
        </pc:sldMkLst>
        <pc:spChg chg="mod">
          <ac:chgData name="Jason Wiese" userId="4bff8d5b-7de6-4655-b397-69b0afc81113" providerId="ADAL" clId="{59FF964D-EB6E-4F7D-8F52-9EE43E55C247}" dt="2022-07-29T01:50:10.608" v="1870" actId="20577"/>
          <ac:spMkLst>
            <pc:docMk/>
            <pc:sldMk cId="3052749741" sldId="2144328246"/>
            <ac:spMk id="12" creationId="{FCBDB492-9443-3D4A-8E9D-B3CECB95DCD7}"/>
          </ac:spMkLst>
        </pc:spChg>
        <pc:spChg chg="mod">
          <ac:chgData name="Jason Wiese" userId="4bff8d5b-7de6-4655-b397-69b0afc81113" providerId="ADAL" clId="{59FF964D-EB6E-4F7D-8F52-9EE43E55C247}" dt="2022-07-29T01:51:33.242" v="1944" actId="6549"/>
          <ac:spMkLst>
            <pc:docMk/>
            <pc:sldMk cId="3052749741" sldId="2144328246"/>
            <ac:spMk id="31" creationId="{EBE4BB2D-B4B2-1A61-325A-2802AF3EDF6E}"/>
          </ac:spMkLst>
        </pc:spChg>
      </pc:sldChg>
      <pc:sldChg chg="modSp mod">
        <pc:chgData name="Jason Wiese" userId="4bff8d5b-7de6-4655-b397-69b0afc81113" providerId="ADAL" clId="{59FF964D-EB6E-4F7D-8F52-9EE43E55C247}" dt="2022-07-29T01:51:20.377" v="1913" actId="20577"/>
        <pc:sldMkLst>
          <pc:docMk/>
          <pc:sldMk cId="1609532819" sldId="2144328247"/>
        </pc:sldMkLst>
        <pc:spChg chg="mod">
          <ac:chgData name="Jason Wiese" userId="4bff8d5b-7de6-4655-b397-69b0afc81113" providerId="ADAL" clId="{59FF964D-EB6E-4F7D-8F52-9EE43E55C247}" dt="2022-07-29T01:51:20.377" v="1913" actId="20577"/>
          <ac:spMkLst>
            <pc:docMk/>
            <pc:sldMk cId="1609532819" sldId="2144328247"/>
            <ac:spMk id="31" creationId="{EBE4BB2D-B4B2-1A61-325A-2802AF3EDF6E}"/>
          </ac:spMkLst>
        </pc:spChg>
      </pc:sldChg>
      <pc:sldChg chg="delSp modSp mod">
        <pc:chgData name="Jason Wiese" userId="4bff8d5b-7de6-4655-b397-69b0afc81113" providerId="ADAL" clId="{59FF964D-EB6E-4F7D-8F52-9EE43E55C247}" dt="2022-07-29T02:15:17.175" v="2213" actId="20577"/>
        <pc:sldMkLst>
          <pc:docMk/>
          <pc:sldMk cId="808231447" sldId="2144328249"/>
        </pc:sldMkLst>
        <pc:spChg chg="mod">
          <ac:chgData name="Jason Wiese" userId="4bff8d5b-7de6-4655-b397-69b0afc81113" providerId="ADAL" clId="{59FF964D-EB6E-4F7D-8F52-9EE43E55C247}" dt="2022-07-29T01:23:00.010" v="326" actId="1035"/>
          <ac:spMkLst>
            <pc:docMk/>
            <pc:sldMk cId="808231447" sldId="2144328249"/>
            <ac:spMk id="3" creationId="{64A5C64F-EE37-C00F-6FDE-8DE157EAC059}"/>
          </ac:spMkLst>
        </pc:spChg>
        <pc:spChg chg="mod">
          <ac:chgData name="Jason Wiese" userId="4bff8d5b-7de6-4655-b397-69b0afc81113" providerId="ADAL" clId="{59FF964D-EB6E-4F7D-8F52-9EE43E55C247}" dt="2022-07-29T01:31:42.602" v="672" actId="207"/>
          <ac:spMkLst>
            <pc:docMk/>
            <pc:sldMk cId="808231447" sldId="2144328249"/>
            <ac:spMk id="4" creationId="{E124D8C6-1736-6AC1-B9A1-5539AF367E57}"/>
          </ac:spMkLst>
        </pc:spChg>
        <pc:spChg chg="del">
          <ac:chgData name="Jason Wiese" userId="4bff8d5b-7de6-4655-b397-69b0afc81113" providerId="ADAL" clId="{59FF964D-EB6E-4F7D-8F52-9EE43E55C247}" dt="2022-07-29T01:22:18.229" v="298" actId="478"/>
          <ac:spMkLst>
            <pc:docMk/>
            <pc:sldMk cId="808231447" sldId="2144328249"/>
            <ac:spMk id="5" creationId="{8EB31139-4CF7-F2B3-148C-F556B7143E8E}"/>
          </ac:spMkLst>
        </pc:spChg>
        <pc:spChg chg="mod">
          <ac:chgData name="Jason Wiese" userId="4bff8d5b-7de6-4655-b397-69b0afc81113" providerId="ADAL" clId="{59FF964D-EB6E-4F7D-8F52-9EE43E55C247}" dt="2022-07-29T01:32:18.573" v="746" actId="1035"/>
          <ac:spMkLst>
            <pc:docMk/>
            <pc:sldMk cId="808231447" sldId="2144328249"/>
            <ac:spMk id="12" creationId="{FCBDB492-9443-3D4A-8E9D-B3CECB95DCD7}"/>
          </ac:spMkLst>
        </pc:spChg>
        <pc:spChg chg="mod">
          <ac:chgData name="Jason Wiese" userId="4bff8d5b-7de6-4655-b397-69b0afc81113" providerId="ADAL" clId="{59FF964D-EB6E-4F7D-8F52-9EE43E55C247}" dt="2022-07-29T01:29:26.730" v="462" actId="20577"/>
          <ac:spMkLst>
            <pc:docMk/>
            <pc:sldMk cId="808231447" sldId="2144328249"/>
            <ac:spMk id="13" creationId="{C7A003CA-B808-DAEA-76D9-EFC10B2F0F67}"/>
          </ac:spMkLst>
        </pc:spChg>
        <pc:spChg chg="mod">
          <ac:chgData name="Jason Wiese" userId="4bff8d5b-7de6-4655-b397-69b0afc81113" providerId="ADAL" clId="{59FF964D-EB6E-4F7D-8F52-9EE43E55C247}" dt="2022-07-29T02:15:17.175" v="2213" actId="20577"/>
          <ac:spMkLst>
            <pc:docMk/>
            <pc:sldMk cId="808231447" sldId="2144328249"/>
            <ac:spMk id="14" creationId="{647E1617-1A50-7948-A97D-2203871E3D03}"/>
          </ac:spMkLst>
        </pc:spChg>
        <pc:spChg chg="mod">
          <ac:chgData name="Jason Wiese" userId="4bff8d5b-7de6-4655-b397-69b0afc81113" providerId="ADAL" clId="{59FF964D-EB6E-4F7D-8F52-9EE43E55C247}" dt="2022-07-29T01:23:00.010" v="326" actId="1035"/>
          <ac:spMkLst>
            <pc:docMk/>
            <pc:sldMk cId="808231447" sldId="2144328249"/>
            <ac:spMk id="20" creationId="{3957EFB0-36B7-3765-F326-ECAD3BF4DA9C}"/>
          </ac:spMkLst>
        </pc:spChg>
        <pc:spChg chg="mod">
          <ac:chgData name="Jason Wiese" userId="4bff8d5b-7de6-4655-b397-69b0afc81113" providerId="ADAL" clId="{59FF964D-EB6E-4F7D-8F52-9EE43E55C247}" dt="2022-07-29T01:23:00.010" v="326" actId="1035"/>
          <ac:spMkLst>
            <pc:docMk/>
            <pc:sldMk cId="808231447" sldId="2144328249"/>
            <ac:spMk id="22" creationId="{0C86C33F-CA47-7AB1-1D40-72858D26C881}"/>
          </ac:spMkLst>
        </pc:spChg>
        <pc:spChg chg="mod">
          <ac:chgData name="Jason Wiese" userId="4bff8d5b-7de6-4655-b397-69b0afc81113" providerId="ADAL" clId="{59FF964D-EB6E-4F7D-8F52-9EE43E55C247}" dt="2022-07-29T01:26:11.761" v="372" actId="1035"/>
          <ac:spMkLst>
            <pc:docMk/>
            <pc:sldMk cId="808231447" sldId="2144328249"/>
            <ac:spMk id="24" creationId="{7A23798F-2811-14D3-0790-5D7594984E5F}"/>
          </ac:spMkLst>
        </pc:spChg>
        <pc:spChg chg="mod">
          <ac:chgData name="Jason Wiese" userId="4bff8d5b-7de6-4655-b397-69b0afc81113" providerId="ADAL" clId="{59FF964D-EB6E-4F7D-8F52-9EE43E55C247}" dt="2022-07-29T01:26:11.761" v="372" actId="1035"/>
          <ac:spMkLst>
            <pc:docMk/>
            <pc:sldMk cId="808231447" sldId="2144328249"/>
            <ac:spMk id="26" creationId="{89814424-CB4D-DEF2-8CFC-B0C946099F7B}"/>
          </ac:spMkLst>
        </pc:spChg>
        <pc:spChg chg="mod">
          <ac:chgData name="Jason Wiese" userId="4bff8d5b-7de6-4655-b397-69b0afc81113" providerId="ADAL" clId="{59FF964D-EB6E-4F7D-8F52-9EE43E55C247}" dt="2022-07-29T01:26:11.761" v="372" actId="1035"/>
          <ac:spMkLst>
            <pc:docMk/>
            <pc:sldMk cId="808231447" sldId="2144328249"/>
            <ac:spMk id="27" creationId="{BD115863-EEA1-B1F0-D462-3F938948C463}"/>
          </ac:spMkLst>
        </pc:spChg>
        <pc:spChg chg="mod">
          <ac:chgData name="Jason Wiese" userId="4bff8d5b-7de6-4655-b397-69b0afc81113" providerId="ADAL" clId="{59FF964D-EB6E-4F7D-8F52-9EE43E55C247}" dt="2022-07-29T01:23:00.010" v="326" actId="1035"/>
          <ac:spMkLst>
            <pc:docMk/>
            <pc:sldMk cId="808231447" sldId="2144328249"/>
            <ac:spMk id="28" creationId="{C55273F3-6594-C672-D9D9-8F22F97DCAFE}"/>
          </ac:spMkLst>
        </pc:spChg>
        <pc:spChg chg="mod">
          <ac:chgData name="Jason Wiese" userId="4bff8d5b-7de6-4655-b397-69b0afc81113" providerId="ADAL" clId="{59FF964D-EB6E-4F7D-8F52-9EE43E55C247}" dt="2022-07-29T01:26:11.761" v="372" actId="1035"/>
          <ac:spMkLst>
            <pc:docMk/>
            <pc:sldMk cId="808231447" sldId="2144328249"/>
            <ac:spMk id="29" creationId="{0A203529-C2EA-EADC-BAEB-67084FB83F06}"/>
          </ac:spMkLst>
        </pc:spChg>
        <pc:spChg chg="mod">
          <ac:chgData name="Jason Wiese" userId="4bff8d5b-7de6-4655-b397-69b0afc81113" providerId="ADAL" clId="{59FF964D-EB6E-4F7D-8F52-9EE43E55C247}" dt="2022-07-29T01:23:00.010" v="326" actId="1035"/>
          <ac:spMkLst>
            <pc:docMk/>
            <pc:sldMk cId="808231447" sldId="2144328249"/>
            <ac:spMk id="30" creationId="{9C5198BB-8660-CD83-2199-559E3AE15A7C}"/>
          </ac:spMkLst>
        </pc:spChg>
        <pc:spChg chg="mod">
          <ac:chgData name="Jason Wiese" userId="4bff8d5b-7de6-4655-b397-69b0afc81113" providerId="ADAL" clId="{59FF964D-EB6E-4F7D-8F52-9EE43E55C247}" dt="2022-07-29T01:26:55.804" v="384" actId="1036"/>
          <ac:spMkLst>
            <pc:docMk/>
            <pc:sldMk cId="808231447" sldId="2144328249"/>
            <ac:spMk id="31" creationId="{95B012A8-D413-E93A-E5DD-F0BA1A1059B4}"/>
          </ac:spMkLst>
        </pc:spChg>
        <pc:spChg chg="mod">
          <ac:chgData name="Jason Wiese" userId="4bff8d5b-7de6-4655-b397-69b0afc81113" providerId="ADAL" clId="{59FF964D-EB6E-4F7D-8F52-9EE43E55C247}" dt="2022-07-29T01:31:37.016" v="671" actId="207"/>
          <ac:spMkLst>
            <pc:docMk/>
            <pc:sldMk cId="808231447" sldId="2144328249"/>
            <ac:spMk id="32" creationId="{4249EF2C-84D2-EE78-EEDA-D073697F76F7}"/>
          </ac:spMkLst>
        </pc:spChg>
        <pc:spChg chg="mod">
          <ac:chgData name="Jason Wiese" userId="4bff8d5b-7de6-4655-b397-69b0afc81113" providerId="ADAL" clId="{59FF964D-EB6E-4F7D-8F52-9EE43E55C247}" dt="2022-07-29T01:31:37.016" v="671" actId="207"/>
          <ac:spMkLst>
            <pc:docMk/>
            <pc:sldMk cId="808231447" sldId="2144328249"/>
            <ac:spMk id="33" creationId="{90178D66-5233-B39E-A309-BF4B48F7DB78}"/>
          </ac:spMkLst>
        </pc:spChg>
        <pc:spChg chg="mod">
          <ac:chgData name="Jason Wiese" userId="4bff8d5b-7de6-4655-b397-69b0afc81113" providerId="ADAL" clId="{59FF964D-EB6E-4F7D-8F52-9EE43E55C247}" dt="2022-07-29T01:31:23.514" v="666" actId="1035"/>
          <ac:spMkLst>
            <pc:docMk/>
            <pc:sldMk cId="808231447" sldId="2144328249"/>
            <ac:spMk id="34" creationId="{03926F33-E91B-8424-A254-FB4956D6AEA9}"/>
          </ac:spMkLst>
        </pc:spChg>
        <pc:spChg chg="mod">
          <ac:chgData name="Jason Wiese" userId="4bff8d5b-7de6-4655-b397-69b0afc81113" providerId="ADAL" clId="{59FF964D-EB6E-4F7D-8F52-9EE43E55C247}" dt="2022-07-29T01:31:23.514" v="666" actId="1035"/>
          <ac:spMkLst>
            <pc:docMk/>
            <pc:sldMk cId="808231447" sldId="2144328249"/>
            <ac:spMk id="35" creationId="{F9A4E103-6FA2-9926-2CE5-E9CA26D687E0}"/>
          </ac:spMkLst>
        </pc:spChg>
        <pc:spChg chg="mod">
          <ac:chgData name="Jason Wiese" userId="4bff8d5b-7de6-4655-b397-69b0afc81113" providerId="ADAL" clId="{59FF964D-EB6E-4F7D-8F52-9EE43E55C247}" dt="2022-07-29T01:26:55.804" v="384" actId="1036"/>
          <ac:spMkLst>
            <pc:docMk/>
            <pc:sldMk cId="808231447" sldId="2144328249"/>
            <ac:spMk id="36" creationId="{6B856A6D-945C-5AF8-245F-A8FE7FB6BA67}"/>
          </ac:spMkLst>
        </pc:spChg>
        <pc:spChg chg="del">
          <ac:chgData name="Jason Wiese" userId="4bff8d5b-7de6-4655-b397-69b0afc81113" providerId="ADAL" clId="{59FF964D-EB6E-4F7D-8F52-9EE43E55C247}" dt="2022-07-29T01:16:55.129" v="15" actId="478"/>
          <ac:spMkLst>
            <pc:docMk/>
            <pc:sldMk cId="808231447" sldId="2144328249"/>
            <ac:spMk id="37" creationId="{6906C239-4DC5-AAD8-C43A-7FBF94F8C7AE}"/>
          </ac:spMkLst>
        </pc:spChg>
        <pc:spChg chg="mod">
          <ac:chgData name="Jason Wiese" userId="4bff8d5b-7de6-4655-b397-69b0afc81113" providerId="ADAL" clId="{59FF964D-EB6E-4F7D-8F52-9EE43E55C247}" dt="2022-07-29T01:31:27.123" v="670" actId="1035"/>
          <ac:spMkLst>
            <pc:docMk/>
            <pc:sldMk cId="808231447" sldId="2144328249"/>
            <ac:spMk id="38" creationId="{CBD0EC8C-5D27-9AD7-93EE-08C38DA68498}"/>
          </ac:spMkLst>
        </pc:spChg>
        <pc:spChg chg="mod">
          <ac:chgData name="Jason Wiese" userId="4bff8d5b-7de6-4655-b397-69b0afc81113" providerId="ADAL" clId="{59FF964D-EB6E-4F7D-8F52-9EE43E55C247}" dt="2022-07-29T01:31:27.123" v="670" actId="1035"/>
          <ac:spMkLst>
            <pc:docMk/>
            <pc:sldMk cId="808231447" sldId="2144328249"/>
            <ac:spMk id="39" creationId="{4990874F-70E6-8088-399C-130E6A5D23AE}"/>
          </ac:spMkLst>
        </pc:spChg>
        <pc:graphicFrameChg chg="mod">
          <ac:chgData name="Jason Wiese" userId="4bff8d5b-7de6-4655-b397-69b0afc81113" providerId="ADAL" clId="{59FF964D-EB6E-4F7D-8F52-9EE43E55C247}" dt="2022-07-29T01:32:42.024" v="750" actId="207"/>
          <ac:graphicFrameMkLst>
            <pc:docMk/>
            <pc:sldMk cId="808231447" sldId="2144328249"/>
            <ac:graphicFrameMk id="16" creationId="{B8E70256-AE4E-69E5-0099-ECB2CD137154}"/>
          </ac:graphicFrameMkLst>
        </pc:graphicFrameChg>
        <pc:graphicFrameChg chg="mod">
          <ac:chgData name="Jason Wiese" userId="4bff8d5b-7de6-4655-b397-69b0afc81113" providerId="ADAL" clId="{59FF964D-EB6E-4F7D-8F52-9EE43E55C247}" dt="2022-07-29T01:32:37.261" v="748" actId="207"/>
          <ac:graphicFrameMkLst>
            <pc:docMk/>
            <pc:sldMk cId="808231447" sldId="2144328249"/>
            <ac:graphicFrameMk id="23" creationId="{9D0FA927-1656-4230-D081-13E510541B53}"/>
          </ac:graphicFrameMkLst>
        </pc:graphicFrameChg>
      </pc:sldChg>
      <pc:sldChg chg="addSp delSp modSp mod">
        <pc:chgData name="Jason Wiese" userId="4bff8d5b-7de6-4655-b397-69b0afc81113" providerId="ADAL" clId="{59FF964D-EB6E-4F7D-8F52-9EE43E55C247}" dt="2022-07-29T01:50:52.422" v="1876" actId="20577"/>
        <pc:sldMkLst>
          <pc:docMk/>
          <pc:sldMk cId="2204032095" sldId="2144328251"/>
        </pc:sldMkLst>
        <pc:spChg chg="mod">
          <ac:chgData name="Jason Wiese" userId="4bff8d5b-7de6-4655-b397-69b0afc81113" providerId="ADAL" clId="{59FF964D-EB6E-4F7D-8F52-9EE43E55C247}" dt="2022-07-29T01:19:33.294" v="141" actId="207"/>
          <ac:spMkLst>
            <pc:docMk/>
            <pc:sldMk cId="2204032095" sldId="2144328251"/>
            <ac:spMk id="3" creationId="{6668482D-BDB3-3A35-6248-AEA49F6F275B}"/>
          </ac:spMkLst>
        </pc:spChg>
        <pc:spChg chg="mod">
          <ac:chgData name="Jason Wiese" userId="4bff8d5b-7de6-4655-b397-69b0afc81113" providerId="ADAL" clId="{59FF964D-EB6E-4F7D-8F52-9EE43E55C247}" dt="2022-07-29T01:17:38.538" v="25" actId="1036"/>
          <ac:spMkLst>
            <pc:docMk/>
            <pc:sldMk cId="2204032095" sldId="2144328251"/>
            <ac:spMk id="4" creationId="{0840E789-921E-F98F-9203-C02D297AFEE5}"/>
          </ac:spMkLst>
        </pc:spChg>
        <pc:spChg chg="mod">
          <ac:chgData name="Jason Wiese" userId="4bff8d5b-7de6-4655-b397-69b0afc81113" providerId="ADAL" clId="{59FF964D-EB6E-4F7D-8F52-9EE43E55C247}" dt="2022-07-29T01:36:24.730" v="1047" actId="113"/>
          <ac:spMkLst>
            <pc:docMk/>
            <pc:sldMk cId="2204032095" sldId="2144328251"/>
            <ac:spMk id="12" creationId="{FCBDB492-9443-3D4A-8E9D-B3CECB95DCD7}"/>
          </ac:spMkLst>
        </pc:spChg>
        <pc:spChg chg="mod">
          <ac:chgData name="Jason Wiese" userId="4bff8d5b-7de6-4655-b397-69b0afc81113" providerId="ADAL" clId="{59FF964D-EB6E-4F7D-8F52-9EE43E55C247}" dt="2022-07-29T01:22:08.531" v="297" actId="14100"/>
          <ac:spMkLst>
            <pc:docMk/>
            <pc:sldMk cId="2204032095" sldId="2144328251"/>
            <ac:spMk id="13" creationId="{C7A003CA-B808-DAEA-76D9-EFC10B2F0F67}"/>
          </ac:spMkLst>
        </pc:spChg>
        <pc:spChg chg="mod">
          <ac:chgData name="Jason Wiese" userId="4bff8d5b-7de6-4655-b397-69b0afc81113" providerId="ADAL" clId="{59FF964D-EB6E-4F7D-8F52-9EE43E55C247}" dt="2022-07-29T01:50:52.422" v="1876" actId="20577"/>
          <ac:spMkLst>
            <pc:docMk/>
            <pc:sldMk cId="2204032095" sldId="2144328251"/>
            <ac:spMk id="24" creationId="{0272DD03-C718-EF57-D2E1-002D2F707A83}"/>
          </ac:spMkLst>
        </pc:spChg>
        <pc:spChg chg="del">
          <ac:chgData name="Jason Wiese" userId="4bff8d5b-7de6-4655-b397-69b0afc81113" providerId="ADAL" clId="{59FF964D-EB6E-4F7D-8F52-9EE43E55C247}" dt="2022-07-29T01:21:09.685" v="181" actId="478"/>
          <ac:spMkLst>
            <pc:docMk/>
            <pc:sldMk cId="2204032095" sldId="2144328251"/>
            <ac:spMk id="28" creationId="{5748A402-D021-4DB4-E37D-48B167BECD87}"/>
          </ac:spMkLst>
        </pc:spChg>
        <pc:spChg chg="add mod">
          <ac:chgData name="Jason Wiese" userId="4bff8d5b-7de6-4655-b397-69b0afc81113" providerId="ADAL" clId="{59FF964D-EB6E-4F7D-8F52-9EE43E55C247}" dt="2022-07-29T01:18:50.038" v="118" actId="113"/>
          <ac:spMkLst>
            <pc:docMk/>
            <pc:sldMk cId="2204032095" sldId="2144328251"/>
            <ac:spMk id="36" creationId="{5B7F1509-9D2D-5643-959D-F04B88FA21C7}"/>
          </ac:spMkLst>
        </pc:spChg>
        <pc:spChg chg="mod">
          <ac:chgData name="Jason Wiese" userId="4bff8d5b-7de6-4655-b397-69b0afc81113" providerId="ADAL" clId="{59FF964D-EB6E-4F7D-8F52-9EE43E55C247}" dt="2022-07-29T01:19:35.935" v="142" actId="207"/>
          <ac:spMkLst>
            <pc:docMk/>
            <pc:sldMk cId="2204032095" sldId="2144328251"/>
            <ac:spMk id="37" creationId="{F1764488-346F-8931-C605-F83616986408}"/>
          </ac:spMkLst>
        </pc:spChg>
        <pc:spChg chg="mod">
          <ac:chgData name="Jason Wiese" userId="4bff8d5b-7de6-4655-b397-69b0afc81113" providerId="ADAL" clId="{59FF964D-EB6E-4F7D-8F52-9EE43E55C247}" dt="2022-07-29T01:21:22.473" v="186" actId="115"/>
          <ac:spMkLst>
            <pc:docMk/>
            <pc:sldMk cId="2204032095" sldId="2144328251"/>
            <ac:spMk id="48" creationId="{1ADEBE77-507F-DDF4-D074-978AB904B594}"/>
          </ac:spMkLst>
        </pc:spChg>
        <pc:spChg chg="mod">
          <ac:chgData name="Jason Wiese" userId="4bff8d5b-7de6-4655-b397-69b0afc81113" providerId="ADAL" clId="{59FF964D-EB6E-4F7D-8F52-9EE43E55C247}" dt="2022-07-29T01:19:39.102" v="143" actId="207"/>
          <ac:spMkLst>
            <pc:docMk/>
            <pc:sldMk cId="2204032095" sldId="2144328251"/>
            <ac:spMk id="50" creationId="{DB04556B-312E-5D24-92FD-0351FA3964EF}"/>
          </ac:spMkLst>
        </pc:spChg>
        <pc:spChg chg="mod">
          <ac:chgData name="Jason Wiese" userId="4bff8d5b-7de6-4655-b397-69b0afc81113" providerId="ADAL" clId="{59FF964D-EB6E-4F7D-8F52-9EE43E55C247}" dt="2022-07-29T01:20:51.643" v="174" actId="113"/>
          <ac:spMkLst>
            <pc:docMk/>
            <pc:sldMk cId="2204032095" sldId="2144328251"/>
            <ac:spMk id="51" creationId="{C23D0904-530D-97D0-B2DD-23613D7C3281}"/>
          </ac:spMkLst>
        </pc:spChg>
        <pc:spChg chg="mod">
          <ac:chgData name="Jason Wiese" userId="4bff8d5b-7de6-4655-b397-69b0afc81113" providerId="ADAL" clId="{59FF964D-EB6E-4F7D-8F52-9EE43E55C247}" dt="2022-07-29T01:20:56.976" v="177" actId="207"/>
          <ac:spMkLst>
            <pc:docMk/>
            <pc:sldMk cId="2204032095" sldId="2144328251"/>
            <ac:spMk id="52" creationId="{45BA41B0-B6B2-9098-7BF7-F057C689D0F5}"/>
          </ac:spMkLst>
        </pc:spChg>
        <pc:spChg chg="mod">
          <ac:chgData name="Jason Wiese" userId="4bff8d5b-7de6-4655-b397-69b0afc81113" providerId="ADAL" clId="{59FF964D-EB6E-4F7D-8F52-9EE43E55C247}" dt="2022-07-29T01:21:01.810" v="179" actId="113"/>
          <ac:spMkLst>
            <pc:docMk/>
            <pc:sldMk cId="2204032095" sldId="2144328251"/>
            <ac:spMk id="53" creationId="{0DB7E805-2C88-8C81-35F0-9B3775CED02C}"/>
          </ac:spMkLst>
        </pc:spChg>
        <pc:spChg chg="mod">
          <ac:chgData name="Jason Wiese" userId="4bff8d5b-7de6-4655-b397-69b0afc81113" providerId="ADAL" clId="{59FF964D-EB6E-4F7D-8F52-9EE43E55C247}" dt="2022-07-29T01:21:22.473" v="186" actId="115"/>
          <ac:spMkLst>
            <pc:docMk/>
            <pc:sldMk cId="2204032095" sldId="2144328251"/>
            <ac:spMk id="54" creationId="{775434A2-8674-CEF1-B844-0A8235ACDBDD}"/>
          </ac:spMkLst>
        </pc:spChg>
        <pc:spChg chg="del">
          <ac:chgData name="Jason Wiese" userId="4bff8d5b-7de6-4655-b397-69b0afc81113" providerId="ADAL" clId="{59FF964D-EB6E-4F7D-8F52-9EE43E55C247}" dt="2022-07-29T01:21:06.717" v="180" actId="478"/>
          <ac:spMkLst>
            <pc:docMk/>
            <pc:sldMk cId="2204032095" sldId="2144328251"/>
            <ac:spMk id="55" creationId="{FC31CBE7-9FB7-CB1D-E4C8-926CDC1F976C}"/>
          </ac:spMkLst>
        </pc:spChg>
      </pc:sldChg>
      <pc:sldChg chg="delSp modSp mod">
        <pc:chgData name="Jason Wiese" userId="4bff8d5b-7de6-4655-b397-69b0afc81113" providerId="ADAL" clId="{59FF964D-EB6E-4F7D-8F52-9EE43E55C247}" dt="2022-07-29T02:10:52.759" v="2181" actId="20577"/>
        <pc:sldMkLst>
          <pc:docMk/>
          <pc:sldMk cId="609014488" sldId="2144328253"/>
        </pc:sldMkLst>
        <pc:spChg chg="del">
          <ac:chgData name="Jason Wiese" userId="4bff8d5b-7de6-4655-b397-69b0afc81113" providerId="ADAL" clId="{59FF964D-EB6E-4F7D-8F52-9EE43E55C247}" dt="2022-07-29T01:36:59.463" v="1049" actId="478"/>
          <ac:spMkLst>
            <pc:docMk/>
            <pc:sldMk cId="609014488" sldId="2144328253"/>
            <ac:spMk id="9" creationId="{3E9E9D5F-CAA9-90F2-0670-D94472841E4C}"/>
          </ac:spMkLst>
        </pc:spChg>
        <pc:spChg chg="mod">
          <ac:chgData name="Jason Wiese" userId="4bff8d5b-7de6-4655-b397-69b0afc81113" providerId="ADAL" clId="{59FF964D-EB6E-4F7D-8F52-9EE43E55C247}" dt="2022-07-29T01:52:52.365" v="1968" actId="1035"/>
          <ac:spMkLst>
            <pc:docMk/>
            <pc:sldMk cId="609014488" sldId="2144328253"/>
            <ac:spMk id="12" creationId="{FCBDB492-9443-3D4A-8E9D-B3CECB95DCD7}"/>
          </ac:spMkLst>
        </pc:spChg>
        <pc:spChg chg="mod">
          <ac:chgData name="Jason Wiese" userId="4bff8d5b-7de6-4655-b397-69b0afc81113" providerId="ADAL" clId="{59FF964D-EB6E-4F7D-8F52-9EE43E55C247}" dt="2022-07-29T02:10:52.759" v="2181" actId="20577"/>
          <ac:spMkLst>
            <pc:docMk/>
            <pc:sldMk cId="609014488" sldId="2144328253"/>
            <ac:spMk id="13" creationId="{C7A003CA-B808-DAEA-76D9-EFC10B2F0F67}"/>
          </ac:spMkLst>
        </pc:spChg>
        <pc:graphicFrameChg chg="mod">
          <ac:chgData name="Jason Wiese" userId="4bff8d5b-7de6-4655-b397-69b0afc81113" providerId="ADAL" clId="{59FF964D-EB6E-4F7D-8F52-9EE43E55C247}" dt="2022-07-29T02:09:30.897" v="1976" actId="1035"/>
          <ac:graphicFrameMkLst>
            <pc:docMk/>
            <pc:sldMk cId="609014488" sldId="2144328253"/>
            <ac:graphicFrameMk id="16" creationId="{BB978161-38BA-CD2B-949C-EE6CA377DB61}"/>
          </ac:graphicFrameMkLst>
        </pc:graphicFrameChg>
      </pc:sldChg>
      <pc:sldChg chg="addSp delSp modSp mod">
        <pc:chgData name="Jason Wiese" userId="4bff8d5b-7de6-4655-b397-69b0afc81113" providerId="ADAL" clId="{59FF964D-EB6E-4F7D-8F52-9EE43E55C247}" dt="2022-07-29T02:11:03.264" v="2183"/>
        <pc:sldMkLst>
          <pc:docMk/>
          <pc:sldMk cId="2184134654" sldId="2144328254"/>
        </pc:sldMkLst>
        <pc:spChg chg="del">
          <ac:chgData name="Jason Wiese" userId="4bff8d5b-7de6-4655-b397-69b0afc81113" providerId="ADAL" clId="{59FF964D-EB6E-4F7D-8F52-9EE43E55C247}" dt="2022-07-29T01:39:38.609" v="1227" actId="478"/>
          <ac:spMkLst>
            <pc:docMk/>
            <pc:sldMk cId="2184134654" sldId="2144328254"/>
            <ac:spMk id="9" creationId="{CE79B060-2555-EFC1-B3D1-91A00507C6DD}"/>
          </ac:spMkLst>
        </pc:spChg>
        <pc:spChg chg="del">
          <ac:chgData name="Jason Wiese" userId="4bff8d5b-7de6-4655-b397-69b0afc81113" providerId="ADAL" clId="{59FF964D-EB6E-4F7D-8F52-9EE43E55C247}" dt="2022-07-29T01:38:13.352" v="1162" actId="478"/>
          <ac:spMkLst>
            <pc:docMk/>
            <pc:sldMk cId="2184134654" sldId="2144328254"/>
            <ac:spMk id="10" creationId="{8B124D3C-B07D-DE11-E26C-F2718DFF9275}"/>
          </ac:spMkLst>
        </pc:spChg>
        <pc:spChg chg="mod">
          <ac:chgData name="Jason Wiese" userId="4bff8d5b-7de6-4655-b397-69b0afc81113" providerId="ADAL" clId="{59FF964D-EB6E-4F7D-8F52-9EE43E55C247}" dt="2022-07-29T01:40:47.274" v="1266" actId="1035"/>
          <ac:spMkLst>
            <pc:docMk/>
            <pc:sldMk cId="2184134654" sldId="2144328254"/>
            <ac:spMk id="12" creationId="{FCBDB492-9443-3D4A-8E9D-B3CECB95DCD7}"/>
          </ac:spMkLst>
        </pc:spChg>
        <pc:spChg chg="add del mod">
          <ac:chgData name="Jason Wiese" userId="4bff8d5b-7de6-4655-b397-69b0afc81113" providerId="ADAL" clId="{59FF964D-EB6E-4F7D-8F52-9EE43E55C247}" dt="2022-07-29T02:11:03.264" v="2183"/>
          <ac:spMkLst>
            <pc:docMk/>
            <pc:sldMk cId="2184134654" sldId="2144328254"/>
            <ac:spMk id="13" creationId="{C7A003CA-B808-DAEA-76D9-EFC10B2F0F67}"/>
          </ac:spMkLst>
        </pc:spChg>
        <pc:graphicFrameChg chg="mod">
          <ac:chgData name="Jason Wiese" userId="4bff8d5b-7de6-4655-b397-69b0afc81113" providerId="ADAL" clId="{59FF964D-EB6E-4F7D-8F52-9EE43E55C247}" dt="2022-07-29T01:52:08.055" v="1953" actId="20577"/>
          <ac:graphicFrameMkLst>
            <pc:docMk/>
            <pc:sldMk cId="2184134654" sldId="2144328254"/>
            <ac:graphicFrameMk id="16" creationId="{BB978161-38BA-CD2B-949C-EE6CA377DB61}"/>
          </ac:graphicFrameMkLst>
        </pc:graphicFrameChg>
      </pc:sldChg>
      <pc:sldChg chg="addSp delSp modSp mod">
        <pc:chgData name="Jason Wiese" userId="4bff8d5b-7de6-4655-b397-69b0afc81113" providerId="ADAL" clId="{59FF964D-EB6E-4F7D-8F52-9EE43E55C247}" dt="2022-07-29T02:11:09.087" v="2185"/>
        <pc:sldMkLst>
          <pc:docMk/>
          <pc:sldMk cId="2644160939" sldId="2144328255"/>
        </pc:sldMkLst>
        <pc:spChg chg="add mod ord">
          <ac:chgData name="Jason Wiese" userId="4bff8d5b-7de6-4655-b397-69b0afc81113" providerId="ADAL" clId="{59FF964D-EB6E-4F7D-8F52-9EE43E55C247}" dt="2022-07-29T01:47:06.763" v="1625" actId="164"/>
          <ac:spMkLst>
            <pc:docMk/>
            <pc:sldMk cId="2644160939" sldId="2144328255"/>
            <ac:spMk id="2" creationId="{EA93EE60-E520-8788-0618-EE57B50FAF75}"/>
          </ac:spMkLst>
        </pc:spChg>
        <pc:spChg chg="ord">
          <ac:chgData name="Jason Wiese" userId="4bff8d5b-7de6-4655-b397-69b0afc81113" providerId="ADAL" clId="{59FF964D-EB6E-4F7D-8F52-9EE43E55C247}" dt="2022-07-29T01:46:53.847" v="1622" actId="167"/>
          <ac:spMkLst>
            <pc:docMk/>
            <pc:sldMk cId="2644160939" sldId="2144328255"/>
            <ac:spMk id="8" creationId="{C8C88E02-F6D0-44F0-B46B-CFF324F72288}"/>
          </ac:spMkLst>
        </pc:spChg>
        <pc:spChg chg="del">
          <ac:chgData name="Jason Wiese" userId="4bff8d5b-7de6-4655-b397-69b0afc81113" providerId="ADAL" clId="{59FF964D-EB6E-4F7D-8F52-9EE43E55C247}" dt="2022-07-29T01:47:27.170" v="1637" actId="478"/>
          <ac:spMkLst>
            <pc:docMk/>
            <pc:sldMk cId="2644160939" sldId="2144328255"/>
            <ac:spMk id="9" creationId="{CE79B060-2555-EFC1-B3D1-91A00507C6DD}"/>
          </ac:spMkLst>
        </pc:spChg>
        <pc:spChg chg="mod">
          <ac:chgData name="Jason Wiese" userId="4bff8d5b-7de6-4655-b397-69b0afc81113" providerId="ADAL" clId="{59FF964D-EB6E-4F7D-8F52-9EE43E55C247}" dt="2022-07-29T01:40:33.723" v="1258" actId="20577"/>
          <ac:spMkLst>
            <pc:docMk/>
            <pc:sldMk cId="2644160939" sldId="2144328255"/>
            <ac:spMk id="12" creationId="{FCBDB492-9443-3D4A-8E9D-B3CECB95DCD7}"/>
          </ac:spMkLst>
        </pc:spChg>
        <pc:spChg chg="mod">
          <ac:chgData name="Jason Wiese" userId="4bff8d5b-7de6-4655-b397-69b0afc81113" providerId="ADAL" clId="{59FF964D-EB6E-4F7D-8F52-9EE43E55C247}" dt="2022-07-29T02:11:09.087" v="2185"/>
          <ac:spMkLst>
            <pc:docMk/>
            <pc:sldMk cId="2644160939" sldId="2144328255"/>
            <ac:spMk id="13" creationId="{C7A003CA-B808-DAEA-76D9-EFC10B2F0F67}"/>
          </ac:spMkLst>
        </pc:spChg>
        <pc:spChg chg="del">
          <ac:chgData name="Jason Wiese" userId="4bff8d5b-7de6-4655-b397-69b0afc81113" providerId="ADAL" clId="{59FF964D-EB6E-4F7D-8F52-9EE43E55C247}" dt="2022-07-29T01:39:43.310" v="1228" actId="478"/>
          <ac:spMkLst>
            <pc:docMk/>
            <pc:sldMk cId="2644160939" sldId="2144328255"/>
            <ac:spMk id="19" creationId="{91ACD663-AFB5-1C5A-F21A-31EA34C52824}"/>
          </ac:spMkLst>
        </pc:spChg>
        <pc:spChg chg="add mod">
          <ac:chgData name="Jason Wiese" userId="4bff8d5b-7de6-4655-b397-69b0afc81113" providerId="ADAL" clId="{59FF964D-EB6E-4F7D-8F52-9EE43E55C247}" dt="2022-07-29T01:47:22.768" v="1636" actId="20577"/>
          <ac:spMkLst>
            <pc:docMk/>
            <pc:sldMk cId="2644160939" sldId="2144328255"/>
            <ac:spMk id="21" creationId="{501EC45D-023A-E1C6-505D-2AAC01F82416}"/>
          </ac:spMkLst>
        </pc:spChg>
        <pc:grpChg chg="add mod">
          <ac:chgData name="Jason Wiese" userId="4bff8d5b-7de6-4655-b397-69b0afc81113" providerId="ADAL" clId="{59FF964D-EB6E-4F7D-8F52-9EE43E55C247}" dt="2022-07-29T01:47:06.763" v="1625" actId="164"/>
          <ac:grpSpMkLst>
            <pc:docMk/>
            <pc:sldMk cId="2644160939" sldId="2144328255"/>
            <ac:grpSpMk id="3" creationId="{DE59E3C2-39B5-D819-EB2E-49EAC69BA49B}"/>
          </ac:grpSpMkLst>
        </pc:grpChg>
        <pc:grpChg chg="add mod">
          <ac:chgData name="Jason Wiese" userId="4bff8d5b-7de6-4655-b397-69b0afc81113" providerId="ADAL" clId="{59FF964D-EB6E-4F7D-8F52-9EE43E55C247}" dt="2022-07-29T01:47:06.763" v="1625" actId="164"/>
          <ac:grpSpMkLst>
            <pc:docMk/>
            <pc:sldMk cId="2644160939" sldId="2144328255"/>
            <ac:grpSpMk id="14" creationId="{EC96769E-8FE0-AEBE-6456-25C15966BCFE}"/>
          </ac:grpSpMkLst>
        </pc:grpChg>
        <pc:graphicFrameChg chg="mod">
          <ac:chgData name="Jason Wiese" userId="4bff8d5b-7de6-4655-b397-69b0afc81113" providerId="ADAL" clId="{59FF964D-EB6E-4F7D-8F52-9EE43E55C247}" dt="2022-07-29T01:47:49.923" v="1683" actId="20577"/>
          <ac:graphicFrameMkLst>
            <pc:docMk/>
            <pc:sldMk cId="2644160939" sldId="2144328255"/>
            <ac:graphicFrameMk id="18" creationId="{40E0A01E-5FA2-51EE-2A6A-FC65503EBD1E}"/>
          </ac:graphicFrameMkLst>
        </pc:graphicFrameChg>
        <pc:picChg chg="mod">
          <ac:chgData name="Jason Wiese" userId="4bff8d5b-7de6-4655-b397-69b0afc81113" providerId="ADAL" clId="{59FF964D-EB6E-4F7D-8F52-9EE43E55C247}" dt="2022-07-29T01:46:22.886" v="1612"/>
          <ac:picMkLst>
            <pc:docMk/>
            <pc:sldMk cId="2644160939" sldId="2144328255"/>
            <ac:picMk id="16" creationId="{F5FD5555-5785-A2CE-99A1-F90BF43E466F}"/>
          </ac:picMkLst>
        </pc:picChg>
        <pc:picChg chg="mod">
          <ac:chgData name="Jason Wiese" userId="4bff8d5b-7de6-4655-b397-69b0afc81113" providerId="ADAL" clId="{59FF964D-EB6E-4F7D-8F52-9EE43E55C247}" dt="2022-07-29T01:46:22.886" v="1612"/>
          <ac:picMkLst>
            <pc:docMk/>
            <pc:sldMk cId="2644160939" sldId="2144328255"/>
            <ac:picMk id="17" creationId="{9F062E61-9AEF-2636-36E0-7F5000196EC5}"/>
          </ac:picMkLst>
        </pc:picChg>
        <pc:picChg chg="mod">
          <ac:chgData name="Jason Wiese" userId="4bff8d5b-7de6-4655-b397-69b0afc81113" providerId="ADAL" clId="{59FF964D-EB6E-4F7D-8F52-9EE43E55C247}" dt="2022-07-29T01:46:27.244" v="1615" actId="1037"/>
          <ac:picMkLst>
            <pc:docMk/>
            <pc:sldMk cId="2644160939" sldId="2144328255"/>
            <ac:picMk id="20" creationId="{089C8ED3-0BBC-8E4B-E174-989D5B13681C}"/>
          </ac:picMkLst>
        </pc:picChg>
      </pc:sldChg>
      <pc:sldChg chg="addSp delSp modSp mod">
        <pc:chgData name="Jason Wiese" userId="4bff8d5b-7de6-4655-b397-69b0afc81113" providerId="ADAL" clId="{59FF964D-EB6E-4F7D-8F52-9EE43E55C247}" dt="2022-07-29T02:15:26.059" v="2227" actId="20577"/>
        <pc:sldMkLst>
          <pc:docMk/>
          <pc:sldMk cId="1615912867" sldId="2144328256"/>
        </pc:sldMkLst>
        <pc:spChg chg="mod">
          <ac:chgData name="Jason Wiese" userId="4bff8d5b-7de6-4655-b397-69b0afc81113" providerId="ADAL" clId="{59FF964D-EB6E-4F7D-8F52-9EE43E55C247}" dt="2022-07-29T01:49:58.734" v="1867" actId="1035"/>
          <ac:spMkLst>
            <pc:docMk/>
            <pc:sldMk cId="1615912867" sldId="2144328256"/>
            <ac:spMk id="12" creationId="{FCBDB492-9443-3D4A-8E9D-B3CECB95DCD7}"/>
          </ac:spMkLst>
        </pc:spChg>
        <pc:spChg chg="del mod">
          <ac:chgData name="Jason Wiese" userId="4bff8d5b-7de6-4655-b397-69b0afc81113" providerId="ADAL" clId="{59FF964D-EB6E-4F7D-8F52-9EE43E55C247}" dt="2022-07-29T01:48:47.934" v="1748" actId="478"/>
          <ac:spMkLst>
            <pc:docMk/>
            <pc:sldMk cId="1615912867" sldId="2144328256"/>
            <ac:spMk id="14" creationId="{0CF624BE-D913-BB8D-525E-87BED4AFD4BE}"/>
          </ac:spMkLst>
        </pc:spChg>
        <pc:spChg chg="del">
          <ac:chgData name="Jason Wiese" userId="4bff8d5b-7de6-4655-b397-69b0afc81113" providerId="ADAL" clId="{59FF964D-EB6E-4F7D-8F52-9EE43E55C247}" dt="2022-07-29T01:42:45.865" v="1454" actId="478"/>
          <ac:spMkLst>
            <pc:docMk/>
            <pc:sldMk cId="1615912867" sldId="2144328256"/>
            <ac:spMk id="18" creationId="{B2321BF1-DE04-34B8-6DF9-0FF8607B6610}"/>
          </ac:spMkLst>
        </pc:spChg>
        <pc:spChg chg="mod">
          <ac:chgData name="Jason Wiese" userId="4bff8d5b-7de6-4655-b397-69b0afc81113" providerId="ADAL" clId="{59FF964D-EB6E-4F7D-8F52-9EE43E55C247}" dt="2022-07-29T01:48:20.412" v="1745" actId="1036"/>
          <ac:spMkLst>
            <pc:docMk/>
            <pc:sldMk cId="1615912867" sldId="2144328256"/>
            <ac:spMk id="19" creationId="{68450F94-E007-6083-B530-0CDB536AA3DD}"/>
          </ac:spMkLst>
        </pc:spChg>
        <pc:spChg chg="mod">
          <ac:chgData name="Jason Wiese" userId="4bff8d5b-7de6-4655-b397-69b0afc81113" providerId="ADAL" clId="{59FF964D-EB6E-4F7D-8F52-9EE43E55C247}" dt="2022-07-29T01:48:20.412" v="1745" actId="1036"/>
          <ac:spMkLst>
            <pc:docMk/>
            <pc:sldMk cId="1615912867" sldId="2144328256"/>
            <ac:spMk id="20" creationId="{3BA9438B-105F-D4AF-19A9-E009DD856064}"/>
          </ac:spMkLst>
        </pc:spChg>
        <pc:spChg chg="del">
          <ac:chgData name="Jason Wiese" userId="4bff8d5b-7de6-4655-b397-69b0afc81113" providerId="ADAL" clId="{59FF964D-EB6E-4F7D-8F52-9EE43E55C247}" dt="2022-07-29T01:42:45.865" v="1454" actId="478"/>
          <ac:spMkLst>
            <pc:docMk/>
            <pc:sldMk cId="1615912867" sldId="2144328256"/>
            <ac:spMk id="21" creationId="{4011782A-F933-7E56-783B-676CD6FFFBBD}"/>
          </ac:spMkLst>
        </pc:spChg>
        <pc:spChg chg="mod">
          <ac:chgData name="Jason Wiese" userId="4bff8d5b-7de6-4655-b397-69b0afc81113" providerId="ADAL" clId="{59FF964D-EB6E-4F7D-8F52-9EE43E55C247}" dt="2022-07-29T01:44:41.438" v="1583" actId="20577"/>
          <ac:spMkLst>
            <pc:docMk/>
            <pc:sldMk cId="1615912867" sldId="2144328256"/>
            <ac:spMk id="22" creationId="{A4D576F4-5DBC-3F8B-3A63-E502931F9576}"/>
          </ac:spMkLst>
        </pc:spChg>
        <pc:spChg chg="mod">
          <ac:chgData name="Jason Wiese" userId="4bff8d5b-7de6-4655-b397-69b0afc81113" providerId="ADAL" clId="{59FF964D-EB6E-4F7D-8F52-9EE43E55C247}" dt="2022-07-29T01:48:20.412" v="1745" actId="1036"/>
          <ac:spMkLst>
            <pc:docMk/>
            <pc:sldMk cId="1615912867" sldId="2144328256"/>
            <ac:spMk id="23" creationId="{2196F2BE-C35F-9BA0-5412-296492A1EE4E}"/>
          </ac:spMkLst>
        </pc:spChg>
        <pc:spChg chg="mod">
          <ac:chgData name="Jason Wiese" userId="4bff8d5b-7de6-4655-b397-69b0afc81113" providerId="ADAL" clId="{59FF964D-EB6E-4F7D-8F52-9EE43E55C247}" dt="2022-07-29T01:48:20.412" v="1745" actId="1036"/>
          <ac:spMkLst>
            <pc:docMk/>
            <pc:sldMk cId="1615912867" sldId="2144328256"/>
            <ac:spMk id="24" creationId="{43280D92-A5F8-B969-D67C-5053FB9CD7A1}"/>
          </ac:spMkLst>
        </pc:spChg>
        <pc:spChg chg="mod">
          <ac:chgData name="Jason Wiese" userId="4bff8d5b-7de6-4655-b397-69b0afc81113" providerId="ADAL" clId="{59FF964D-EB6E-4F7D-8F52-9EE43E55C247}" dt="2022-07-29T02:15:26.059" v="2227" actId="20577"/>
          <ac:spMkLst>
            <pc:docMk/>
            <pc:sldMk cId="1615912867" sldId="2144328256"/>
            <ac:spMk id="26" creationId="{54D9A7D3-D323-7439-8E2B-54CF050C0086}"/>
          </ac:spMkLst>
        </pc:spChg>
        <pc:spChg chg="mod">
          <ac:chgData name="Jason Wiese" userId="4bff8d5b-7de6-4655-b397-69b0afc81113" providerId="ADAL" clId="{59FF964D-EB6E-4F7D-8F52-9EE43E55C247}" dt="2022-07-29T01:48:20.412" v="1745" actId="1036"/>
          <ac:spMkLst>
            <pc:docMk/>
            <pc:sldMk cId="1615912867" sldId="2144328256"/>
            <ac:spMk id="27" creationId="{A09C208C-0AF5-ECD8-5F0F-6C7B73C4A033}"/>
          </ac:spMkLst>
        </pc:spChg>
        <pc:spChg chg="mod">
          <ac:chgData name="Jason Wiese" userId="4bff8d5b-7de6-4655-b397-69b0afc81113" providerId="ADAL" clId="{59FF964D-EB6E-4F7D-8F52-9EE43E55C247}" dt="2022-07-29T01:48:20.412" v="1745" actId="1036"/>
          <ac:spMkLst>
            <pc:docMk/>
            <pc:sldMk cId="1615912867" sldId="2144328256"/>
            <ac:spMk id="29" creationId="{FE3C849D-4E07-849E-2B47-05C897C48317}"/>
          </ac:spMkLst>
        </pc:spChg>
        <pc:spChg chg="mod">
          <ac:chgData name="Jason Wiese" userId="4bff8d5b-7de6-4655-b397-69b0afc81113" providerId="ADAL" clId="{59FF964D-EB6E-4F7D-8F52-9EE43E55C247}" dt="2022-07-29T01:48:20.412" v="1745" actId="1036"/>
          <ac:spMkLst>
            <pc:docMk/>
            <pc:sldMk cId="1615912867" sldId="2144328256"/>
            <ac:spMk id="30" creationId="{67030153-0D03-670A-AA4E-3303723354C2}"/>
          </ac:spMkLst>
        </pc:spChg>
        <pc:spChg chg="mod">
          <ac:chgData name="Jason Wiese" userId="4bff8d5b-7de6-4655-b397-69b0afc81113" providerId="ADAL" clId="{59FF964D-EB6E-4F7D-8F52-9EE43E55C247}" dt="2022-07-29T01:48:20.412" v="1745" actId="1036"/>
          <ac:spMkLst>
            <pc:docMk/>
            <pc:sldMk cId="1615912867" sldId="2144328256"/>
            <ac:spMk id="31" creationId="{44B57DA5-B470-7354-E653-CCBFC62F2999}"/>
          </ac:spMkLst>
        </pc:spChg>
        <pc:spChg chg="mod">
          <ac:chgData name="Jason Wiese" userId="4bff8d5b-7de6-4655-b397-69b0afc81113" providerId="ADAL" clId="{59FF964D-EB6E-4F7D-8F52-9EE43E55C247}" dt="2022-07-29T01:48:20.412" v="1745" actId="1036"/>
          <ac:spMkLst>
            <pc:docMk/>
            <pc:sldMk cId="1615912867" sldId="2144328256"/>
            <ac:spMk id="32" creationId="{8BEE5915-EF62-89F1-771C-EF3971145ECA}"/>
          </ac:spMkLst>
        </pc:spChg>
        <pc:spChg chg="del mod">
          <ac:chgData name="Jason Wiese" userId="4bff8d5b-7de6-4655-b397-69b0afc81113" providerId="ADAL" clId="{59FF964D-EB6E-4F7D-8F52-9EE43E55C247}" dt="2022-07-29T01:48:23.516" v="1746" actId="478"/>
          <ac:spMkLst>
            <pc:docMk/>
            <pc:sldMk cId="1615912867" sldId="2144328256"/>
            <ac:spMk id="33" creationId="{49C52260-C08B-2FDF-446D-FB9CB8ED400C}"/>
          </ac:spMkLst>
        </pc:spChg>
        <pc:spChg chg="add mod">
          <ac:chgData name="Jason Wiese" userId="4bff8d5b-7de6-4655-b397-69b0afc81113" providerId="ADAL" clId="{59FF964D-EB6E-4F7D-8F52-9EE43E55C247}" dt="2022-07-29T01:48:20.412" v="1745" actId="1036"/>
          <ac:spMkLst>
            <pc:docMk/>
            <pc:sldMk cId="1615912867" sldId="2144328256"/>
            <ac:spMk id="34" creationId="{4B18ABBF-4F61-11F5-E722-6792AD76B7AA}"/>
          </ac:spMkLst>
        </pc:spChg>
        <pc:spChg chg="add mod">
          <ac:chgData name="Jason Wiese" userId="4bff8d5b-7de6-4655-b397-69b0afc81113" providerId="ADAL" clId="{59FF964D-EB6E-4F7D-8F52-9EE43E55C247}" dt="2022-07-29T01:48:20.412" v="1745" actId="1036"/>
          <ac:spMkLst>
            <pc:docMk/>
            <pc:sldMk cId="1615912867" sldId="2144328256"/>
            <ac:spMk id="35" creationId="{88962580-37AC-B538-58A4-4F5A968787BB}"/>
          </ac:spMkLst>
        </pc:spChg>
        <pc:spChg chg="add mod">
          <ac:chgData name="Jason Wiese" userId="4bff8d5b-7de6-4655-b397-69b0afc81113" providerId="ADAL" clId="{59FF964D-EB6E-4F7D-8F52-9EE43E55C247}" dt="2022-07-29T01:48:20.412" v="1745" actId="1036"/>
          <ac:spMkLst>
            <pc:docMk/>
            <pc:sldMk cId="1615912867" sldId="2144328256"/>
            <ac:spMk id="36" creationId="{CD33DEF8-9B0A-39DD-22B4-FB82283B561B}"/>
          </ac:spMkLst>
        </pc:spChg>
        <pc:graphicFrameChg chg="mod">
          <ac:chgData name="Jason Wiese" userId="4bff8d5b-7de6-4655-b397-69b0afc81113" providerId="ADAL" clId="{59FF964D-EB6E-4F7D-8F52-9EE43E55C247}" dt="2022-07-29T01:48:57.930" v="1750" actId="207"/>
          <ac:graphicFrameMkLst>
            <pc:docMk/>
            <pc:sldMk cId="1615912867" sldId="2144328256"/>
            <ac:graphicFrameMk id="16" creationId="{0FF467E1-3E10-A5CC-2352-23A8CD9E5F33}"/>
          </ac:graphicFrameMkLst>
        </pc:graphicFrameChg>
        <pc:cxnChg chg="mod">
          <ac:chgData name="Jason Wiese" userId="4bff8d5b-7de6-4655-b397-69b0afc81113" providerId="ADAL" clId="{59FF964D-EB6E-4F7D-8F52-9EE43E55C247}" dt="2022-07-29T01:48:20.412" v="1745" actId="1036"/>
          <ac:cxnSpMkLst>
            <pc:docMk/>
            <pc:sldMk cId="1615912867" sldId="2144328256"/>
            <ac:cxnSpMk id="28" creationId="{8DBEE33B-E8EE-54F9-64DB-890ED3D70A04}"/>
          </ac:cxnSpMkLst>
        </pc:cxnChg>
      </pc:sldChg>
      <pc:sldChg chg="addSp delSp modSp mod">
        <pc:chgData name="Jason Wiese" userId="4bff8d5b-7de6-4655-b397-69b0afc81113" providerId="ADAL" clId="{59FF964D-EB6E-4F7D-8F52-9EE43E55C247}" dt="2022-07-29T02:11:18.248" v="2187"/>
        <pc:sldMkLst>
          <pc:docMk/>
          <pc:sldMk cId="4026988366" sldId="2144328257"/>
        </pc:sldMkLst>
        <pc:spChg chg="add mod">
          <ac:chgData name="Jason Wiese" userId="4bff8d5b-7de6-4655-b397-69b0afc81113" providerId="ADAL" clId="{59FF964D-EB6E-4F7D-8F52-9EE43E55C247}" dt="2022-07-29T01:41:57.243" v="1324" actId="1036"/>
          <ac:spMkLst>
            <pc:docMk/>
            <pc:sldMk cId="4026988366" sldId="2144328257"/>
            <ac:spMk id="2" creationId="{9B41D884-7E3C-3055-3BB1-4E1663624296}"/>
          </ac:spMkLst>
        </pc:spChg>
        <pc:spChg chg="del">
          <ac:chgData name="Jason Wiese" userId="4bff8d5b-7de6-4655-b397-69b0afc81113" providerId="ADAL" clId="{59FF964D-EB6E-4F7D-8F52-9EE43E55C247}" dt="2022-07-29T01:42:11.853" v="1344" actId="478"/>
          <ac:spMkLst>
            <pc:docMk/>
            <pc:sldMk cId="4026988366" sldId="2144328257"/>
            <ac:spMk id="9" creationId="{CE79B060-2555-EFC1-B3D1-91A00507C6DD}"/>
          </ac:spMkLst>
        </pc:spChg>
        <pc:spChg chg="del">
          <ac:chgData name="Jason Wiese" userId="4bff8d5b-7de6-4655-b397-69b0afc81113" providerId="ADAL" clId="{59FF964D-EB6E-4F7D-8F52-9EE43E55C247}" dt="2022-07-29T01:42:11.853" v="1344" actId="478"/>
          <ac:spMkLst>
            <pc:docMk/>
            <pc:sldMk cId="4026988366" sldId="2144328257"/>
            <ac:spMk id="10" creationId="{8B124D3C-B07D-DE11-E26C-F2718DFF9275}"/>
          </ac:spMkLst>
        </pc:spChg>
        <pc:spChg chg="mod">
          <ac:chgData name="Jason Wiese" userId="4bff8d5b-7de6-4655-b397-69b0afc81113" providerId="ADAL" clId="{59FF964D-EB6E-4F7D-8F52-9EE43E55C247}" dt="2022-07-29T02:01:33.598" v="1969" actId="20577"/>
          <ac:spMkLst>
            <pc:docMk/>
            <pc:sldMk cId="4026988366" sldId="2144328257"/>
            <ac:spMk id="12" creationId="{FCBDB492-9443-3D4A-8E9D-B3CECB95DCD7}"/>
          </ac:spMkLst>
        </pc:spChg>
        <pc:spChg chg="mod">
          <ac:chgData name="Jason Wiese" userId="4bff8d5b-7de6-4655-b397-69b0afc81113" providerId="ADAL" clId="{59FF964D-EB6E-4F7D-8F52-9EE43E55C247}" dt="2022-07-29T02:11:18.248" v="2187"/>
          <ac:spMkLst>
            <pc:docMk/>
            <pc:sldMk cId="4026988366" sldId="2144328257"/>
            <ac:spMk id="13" creationId="{C7A003CA-B808-DAEA-76D9-EFC10B2F0F67}"/>
          </ac:spMkLst>
        </pc:spChg>
        <pc:grpChg chg="add del mod">
          <ac:chgData name="Jason Wiese" userId="4bff8d5b-7de6-4655-b397-69b0afc81113" providerId="ADAL" clId="{59FF964D-EB6E-4F7D-8F52-9EE43E55C247}" dt="2022-07-29T01:46:19.768" v="1611" actId="21"/>
          <ac:grpSpMkLst>
            <pc:docMk/>
            <pc:sldMk cId="4026988366" sldId="2144328257"/>
            <ac:grpSpMk id="3" creationId="{C47E81F7-4AEC-9503-78A5-DF99C393BFA9}"/>
          </ac:grpSpMkLst>
        </pc:grpChg>
        <pc:graphicFrameChg chg="mod">
          <ac:chgData name="Jason Wiese" userId="4bff8d5b-7de6-4655-b397-69b0afc81113" providerId="ADAL" clId="{59FF964D-EB6E-4F7D-8F52-9EE43E55C247}" dt="2022-07-29T01:48:11.462" v="1739" actId="6549"/>
          <ac:graphicFrameMkLst>
            <pc:docMk/>
            <pc:sldMk cId="4026988366" sldId="2144328257"/>
            <ac:graphicFrameMk id="18" creationId="{40E0A01E-5FA2-51EE-2A6A-FC65503EBD1E}"/>
          </ac:graphicFrameMkLst>
        </pc:graphicFrameChg>
        <pc:picChg chg="add mod">
          <ac:chgData name="Jason Wiese" userId="4bff8d5b-7de6-4655-b397-69b0afc81113" providerId="ADAL" clId="{59FF964D-EB6E-4F7D-8F52-9EE43E55C247}" dt="2022-07-29T01:41:25.558" v="1270" actId="1076"/>
          <ac:picMkLst>
            <pc:docMk/>
            <pc:sldMk cId="4026988366" sldId="2144328257"/>
            <ac:picMk id="14" creationId="{9D78DF9E-5DF9-9288-5114-19B1BEEBBE03}"/>
          </ac:picMkLst>
        </pc:picChg>
        <pc:picChg chg="add mod modCrop">
          <ac:chgData name="Jason Wiese" userId="4bff8d5b-7de6-4655-b397-69b0afc81113" providerId="ADAL" clId="{59FF964D-EB6E-4F7D-8F52-9EE43E55C247}" dt="2022-07-29T01:46:18.025" v="1610" actId="164"/>
          <ac:picMkLst>
            <pc:docMk/>
            <pc:sldMk cId="4026988366" sldId="2144328257"/>
            <ac:picMk id="16" creationId="{440A2C1F-29F1-3087-25C5-3E476DAE2F36}"/>
          </ac:picMkLst>
        </pc:picChg>
        <pc:picChg chg="add mod modCrop">
          <ac:chgData name="Jason Wiese" userId="4bff8d5b-7de6-4655-b397-69b0afc81113" providerId="ADAL" clId="{59FF964D-EB6E-4F7D-8F52-9EE43E55C247}" dt="2022-07-29T01:46:18.025" v="1610" actId="164"/>
          <ac:picMkLst>
            <pc:docMk/>
            <pc:sldMk cId="4026988366" sldId="2144328257"/>
            <ac:picMk id="17" creationId="{C4E1B713-8DBD-01A0-FABE-5240AEAC4CE9}"/>
          </ac:picMkLst>
        </pc:picChg>
        <pc:picChg chg="add mod modCrop">
          <ac:chgData name="Jason Wiese" userId="4bff8d5b-7de6-4655-b397-69b0afc81113" providerId="ADAL" clId="{59FF964D-EB6E-4F7D-8F52-9EE43E55C247}" dt="2022-07-29T01:46:18.025" v="1610" actId="164"/>
          <ac:picMkLst>
            <pc:docMk/>
            <pc:sldMk cId="4026988366" sldId="2144328257"/>
            <ac:picMk id="19" creationId="{50676AC5-6BA4-2895-641E-A91EE39CCD04}"/>
          </ac:picMkLst>
        </pc:picChg>
      </pc:sldChg>
      <pc:sldChg chg="del">
        <pc:chgData name="Jason Wiese" userId="4bff8d5b-7de6-4655-b397-69b0afc81113" providerId="ADAL" clId="{59FF964D-EB6E-4F7D-8F52-9EE43E55C247}" dt="2022-07-29T01:15:35.865" v="0" actId="47"/>
        <pc:sldMkLst>
          <pc:docMk/>
          <pc:sldMk cId="369200241" sldId="2144328258"/>
        </pc:sldMkLst>
      </pc:sldChg>
      <pc:sldChg chg="del">
        <pc:chgData name="Jason Wiese" userId="4bff8d5b-7de6-4655-b397-69b0afc81113" providerId="ADAL" clId="{59FF964D-EB6E-4F7D-8F52-9EE43E55C247}" dt="2022-07-29T01:15:59.472" v="1" actId="47"/>
        <pc:sldMkLst>
          <pc:docMk/>
          <pc:sldMk cId="843709895" sldId="2144328259"/>
        </pc:sldMkLst>
      </pc:sldChg>
      <pc:sldChg chg="del">
        <pc:chgData name="Jason Wiese" userId="4bff8d5b-7de6-4655-b397-69b0afc81113" providerId="ADAL" clId="{59FF964D-EB6E-4F7D-8F52-9EE43E55C247}" dt="2022-07-29T01:16:44.408" v="14" actId="47"/>
        <pc:sldMkLst>
          <pc:docMk/>
          <pc:sldMk cId="1516469317" sldId="2144328260"/>
        </pc:sldMkLst>
      </pc:sldChg>
    </pc:docChg>
  </pc:docChgLst>
  <pc:docChgLst>
    <pc:chgData name="Karolina Guillen" userId="c1c08796-a0be-47c6-af52-5d31fd96ec50" providerId="ADAL" clId="{ABF07C29-A06C-42ED-B19E-6CA7B3448511}"/>
    <pc:docChg chg="undo custSel modSld">
      <pc:chgData name="Karolina Guillen" userId="c1c08796-a0be-47c6-af52-5d31fd96ec50" providerId="ADAL" clId="{ABF07C29-A06C-42ED-B19E-6CA7B3448511}" dt="2022-07-27T14:17:59.847" v="943" actId="12789"/>
      <pc:docMkLst>
        <pc:docMk/>
      </pc:docMkLst>
      <pc:sldChg chg="delSp modSp mod">
        <pc:chgData name="Karolina Guillen" userId="c1c08796-a0be-47c6-af52-5d31fd96ec50" providerId="ADAL" clId="{ABF07C29-A06C-42ED-B19E-6CA7B3448511}" dt="2022-07-27T14:17:59.847" v="943" actId="12789"/>
        <pc:sldMkLst>
          <pc:docMk/>
          <pc:sldMk cId="808231447" sldId="2144328249"/>
        </pc:sldMkLst>
        <pc:spChg chg="mod">
          <ac:chgData name="Karolina Guillen" userId="c1c08796-a0be-47c6-af52-5d31fd96ec50" providerId="ADAL" clId="{ABF07C29-A06C-42ED-B19E-6CA7B3448511}" dt="2022-07-27T13:38:20.120" v="339" actId="207"/>
          <ac:spMkLst>
            <pc:docMk/>
            <pc:sldMk cId="808231447" sldId="2144328249"/>
            <ac:spMk id="2" creationId="{0F851649-2869-4BAB-A622-84403643378B}"/>
          </ac:spMkLst>
        </pc:spChg>
        <pc:spChg chg="mod">
          <ac:chgData name="Karolina Guillen" userId="c1c08796-a0be-47c6-af52-5d31fd96ec50" providerId="ADAL" clId="{ABF07C29-A06C-42ED-B19E-6CA7B3448511}" dt="2022-07-27T13:37:14.314" v="312" actId="1035"/>
          <ac:spMkLst>
            <pc:docMk/>
            <pc:sldMk cId="808231447" sldId="2144328249"/>
            <ac:spMk id="3" creationId="{64A5C64F-EE37-C00F-6FDE-8DE157EAC059}"/>
          </ac:spMkLst>
        </pc:spChg>
        <pc:spChg chg="mod">
          <ac:chgData name="Karolina Guillen" userId="c1c08796-a0be-47c6-af52-5d31fd96ec50" providerId="ADAL" clId="{ABF07C29-A06C-42ED-B19E-6CA7B3448511}" dt="2022-07-27T13:37:18.843" v="313" actId="208"/>
          <ac:spMkLst>
            <pc:docMk/>
            <pc:sldMk cId="808231447" sldId="2144328249"/>
            <ac:spMk id="4" creationId="{E124D8C6-1736-6AC1-B9A1-5539AF367E57}"/>
          </ac:spMkLst>
        </pc:spChg>
        <pc:spChg chg="del">
          <ac:chgData name="Karolina Guillen" userId="c1c08796-a0be-47c6-af52-5d31fd96ec50" providerId="ADAL" clId="{ABF07C29-A06C-42ED-B19E-6CA7B3448511}" dt="2022-07-26T13:29:24.851" v="26" actId="478"/>
          <ac:spMkLst>
            <pc:docMk/>
            <pc:sldMk cId="808231447" sldId="2144328249"/>
            <ac:spMk id="5" creationId="{5CD2D631-7015-A23E-C149-A22DF2B6487C}"/>
          </ac:spMkLst>
        </pc:spChg>
        <pc:spChg chg="del">
          <ac:chgData name="Karolina Guillen" userId="c1c08796-a0be-47c6-af52-5d31fd96ec50" providerId="ADAL" clId="{ABF07C29-A06C-42ED-B19E-6CA7B3448511}" dt="2022-07-27T14:16:21.699" v="894" actId="478"/>
          <ac:spMkLst>
            <pc:docMk/>
            <pc:sldMk cId="808231447" sldId="2144328249"/>
            <ac:spMk id="5" creationId="{B0CE809D-413A-19DC-5681-52D86DB1931F}"/>
          </ac:spMkLst>
        </pc:spChg>
        <pc:spChg chg="mod">
          <ac:chgData name="Karolina Guillen" userId="c1c08796-a0be-47c6-af52-5d31fd96ec50" providerId="ADAL" clId="{ABF07C29-A06C-42ED-B19E-6CA7B3448511}" dt="2022-07-27T13:51:49.468" v="865" actId="20577"/>
          <ac:spMkLst>
            <pc:docMk/>
            <pc:sldMk cId="808231447" sldId="2144328249"/>
            <ac:spMk id="12" creationId="{FCBDB492-9443-3D4A-8E9D-B3CECB95DCD7}"/>
          </ac:spMkLst>
        </pc:spChg>
        <pc:spChg chg="mod">
          <ac:chgData name="Karolina Guillen" userId="c1c08796-a0be-47c6-af52-5d31fd96ec50" providerId="ADAL" clId="{ABF07C29-A06C-42ED-B19E-6CA7B3448511}" dt="2022-07-26T13:32:14.239" v="111" actId="207"/>
          <ac:spMkLst>
            <pc:docMk/>
            <pc:sldMk cId="808231447" sldId="2144328249"/>
            <ac:spMk id="13" creationId="{C7A003CA-B808-DAEA-76D9-EFC10B2F0F67}"/>
          </ac:spMkLst>
        </pc:spChg>
        <pc:spChg chg="mod">
          <ac:chgData name="Karolina Guillen" userId="c1c08796-a0be-47c6-af52-5d31fd96ec50" providerId="ADAL" clId="{ABF07C29-A06C-42ED-B19E-6CA7B3448511}" dt="2022-07-27T14:17:04.275" v="936" actId="20577"/>
          <ac:spMkLst>
            <pc:docMk/>
            <pc:sldMk cId="808231447" sldId="2144328249"/>
            <ac:spMk id="20" creationId="{3957EFB0-36B7-3765-F326-ECAD3BF4DA9C}"/>
          </ac:spMkLst>
        </pc:spChg>
        <pc:spChg chg="mod">
          <ac:chgData name="Karolina Guillen" userId="c1c08796-a0be-47c6-af52-5d31fd96ec50" providerId="ADAL" clId="{ABF07C29-A06C-42ED-B19E-6CA7B3448511}" dt="2022-07-27T14:17:13.107" v="941" actId="20577"/>
          <ac:spMkLst>
            <pc:docMk/>
            <pc:sldMk cId="808231447" sldId="2144328249"/>
            <ac:spMk id="22" creationId="{0C86C33F-CA47-7AB1-1D40-72858D26C881}"/>
          </ac:spMkLst>
        </pc:spChg>
        <pc:spChg chg="mod">
          <ac:chgData name="Karolina Guillen" userId="c1c08796-a0be-47c6-af52-5d31fd96ec50" providerId="ADAL" clId="{ABF07C29-A06C-42ED-B19E-6CA7B3448511}" dt="2022-07-27T13:36:49.467" v="298" actId="1076"/>
          <ac:spMkLst>
            <pc:docMk/>
            <pc:sldMk cId="808231447" sldId="2144328249"/>
            <ac:spMk id="28" creationId="{C55273F3-6594-C672-D9D9-8F22F97DCAFE}"/>
          </ac:spMkLst>
        </pc:spChg>
        <pc:spChg chg="mod">
          <ac:chgData name="Karolina Guillen" userId="c1c08796-a0be-47c6-af52-5d31fd96ec50" providerId="ADAL" clId="{ABF07C29-A06C-42ED-B19E-6CA7B3448511}" dt="2022-07-27T13:37:02.474" v="304" actId="20577"/>
          <ac:spMkLst>
            <pc:docMk/>
            <pc:sldMk cId="808231447" sldId="2144328249"/>
            <ac:spMk id="30" creationId="{9C5198BB-8660-CD83-2199-559E3AE15A7C}"/>
          </ac:spMkLst>
        </pc:spChg>
        <pc:spChg chg="mod">
          <ac:chgData name="Karolina Guillen" userId="c1c08796-a0be-47c6-af52-5d31fd96ec50" providerId="ADAL" clId="{ABF07C29-A06C-42ED-B19E-6CA7B3448511}" dt="2022-07-27T14:17:59.847" v="943" actId="12789"/>
          <ac:spMkLst>
            <pc:docMk/>
            <pc:sldMk cId="808231447" sldId="2144328249"/>
            <ac:spMk id="32" creationId="{4249EF2C-84D2-EE78-EEDA-D073697F76F7}"/>
          </ac:spMkLst>
        </pc:spChg>
        <pc:spChg chg="mod">
          <ac:chgData name="Karolina Guillen" userId="c1c08796-a0be-47c6-af52-5d31fd96ec50" providerId="ADAL" clId="{ABF07C29-A06C-42ED-B19E-6CA7B3448511}" dt="2022-07-27T14:17:59.847" v="943" actId="12789"/>
          <ac:spMkLst>
            <pc:docMk/>
            <pc:sldMk cId="808231447" sldId="2144328249"/>
            <ac:spMk id="33" creationId="{90178D66-5233-B39E-A309-BF4B48F7DB78}"/>
          </ac:spMkLst>
        </pc:spChg>
        <pc:spChg chg="mod">
          <ac:chgData name="Karolina Guillen" userId="c1c08796-a0be-47c6-af52-5d31fd96ec50" providerId="ADAL" clId="{ABF07C29-A06C-42ED-B19E-6CA7B3448511}" dt="2022-07-27T13:51:56.914" v="867" actId="1076"/>
          <ac:spMkLst>
            <pc:docMk/>
            <pc:sldMk cId="808231447" sldId="2144328249"/>
            <ac:spMk id="37" creationId="{6906C239-4DC5-AAD8-C43A-7FBF94F8C7AE}"/>
          </ac:spMkLst>
        </pc:spChg>
        <pc:graphicFrameChg chg="mod">
          <ac:chgData name="Karolina Guillen" userId="c1c08796-a0be-47c6-af52-5d31fd96ec50" providerId="ADAL" clId="{ABF07C29-A06C-42ED-B19E-6CA7B3448511}" dt="2022-07-26T13:32:56.685" v="119" actId="20577"/>
          <ac:graphicFrameMkLst>
            <pc:docMk/>
            <pc:sldMk cId="808231447" sldId="2144328249"/>
            <ac:graphicFrameMk id="16" creationId="{B8E70256-AE4E-69E5-0099-ECB2CD137154}"/>
          </ac:graphicFrameMkLst>
        </pc:graphicFrameChg>
        <pc:graphicFrameChg chg="mod">
          <ac:chgData name="Karolina Guillen" userId="c1c08796-a0be-47c6-af52-5d31fd96ec50" providerId="ADAL" clId="{ABF07C29-A06C-42ED-B19E-6CA7B3448511}" dt="2022-07-26T13:30:05.763" v="41" actId="14100"/>
          <ac:graphicFrameMkLst>
            <pc:docMk/>
            <pc:sldMk cId="808231447" sldId="2144328249"/>
            <ac:graphicFrameMk id="23" creationId="{9D0FA927-1656-4230-D081-13E510541B53}"/>
          </ac:graphicFrameMkLst>
        </pc:graphicFrameChg>
      </pc:sldChg>
      <pc:sldChg chg="modSp mod">
        <pc:chgData name="Karolina Guillen" userId="c1c08796-a0be-47c6-af52-5d31fd96ec50" providerId="ADAL" clId="{ABF07C29-A06C-42ED-B19E-6CA7B3448511}" dt="2022-07-26T13:33:50.720" v="121" actId="108"/>
        <pc:sldMkLst>
          <pc:docMk/>
          <pc:sldMk cId="2204032095" sldId="2144328251"/>
        </pc:sldMkLst>
        <pc:spChg chg="mod">
          <ac:chgData name="Karolina Guillen" userId="c1c08796-a0be-47c6-af52-5d31fd96ec50" providerId="ADAL" clId="{ABF07C29-A06C-42ED-B19E-6CA7B3448511}" dt="2022-07-26T13:33:50.720" v="121" actId="108"/>
          <ac:spMkLst>
            <pc:docMk/>
            <pc:sldMk cId="2204032095" sldId="2144328251"/>
            <ac:spMk id="47" creationId="{4A94C348-4915-3146-A0DD-1E7547DB2E6B}"/>
          </ac:spMkLst>
        </pc:spChg>
        <pc:spChg chg="mod">
          <ac:chgData name="Karolina Guillen" userId="c1c08796-a0be-47c6-af52-5d31fd96ec50" providerId="ADAL" clId="{ABF07C29-A06C-42ED-B19E-6CA7B3448511}" dt="2022-07-26T13:33:46.382" v="120" actId="2711"/>
          <ac:spMkLst>
            <pc:docMk/>
            <pc:sldMk cId="2204032095" sldId="2144328251"/>
            <ac:spMk id="48" creationId="{1ADEBE77-507F-DDF4-D074-978AB904B594}"/>
          </ac:spMkLst>
        </pc:spChg>
      </pc:sldChg>
      <pc:sldChg chg="addSp delSp modSp mod">
        <pc:chgData name="Karolina Guillen" userId="c1c08796-a0be-47c6-af52-5d31fd96ec50" providerId="ADAL" clId="{ABF07C29-A06C-42ED-B19E-6CA7B3448511}" dt="2022-07-27T14:09:53.581" v="885" actId="478"/>
        <pc:sldMkLst>
          <pc:docMk/>
          <pc:sldMk cId="1615912867" sldId="2144328256"/>
        </pc:sldMkLst>
        <pc:spChg chg="del mod">
          <ac:chgData name="Karolina Guillen" userId="c1c08796-a0be-47c6-af52-5d31fd96ec50" providerId="ADAL" clId="{ABF07C29-A06C-42ED-B19E-6CA7B3448511}" dt="2022-07-27T14:09:53.581" v="885" actId="478"/>
          <ac:spMkLst>
            <pc:docMk/>
            <pc:sldMk cId="1615912867" sldId="2144328256"/>
            <ac:spMk id="2" creationId="{33E10D74-067D-A0BC-17FA-615979B3FC0D}"/>
          </ac:spMkLst>
        </pc:spChg>
        <pc:spChg chg="mod">
          <ac:chgData name="Karolina Guillen" userId="c1c08796-a0be-47c6-af52-5d31fd96ec50" providerId="ADAL" clId="{ABF07C29-A06C-42ED-B19E-6CA7B3448511}" dt="2022-07-27T13:51:42.482" v="862" actId="1076"/>
          <ac:spMkLst>
            <pc:docMk/>
            <pc:sldMk cId="1615912867" sldId="2144328256"/>
            <ac:spMk id="12" creationId="{FCBDB492-9443-3D4A-8E9D-B3CECB95DCD7}"/>
          </ac:spMkLst>
        </pc:spChg>
        <pc:spChg chg="del">
          <ac:chgData name="Karolina Guillen" userId="c1c08796-a0be-47c6-af52-5d31fd96ec50" providerId="ADAL" clId="{ABF07C29-A06C-42ED-B19E-6CA7B3448511}" dt="2022-07-26T14:37:01.276" v="122" actId="478"/>
          <ac:spMkLst>
            <pc:docMk/>
            <pc:sldMk cId="1615912867" sldId="2144328256"/>
            <ac:spMk id="13" creationId="{C7A003CA-B808-DAEA-76D9-EFC10B2F0F67}"/>
          </ac:spMkLst>
        </pc:spChg>
        <pc:spChg chg="mod">
          <ac:chgData name="Karolina Guillen" userId="c1c08796-a0be-47c6-af52-5d31fd96ec50" providerId="ADAL" clId="{ABF07C29-A06C-42ED-B19E-6CA7B3448511}" dt="2022-07-27T13:43:12.700" v="386" actId="207"/>
          <ac:spMkLst>
            <pc:docMk/>
            <pc:sldMk cId="1615912867" sldId="2144328256"/>
            <ac:spMk id="14" creationId="{0CF624BE-D913-BB8D-525E-87BED4AFD4BE}"/>
          </ac:spMkLst>
        </pc:spChg>
        <pc:spChg chg="del">
          <ac:chgData name="Karolina Guillen" userId="c1c08796-a0be-47c6-af52-5d31fd96ec50" providerId="ADAL" clId="{ABF07C29-A06C-42ED-B19E-6CA7B3448511}" dt="2022-07-26T14:43:00.554" v="263" actId="478"/>
          <ac:spMkLst>
            <pc:docMk/>
            <pc:sldMk cId="1615912867" sldId="2144328256"/>
            <ac:spMk id="17" creationId="{30829DCD-1C97-CA62-186B-D989EDD1EBC2}"/>
          </ac:spMkLst>
        </pc:spChg>
        <pc:spChg chg="mod">
          <ac:chgData name="Karolina Guillen" userId="c1c08796-a0be-47c6-af52-5d31fd96ec50" providerId="ADAL" clId="{ABF07C29-A06C-42ED-B19E-6CA7B3448511}" dt="2022-07-27T13:43:21.148" v="388" actId="207"/>
          <ac:spMkLst>
            <pc:docMk/>
            <pc:sldMk cId="1615912867" sldId="2144328256"/>
            <ac:spMk id="18" creationId="{FC988B8C-793E-FA33-36C5-62E8F14913F8}"/>
          </ac:spMkLst>
        </pc:spChg>
        <pc:spChg chg="add mod topLvl">
          <ac:chgData name="Karolina Guillen" userId="c1c08796-a0be-47c6-af52-5d31fd96ec50" providerId="ADAL" clId="{ABF07C29-A06C-42ED-B19E-6CA7B3448511}" dt="2022-07-27T14:09:43.306" v="879" actId="20577"/>
          <ac:spMkLst>
            <pc:docMk/>
            <pc:sldMk cId="1615912867" sldId="2144328256"/>
            <ac:spMk id="19" creationId="{68450F94-E007-6083-B530-0CDB536AA3DD}"/>
          </ac:spMkLst>
        </pc:spChg>
        <pc:spChg chg="add mod topLvl">
          <ac:chgData name="Karolina Guillen" userId="c1c08796-a0be-47c6-af52-5d31fd96ec50" providerId="ADAL" clId="{ABF07C29-A06C-42ED-B19E-6CA7B3448511}" dt="2022-07-27T14:09:49.595" v="884" actId="20577"/>
          <ac:spMkLst>
            <pc:docMk/>
            <pc:sldMk cId="1615912867" sldId="2144328256"/>
            <ac:spMk id="20" creationId="{3BA9438B-105F-D4AF-19A9-E009DD856064}"/>
          </ac:spMkLst>
        </pc:spChg>
        <pc:spChg chg="add del mod topLvl">
          <ac:chgData name="Karolina Guillen" userId="c1c08796-a0be-47c6-af52-5d31fd96ec50" providerId="ADAL" clId="{ABF07C29-A06C-42ED-B19E-6CA7B3448511}" dt="2022-07-26T14:38:09.371" v="148" actId="478"/>
          <ac:spMkLst>
            <pc:docMk/>
            <pc:sldMk cId="1615912867" sldId="2144328256"/>
            <ac:spMk id="21" creationId="{AAB456E7-85AF-AE3B-8726-D145622164D3}"/>
          </ac:spMkLst>
        </pc:spChg>
        <pc:spChg chg="add mod">
          <ac:chgData name="Karolina Guillen" userId="c1c08796-a0be-47c6-af52-5d31fd96ec50" providerId="ADAL" clId="{ABF07C29-A06C-42ED-B19E-6CA7B3448511}" dt="2022-07-26T14:44:23.034" v="284" actId="20577"/>
          <ac:spMkLst>
            <pc:docMk/>
            <pc:sldMk cId="1615912867" sldId="2144328256"/>
            <ac:spMk id="22" creationId="{A4D576F4-5DBC-3F8B-3A63-E502931F9576}"/>
          </ac:spMkLst>
        </pc:spChg>
        <pc:spChg chg="add mod topLvl">
          <ac:chgData name="Karolina Guillen" userId="c1c08796-a0be-47c6-af52-5d31fd96ec50" providerId="ADAL" clId="{ABF07C29-A06C-42ED-B19E-6CA7B3448511}" dt="2022-07-26T14:41:16.666" v="181" actId="12788"/>
          <ac:spMkLst>
            <pc:docMk/>
            <pc:sldMk cId="1615912867" sldId="2144328256"/>
            <ac:spMk id="23" creationId="{2196F2BE-C35F-9BA0-5412-296492A1EE4E}"/>
          </ac:spMkLst>
        </pc:spChg>
        <pc:spChg chg="add mod topLvl">
          <ac:chgData name="Karolina Guillen" userId="c1c08796-a0be-47c6-af52-5d31fd96ec50" providerId="ADAL" clId="{ABF07C29-A06C-42ED-B19E-6CA7B3448511}" dt="2022-07-27T13:42:37.386" v="367" actId="20577"/>
          <ac:spMkLst>
            <pc:docMk/>
            <pc:sldMk cId="1615912867" sldId="2144328256"/>
            <ac:spMk id="24" creationId="{43280D92-A5F8-B969-D67C-5053FB9CD7A1}"/>
          </ac:spMkLst>
        </pc:spChg>
        <pc:spChg chg="add mod">
          <ac:chgData name="Karolina Guillen" userId="c1c08796-a0be-47c6-af52-5d31fd96ec50" providerId="ADAL" clId="{ABF07C29-A06C-42ED-B19E-6CA7B3448511}" dt="2022-07-27T13:50:28.803" v="791" actId="12788"/>
          <ac:spMkLst>
            <pc:docMk/>
            <pc:sldMk cId="1615912867" sldId="2144328256"/>
            <ac:spMk id="26" creationId="{54D9A7D3-D323-7439-8E2B-54CF050C0086}"/>
          </ac:spMkLst>
        </pc:spChg>
        <pc:grpChg chg="add del mod">
          <ac:chgData name="Karolina Guillen" userId="c1c08796-a0be-47c6-af52-5d31fd96ec50" providerId="ADAL" clId="{ABF07C29-A06C-42ED-B19E-6CA7B3448511}" dt="2022-07-26T14:38:05.598" v="147" actId="165"/>
          <ac:grpSpMkLst>
            <pc:docMk/>
            <pc:sldMk cId="1615912867" sldId="2144328256"/>
            <ac:grpSpMk id="2" creationId="{96760740-24F5-F276-3575-6CD321A5E3EC}"/>
          </ac:grpSpMkLst>
        </pc:grpChg>
        <pc:graphicFrameChg chg="add mod topLvl">
          <ac:chgData name="Karolina Guillen" userId="c1c08796-a0be-47c6-af52-5d31fd96ec50" providerId="ADAL" clId="{ABF07C29-A06C-42ED-B19E-6CA7B3448511}" dt="2022-07-27T13:50:21.181" v="790" actId="403"/>
          <ac:graphicFrameMkLst>
            <pc:docMk/>
            <pc:sldMk cId="1615912867" sldId="2144328256"/>
            <ac:graphicFrameMk id="16" creationId="{0FF467E1-3E10-A5CC-2352-23A8CD9E5F33}"/>
          </ac:graphicFrameMkLst>
        </pc:graphicFrameChg>
      </pc:sldChg>
    </pc:docChg>
  </pc:docChgLst>
  <pc:docChgLst>
    <pc:chgData name="Jason Wiese" userId="4bff8d5b-7de6-4655-b397-69b0afc81113" providerId="ADAL" clId="{6F277D9D-865F-4307-B115-22C638AE2907}"/>
    <pc:docChg chg="undo custSel delSld modSld delMainMaster">
      <pc:chgData name="Jason Wiese" userId="4bff8d5b-7de6-4655-b397-69b0afc81113" providerId="ADAL" clId="{6F277D9D-865F-4307-B115-22C638AE2907}" dt="2022-07-12T20:48:01.278" v="897" actId="47"/>
      <pc:docMkLst>
        <pc:docMk/>
      </pc:docMkLst>
      <pc:sldChg chg="del">
        <pc:chgData name="Jason Wiese" userId="4bff8d5b-7de6-4655-b397-69b0afc81113" providerId="ADAL" clId="{6F277D9D-865F-4307-B115-22C638AE2907}" dt="2022-07-12T20:48:01.278" v="897" actId="47"/>
        <pc:sldMkLst>
          <pc:docMk/>
          <pc:sldMk cId="4289409223" sldId="319"/>
        </pc:sldMkLst>
      </pc:sldChg>
      <pc:sldChg chg="del">
        <pc:chgData name="Jason Wiese" userId="4bff8d5b-7de6-4655-b397-69b0afc81113" providerId="ADAL" clId="{6F277D9D-865F-4307-B115-22C638AE2907}" dt="2022-07-12T20:48:01.278" v="897" actId="47"/>
        <pc:sldMkLst>
          <pc:docMk/>
          <pc:sldMk cId="2298809866" sldId="323"/>
        </pc:sldMkLst>
      </pc:sldChg>
      <pc:sldChg chg="del">
        <pc:chgData name="Jason Wiese" userId="4bff8d5b-7de6-4655-b397-69b0afc81113" providerId="ADAL" clId="{6F277D9D-865F-4307-B115-22C638AE2907}" dt="2022-07-12T20:47:56.364" v="896" actId="47"/>
        <pc:sldMkLst>
          <pc:docMk/>
          <pc:sldMk cId="1301155494" sldId="361"/>
        </pc:sldMkLst>
      </pc:sldChg>
      <pc:sldChg chg="del">
        <pc:chgData name="Jason Wiese" userId="4bff8d5b-7de6-4655-b397-69b0afc81113" providerId="ADAL" clId="{6F277D9D-865F-4307-B115-22C638AE2907}" dt="2022-07-12T20:47:56.364" v="896" actId="47"/>
        <pc:sldMkLst>
          <pc:docMk/>
          <pc:sldMk cId="1306139016" sldId="369"/>
        </pc:sldMkLst>
      </pc:sldChg>
      <pc:sldChg chg="del">
        <pc:chgData name="Jason Wiese" userId="4bff8d5b-7de6-4655-b397-69b0afc81113" providerId="ADAL" clId="{6F277D9D-865F-4307-B115-22C638AE2907}" dt="2022-07-12T20:47:56.364" v="896" actId="47"/>
        <pc:sldMkLst>
          <pc:docMk/>
          <pc:sldMk cId="3379272746" sldId="375"/>
        </pc:sldMkLst>
      </pc:sldChg>
      <pc:sldChg chg="del">
        <pc:chgData name="Jason Wiese" userId="4bff8d5b-7de6-4655-b397-69b0afc81113" providerId="ADAL" clId="{6F277D9D-865F-4307-B115-22C638AE2907}" dt="2022-07-12T20:47:56.364" v="896" actId="47"/>
        <pc:sldMkLst>
          <pc:docMk/>
          <pc:sldMk cId="3952347144" sldId="379"/>
        </pc:sldMkLst>
      </pc:sldChg>
      <pc:sldChg chg="del">
        <pc:chgData name="Jason Wiese" userId="4bff8d5b-7de6-4655-b397-69b0afc81113" providerId="ADAL" clId="{6F277D9D-865F-4307-B115-22C638AE2907}" dt="2022-07-12T20:48:01.278" v="897" actId="47"/>
        <pc:sldMkLst>
          <pc:docMk/>
          <pc:sldMk cId="2905927195" sldId="388"/>
        </pc:sldMkLst>
      </pc:sldChg>
      <pc:sldChg chg="del">
        <pc:chgData name="Jason Wiese" userId="4bff8d5b-7de6-4655-b397-69b0afc81113" providerId="ADAL" clId="{6F277D9D-865F-4307-B115-22C638AE2907}" dt="2022-07-12T20:47:56.364" v="896" actId="47"/>
        <pc:sldMkLst>
          <pc:docMk/>
          <pc:sldMk cId="292742390" sldId="424"/>
        </pc:sldMkLst>
      </pc:sldChg>
      <pc:sldChg chg="del">
        <pc:chgData name="Jason Wiese" userId="4bff8d5b-7de6-4655-b397-69b0afc81113" providerId="ADAL" clId="{6F277D9D-865F-4307-B115-22C638AE2907}" dt="2022-07-12T20:48:01.278" v="897" actId="47"/>
        <pc:sldMkLst>
          <pc:docMk/>
          <pc:sldMk cId="3068315884" sldId="426"/>
        </pc:sldMkLst>
      </pc:sldChg>
      <pc:sldChg chg="addSp modSp del mod">
        <pc:chgData name="Jason Wiese" userId="4bff8d5b-7de6-4655-b397-69b0afc81113" providerId="ADAL" clId="{6F277D9D-865F-4307-B115-22C638AE2907}" dt="2022-07-12T20:40:07.804" v="545" actId="20577"/>
        <pc:sldMkLst>
          <pc:docMk/>
          <pc:sldMk cId="2752145547" sldId="431"/>
        </pc:sldMkLst>
        <pc:spChg chg="add mod">
          <ac:chgData name="Jason Wiese" userId="4bff8d5b-7de6-4655-b397-69b0afc81113" providerId="ADAL" clId="{6F277D9D-865F-4307-B115-22C638AE2907}" dt="2022-07-12T20:40:07.804" v="545" actId="20577"/>
          <ac:spMkLst>
            <pc:docMk/>
            <pc:sldMk cId="2752145547" sldId="431"/>
            <ac:spMk id="15" creationId="{3CAF1B53-1721-45E4-3742-2988E3A11C64}"/>
          </ac:spMkLst>
        </pc:spChg>
        <pc:graphicFrameChg chg="mod">
          <ac:chgData name="Jason Wiese" userId="4bff8d5b-7de6-4655-b397-69b0afc81113" providerId="ADAL" clId="{6F277D9D-865F-4307-B115-22C638AE2907}" dt="2022-07-12T20:30:27.527" v="108" actId="403"/>
          <ac:graphicFrameMkLst>
            <pc:docMk/>
            <pc:sldMk cId="2752145547" sldId="431"/>
            <ac:graphicFrameMk id="8" creationId="{00000000-0000-0000-0000-000000000000}"/>
          </ac:graphicFrameMkLst>
        </pc:graphicFrameChg>
        <pc:graphicFrameChg chg="mod">
          <ac:chgData name="Jason Wiese" userId="4bff8d5b-7de6-4655-b397-69b0afc81113" providerId="ADAL" clId="{6F277D9D-865F-4307-B115-22C638AE2907}" dt="2022-07-12T20:30:24.554" v="105" actId="403"/>
          <ac:graphicFrameMkLst>
            <pc:docMk/>
            <pc:sldMk cId="2752145547" sldId="431"/>
            <ac:graphicFrameMk id="19" creationId="{00000000-0000-0000-0000-000000000000}"/>
          </ac:graphicFrameMkLst>
        </pc:graphicFrameChg>
      </pc:sldChg>
      <pc:sldChg chg="del">
        <pc:chgData name="Jason Wiese" userId="4bff8d5b-7de6-4655-b397-69b0afc81113" providerId="ADAL" clId="{6F277D9D-865F-4307-B115-22C638AE2907}" dt="2022-07-12T20:47:56.364" v="896" actId="47"/>
        <pc:sldMkLst>
          <pc:docMk/>
          <pc:sldMk cId="3232924774" sldId="437"/>
        </pc:sldMkLst>
      </pc:sldChg>
      <pc:sldChg chg="del">
        <pc:chgData name="Jason Wiese" userId="4bff8d5b-7de6-4655-b397-69b0afc81113" providerId="ADAL" clId="{6F277D9D-865F-4307-B115-22C638AE2907}" dt="2022-07-12T20:47:56.364" v="896" actId="47"/>
        <pc:sldMkLst>
          <pc:docMk/>
          <pc:sldMk cId="747883823" sldId="527"/>
        </pc:sldMkLst>
      </pc:sldChg>
      <pc:sldChg chg="del">
        <pc:chgData name="Jason Wiese" userId="4bff8d5b-7de6-4655-b397-69b0afc81113" providerId="ADAL" clId="{6F277D9D-865F-4307-B115-22C638AE2907}" dt="2022-07-12T20:47:56.364" v="896" actId="47"/>
        <pc:sldMkLst>
          <pc:docMk/>
          <pc:sldMk cId="3989873336" sldId="578"/>
        </pc:sldMkLst>
      </pc:sldChg>
      <pc:sldChg chg="del">
        <pc:chgData name="Jason Wiese" userId="4bff8d5b-7de6-4655-b397-69b0afc81113" providerId="ADAL" clId="{6F277D9D-865F-4307-B115-22C638AE2907}" dt="2022-07-12T20:47:56.364" v="896" actId="47"/>
        <pc:sldMkLst>
          <pc:docMk/>
          <pc:sldMk cId="391381006" sldId="584"/>
        </pc:sldMkLst>
      </pc:sldChg>
      <pc:sldChg chg="del">
        <pc:chgData name="Jason Wiese" userId="4bff8d5b-7de6-4655-b397-69b0afc81113" providerId="ADAL" clId="{6F277D9D-865F-4307-B115-22C638AE2907}" dt="2022-07-12T20:47:56.364" v="896" actId="47"/>
        <pc:sldMkLst>
          <pc:docMk/>
          <pc:sldMk cId="2744381405" sldId="587"/>
        </pc:sldMkLst>
      </pc:sldChg>
      <pc:sldChg chg="addSp modSp mod">
        <pc:chgData name="Jason Wiese" userId="4bff8d5b-7de6-4655-b397-69b0afc81113" providerId="ADAL" clId="{6F277D9D-865F-4307-B115-22C638AE2907}" dt="2022-07-12T20:27:07.561" v="99" actId="404"/>
        <pc:sldMkLst>
          <pc:docMk/>
          <pc:sldMk cId="4182598135" sldId="590"/>
        </pc:sldMkLst>
        <pc:spChg chg="add mod">
          <ac:chgData name="Jason Wiese" userId="4bff8d5b-7de6-4655-b397-69b0afc81113" providerId="ADAL" clId="{6F277D9D-865F-4307-B115-22C638AE2907}" dt="2022-07-12T20:27:07.561" v="99" actId="404"/>
          <ac:spMkLst>
            <pc:docMk/>
            <pc:sldMk cId="4182598135" sldId="590"/>
            <ac:spMk id="2" creationId="{5BC9E625-574F-FF62-2C9C-8167EE731E4D}"/>
          </ac:spMkLst>
        </pc:spChg>
      </pc:sldChg>
      <pc:sldChg chg="del">
        <pc:chgData name="Jason Wiese" userId="4bff8d5b-7de6-4655-b397-69b0afc81113" providerId="ADAL" clId="{6F277D9D-865F-4307-B115-22C638AE2907}" dt="2022-07-12T20:48:01.278" v="897" actId="47"/>
        <pc:sldMkLst>
          <pc:docMk/>
          <pc:sldMk cId="2317627724" sldId="591"/>
        </pc:sldMkLst>
      </pc:sldChg>
      <pc:sldChg chg="del">
        <pc:chgData name="Jason Wiese" userId="4bff8d5b-7de6-4655-b397-69b0afc81113" providerId="ADAL" clId="{6F277D9D-865F-4307-B115-22C638AE2907}" dt="2022-07-12T20:48:01.278" v="897" actId="47"/>
        <pc:sldMkLst>
          <pc:docMk/>
          <pc:sldMk cId="706071806" sldId="592"/>
        </pc:sldMkLst>
      </pc:sldChg>
      <pc:sldChg chg="del">
        <pc:chgData name="Jason Wiese" userId="4bff8d5b-7de6-4655-b397-69b0afc81113" providerId="ADAL" clId="{6F277D9D-865F-4307-B115-22C638AE2907}" dt="2022-07-12T20:48:01.278" v="897" actId="47"/>
        <pc:sldMkLst>
          <pc:docMk/>
          <pc:sldMk cId="3880053099" sldId="593"/>
        </pc:sldMkLst>
      </pc:sldChg>
      <pc:sldChg chg="del">
        <pc:chgData name="Jason Wiese" userId="4bff8d5b-7de6-4655-b397-69b0afc81113" providerId="ADAL" clId="{6F277D9D-865F-4307-B115-22C638AE2907}" dt="2022-07-12T20:48:01.278" v="897" actId="47"/>
        <pc:sldMkLst>
          <pc:docMk/>
          <pc:sldMk cId="4071021586" sldId="594"/>
        </pc:sldMkLst>
      </pc:sldChg>
      <pc:sldChg chg="del">
        <pc:chgData name="Jason Wiese" userId="4bff8d5b-7de6-4655-b397-69b0afc81113" providerId="ADAL" clId="{6F277D9D-865F-4307-B115-22C638AE2907}" dt="2022-07-12T20:48:01.278" v="897" actId="47"/>
        <pc:sldMkLst>
          <pc:docMk/>
          <pc:sldMk cId="2690734354" sldId="598"/>
        </pc:sldMkLst>
      </pc:sldChg>
      <pc:sldChg chg="del">
        <pc:chgData name="Jason Wiese" userId="4bff8d5b-7de6-4655-b397-69b0afc81113" providerId="ADAL" clId="{6F277D9D-865F-4307-B115-22C638AE2907}" dt="2022-07-12T20:48:01.278" v="897" actId="47"/>
        <pc:sldMkLst>
          <pc:docMk/>
          <pc:sldMk cId="1833051135" sldId="602"/>
        </pc:sldMkLst>
      </pc:sldChg>
      <pc:sldChg chg="addSp modSp mod">
        <pc:chgData name="Jason Wiese" userId="4bff8d5b-7de6-4655-b397-69b0afc81113" providerId="ADAL" clId="{6F277D9D-865F-4307-B115-22C638AE2907}" dt="2022-07-12T20:39:43.570" v="541" actId="404"/>
        <pc:sldMkLst>
          <pc:docMk/>
          <pc:sldMk cId="1830987646" sldId="603"/>
        </pc:sldMkLst>
        <pc:spChg chg="add mod">
          <ac:chgData name="Jason Wiese" userId="4bff8d5b-7de6-4655-b397-69b0afc81113" providerId="ADAL" clId="{6F277D9D-865F-4307-B115-22C638AE2907}" dt="2022-07-12T20:39:43.570" v="541" actId="404"/>
          <ac:spMkLst>
            <pc:docMk/>
            <pc:sldMk cId="1830987646" sldId="603"/>
            <ac:spMk id="13" creationId="{72BBD130-47C9-062A-786E-FF554F7D526F}"/>
          </ac:spMkLst>
        </pc:spChg>
      </pc:sldChg>
      <pc:sldChg chg="del">
        <pc:chgData name="Jason Wiese" userId="4bff8d5b-7de6-4655-b397-69b0afc81113" providerId="ADAL" clId="{6F277D9D-865F-4307-B115-22C638AE2907}" dt="2022-07-12T20:38:33.924" v="369" actId="2696"/>
        <pc:sldMkLst>
          <pc:docMk/>
          <pc:sldMk cId="3128448367" sldId="603"/>
        </pc:sldMkLst>
      </pc:sldChg>
      <pc:sldChg chg="del">
        <pc:chgData name="Jason Wiese" userId="4bff8d5b-7de6-4655-b397-69b0afc81113" providerId="ADAL" clId="{6F277D9D-865F-4307-B115-22C638AE2907}" dt="2022-07-12T20:47:56.364" v="896" actId="47"/>
        <pc:sldMkLst>
          <pc:docMk/>
          <pc:sldMk cId="3841049523" sldId="625"/>
        </pc:sldMkLst>
      </pc:sldChg>
      <pc:sldChg chg="del">
        <pc:chgData name="Jason Wiese" userId="4bff8d5b-7de6-4655-b397-69b0afc81113" providerId="ADAL" clId="{6F277D9D-865F-4307-B115-22C638AE2907}" dt="2022-07-12T20:48:01.278" v="897" actId="47"/>
        <pc:sldMkLst>
          <pc:docMk/>
          <pc:sldMk cId="277187830" sldId="629"/>
        </pc:sldMkLst>
      </pc:sldChg>
      <pc:sldChg chg="del">
        <pc:chgData name="Jason Wiese" userId="4bff8d5b-7de6-4655-b397-69b0afc81113" providerId="ADAL" clId="{6F277D9D-865F-4307-B115-22C638AE2907}" dt="2022-07-12T20:47:56.364" v="896" actId="47"/>
        <pc:sldMkLst>
          <pc:docMk/>
          <pc:sldMk cId="3791062321" sldId="631"/>
        </pc:sldMkLst>
      </pc:sldChg>
      <pc:sldChg chg="del">
        <pc:chgData name="Jason Wiese" userId="4bff8d5b-7de6-4655-b397-69b0afc81113" providerId="ADAL" clId="{6F277D9D-865F-4307-B115-22C638AE2907}" dt="2022-07-12T20:48:01.278" v="897" actId="47"/>
        <pc:sldMkLst>
          <pc:docMk/>
          <pc:sldMk cId="3105610432" sldId="636"/>
        </pc:sldMkLst>
      </pc:sldChg>
      <pc:sldChg chg="del">
        <pc:chgData name="Jason Wiese" userId="4bff8d5b-7de6-4655-b397-69b0afc81113" providerId="ADAL" clId="{6F277D9D-865F-4307-B115-22C638AE2907}" dt="2022-07-12T20:48:01.278" v="897" actId="47"/>
        <pc:sldMkLst>
          <pc:docMk/>
          <pc:sldMk cId="4052681206" sldId="637"/>
        </pc:sldMkLst>
      </pc:sldChg>
      <pc:sldChg chg="del">
        <pc:chgData name="Jason Wiese" userId="4bff8d5b-7de6-4655-b397-69b0afc81113" providerId="ADAL" clId="{6F277D9D-865F-4307-B115-22C638AE2907}" dt="2022-07-12T20:47:56.364" v="896" actId="47"/>
        <pc:sldMkLst>
          <pc:docMk/>
          <pc:sldMk cId="1443404039" sldId="638"/>
        </pc:sldMkLst>
      </pc:sldChg>
      <pc:sldChg chg="del">
        <pc:chgData name="Jason Wiese" userId="4bff8d5b-7de6-4655-b397-69b0afc81113" providerId="ADAL" clId="{6F277D9D-865F-4307-B115-22C638AE2907}" dt="2022-07-12T20:48:01.278" v="897" actId="47"/>
        <pc:sldMkLst>
          <pc:docMk/>
          <pc:sldMk cId="1857195347" sldId="643"/>
        </pc:sldMkLst>
      </pc:sldChg>
      <pc:sldChg chg="del">
        <pc:chgData name="Jason Wiese" userId="4bff8d5b-7de6-4655-b397-69b0afc81113" providerId="ADAL" clId="{6F277D9D-865F-4307-B115-22C638AE2907}" dt="2022-07-12T20:47:56.364" v="896" actId="47"/>
        <pc:sldMkLst>
          <pc:docMk/>
          <pc:sldMk cId="3616716575" sldId="644"/>
        </pc:sldMkLst>
      </pc:sldChg>
      <pc:sldChg chg="del">
        <pc:chgData name="Jason Wiese" userId="4bff8d5b-7de6-4655-b397-69b0afc81113" providerId="ADAL" clId="{6F277D9D-865F-4307-B115-22C638AE2907}" dt="2022-07-12T20:47:56.364" v="896" actId="47"/>
        <pc:sldMkLst>
          <pc:docMk/>
          <pc:sldMk cId="3150853990" sldId="2710"/>
        </pc:sldMkLst>
      </pc:sldChg>
      <pc:sldChg chg="del">
        <pc:chgData name="Jason Wiese" userId="4bff8d5b-7de6-4655-b397-69b0afc81113" providerId="ADAL" clId="{6F277D9D-865F-4307-B115-22C638AE2907}" dt="2022-07-12T20:48:01.278" v="897" actId="47"/>
        <pc:sldMkLst>
          <pc:docMk/>
          <pc:sldMk cId="1551256550" sldId="2733"/>
        </pc:sldMkLst>
      </pc:sldChg>
      <pc:sldChg chg="del">
        <pc:chgData name="Jason Wiese" userId="4bff8d5b-7de6-4655-b397-69b0afc81113" providerId="ADAL" clId="{6F277D9D-865F-4307-B115-22C638AE2907}" dt="2022-07-12T20:48:01.278" v="897" actId="47"/>
        <pc:sldMkLst>
          <pc:docMk/>
          <pc:sldMk cId="4104245795" sldId="2734"/>
        </pc:sldMkLst>
      </pc:sldChg>
      <pc:sldChg chg="del">
        <pc:chgData name="Jason Wiese" userId="4bff8d5b-7de6-4655-b397-69b0afc81113" providerId="ADAL" clId="{6F277D9D-865F-4307-B115-22C638AE2907}" dt="2022-07-12T20:48:01.278" v="897" actId="47"/>
        <pc:sldMkLst>
          <pc:docMk/>
          <pc:sldMk cId="3086479025" sldId="2749"/>
        </pc:sldMkLst>
      </pc:sldChg>
      <pc:sldChg chg="del">
        <pc:chgData name="Jason Wiese" userId="4bff8d5b-7de6-4655-b397-69b0afc81113" providerId="ADAL" clId="{6F277D9D-865F-4307-B115-22C638AE2907}" dt="2022-07-12T20:47:56.364" v="896" actId="47"/>
        <pc:sldMkLst>
          <pc:docMk/>
          <pc:sldMk cId="2848019754" sldId="2838"/>
        </pc:sldMkLst>
      </pc:sldChg>
      <pc:sldChg chg="del">
        <pc:chgData name="Jason Wiese" userId="4bff8d5b-7de6-4655-b397-69b0afc81113" providerId="ADAL" clId="{6F277D9D-865F-4307-B115-22C638AE2907}" dt="2022-07-12T20:47:56.364" v="896" actId="47"/>
        <pc:sldMkLst>
          <pc:docMk/>
          <pc:sldMk cId="2793356068" sldId="2840"/>
        </pc:sldMkLst>
      </pc:sldChg>
      <pc:sldChg chg="del">
        <pc:chgData name="Jason Wiese" userId="4bff8d5b-7de6-4655-b397-69b0afc81113" providerId="ADAL" clId="{6F277D9D-865F-4307-B115-22C638AE2907}" dt="2022-07-12T20:47:56.364" v="896" actId="47"/>
        <pc:sldMkLst>
          <pc:docMk/>
          <pc:sldMk cId="1730568827" sldId="2841"/>
        </pc:sldMkLst>
      </pc:sldChg>
      <pc:sldChg chg="del">
        <pc:chgData name="Jason Wiese" userId="4bff8d5b-7de6-4655-b397-69b0afc81113" providerId="ADAL" clId="{6F277D9D-865F-4307-B115-22C638AE2907}" dt="2022-07-12T20:47:56.364" v="896" actId="47"/>
        <pc:sldMkLst>
          <pc:docMk/>
          <pc:sldMk cId="183496708" sldId="2846"/>
        </pc:sldMkLst>
      </pc:sldChg>
      <pc:sldChg chg="addSp modSp mod">
        <pc:chgData name="Jason Wiese" userId="4bff8d5b-7de6-4655-b397-69b0afc81113" providerId="ADAL" clId="{6F277D9D-865F-4307-B115-22C638AE2907}" dt="2022-07-12T20:44:00.117" v="605" actId="404"/>
        <pc:sldMkLst>
          <pc:docMk/>
          <pc:sldMk cId="965947005" sldId="2883"/>
        </pc:sldMkLst>
        <pc:spChg chg="add mod">
          <ac:chgData name="Jason Wiese" userId="4bff8d5b-7de6-4655-b397-69b0afc81113" providerId="ADAL" clId="{6F277D9D-865F-4307-B115-22C638AE2907}" dt="2022-07-12T20:44:00.117" v="605" actId="404"/>
          <ac:spMkLst>
            <pc:docMk/>
            <pc:sldMk cId="965947005" sldId="2883"/>
            <ac:spMk id="35" creationId="{457A6BC6-A815-D048-F608-313542685B4F}"/>
          </ac:spMkLst>
        </pc:spChg>
      </pc:sldChg>
      <pc:sldChg chg="del">
        <pc:chgData name="Jason Wiese" userId="4bff8d5b-7de6-4655-b397-69b0afc81113" providerId="ADAL" clId="{6F277D9D-865F-4307-B115-22C638AE2907}" dt="2022-07-12T20:34:44.253" v="295" actId="2696"/>
        <pc:sldMkLst>
          <pc:docMk/>
          <pc:sldMk cId="1531839534" sldId="2883"/>
        </pc:sldMkLst>
      </pc:sldChg>
      <pc:sldChg chg="del">
        <pc:chgData name="Jason Wiese" userId="4bff8d5b-7de6-4655-b397-69b0afc81113" providerId="ADAL" clId="{6F277D9D-865F-4307-B115-22C638AE2907}" dt="2022-07-12T20:47:56.364" v="896" actId="47"/>
        <pc:sldMkLst>
          <pc:docMk/>
          <pc:sldMk cId="3690576084" sldId="2885"/>
        </pc:sldMkLst>
      </pc:sldChg>
      <pc:sldChg chg="del">
        <pc:chgData name="Jason Wiese" userId="4bff8d5b-7de6-4655-b397-69b0afc81113" providerId="ADAL" clId="{6F277D9D-865F-4307-B115-22C638AE2907}" dt="2022-07-12T20:39:59.986" v="542" actId="47"/>
        <pc:sldMkLst>
          <pc:docMk/>
          <pc:sldMk cId="731408449" sldId="2886"/>
        </pc:sldMkLst>
      </pc:sldChg>
      <pc:sldChg chg="addSp delSp modSp mod">
        <pc:chgData name="Jason Wiese" userId="4bff8d5b-7de6-4655-b397-69b0afc81113" providerId="ADAL" clId="{6F277D9D-865F-4307-B115-22C638AE2907}" dt="2022-07-12T20:46:09.255" v="755" actId="20577"/>
        <pc:sldMkLst>
          <pc:docMk/>
          <pc:sldMk cId="3977953766" sldId="2886"/>
        </pc:sldMkLst>
        <pc:spChg chg="add mod">
          <ac:chgData name="Jason Wiese" userId="4bff8d5b-7de6-4655-b397-69b0afc81113" providerId="ADAL" clId="{6F277D9D-865F-4307-B115-22C638AE2907}" dt="2022-07-12T20:44:56.967" v="607" actId="27636"/>
          <ac:spMkLst>
            <pc:docMk/>
            <pc:sldMk cId="3977953766" sldId="2886"/>
            <ac:spMk id="3" creationId="{0A7152F8-506A-890D-F329-FD3D06C76F06}"/>
          </ac:spMkLst>
        </pc:spChg>
        <pc:spChg chg="del">
          <ac:chgData name="Jason Wiese" userId="4bff8d5b-7de6-4655-b397-69b0afc81113" providerId="ADAL" clId="{6F277D9D-865F-4307-B115-22C638AE2907}" dt="2022-07-12T20:44:56.919" v="606" actId="478"/>
          <ac:spMkLst>
            <pc:docMk/>
            <pc:sldMk cId="3977953766" sldId="2886"/>
            <ac:spMk id="4" creationId="{00000000-0000-0000-0000-000000000000}"/>
          </ac:spMkLst>
        </pc:spChg>
        <pc:spChg chg="del">
          <ac:chgData name="Jason Wiese" userId="4bff8d5b-7de6-4655-b397-69b0afc81113" providerId="ADAL" clId="{6F277D9D-865F-4307-B115-22C638AE2907}" dt="2022-07-12T20:44:56.919" v="606" actId="478"/>
          <ac:spMkLst>
            <pc:docMk/>
            <pc:sldMk cId="3977953766" sldId="2886"/>
            <ac:spMk id="7" creationId="{330092FD-4537-4214-953B-F73ECEEDE96D}"/>
          </ac:spMkLst>
        </pc:spChg>
        <pc:spChg chg="del">
          <ac:chgData name="Jason Wiese" userId="4bff8d5b-7de6-4655-b397-69b0afc81113" providerId="ADAL" clId="{6F277D9D-865F-4307-B115-22C638AE2907}" dt="2022-07-12T20:44:56.919" v="606" actId="478"/>
          <ac:spMkLst>
            <pc:docMk/>
            <pc:sldMk cId="3977953766" sldId="2886"/>
            <ac:spMk id="10" creationId="{00000000-0000-0000-0000-000000000000}"/>
          </ac:spMkLst>
        </pc:spChg>
        <pc:spChg chg="del">
          <ac:chgData name="Jason Wiese" userId="4bff8d5b-7de6-4655-b397-69b0afc81113" providerId="ADAL" clId="{6F277D9D-865F-4307-B115-22C638AE2907}" dt="2022-07-12T20:44:56.919" v="606" actId="478"/>
          <ac:spMkLst>
            <pc:docMk/>
            <pc:sldMk cId="3977953766" sldId="2886"/>
            <ac:spMk id="13" creationId="{72BBD130-47C9-062A-786E-FF554F7D526F}"/>
          </ac:spMkLst>
        </pc:spChg>
        <pc:spChg chg="del">
          <ac:chgData name="Jason Wiese" userId="4bff8d5b-7de6-4655-b397-69b0afc81113" providerId="ADAL" clId="{6F277D9D-865F-4307-B115-22C638AE2907}" dt="2022-07-12T20:44:56.919" v="606" actId="478"/>
          <ac:spMkLst>
            <pc:docMk/>
            <pc:sldMk cId="3977953766" sldId="2886"/>
            <ac:spMk id="14" creationId="{F6F7EF0D-B322-4A3E-A2DB-491395C14E0D}"/>
          </ac:spMkLst>
        </pc:spChg>
        <pc:spChg chg="del">
          <ac:chgData name="Jason Wiese" userId="4bff8d5b-7de6-4655-b397-69b0afc81113" providerId="ADAL" clId="{6F277D9D-865F-4307-B115-22C638AE2907}" dt="2022-07-12T20:44:56.919" v="606" actId="478"/>
          <ac:spMkLst>
            <pc:docMk/>
            <pc:sldMk cId="3977953766" sldId="2886"/>
            <ac:spMk id="16" creationId="{5A5C65DE-3CB6-430E-88FF-07B22DCB1C40}"/>
          </ac:spMkLst>
        </pc:spChg>
        <pc:spChg chg="add mod">
          <ac:chgData name="Jason Wiese" userId="4bff8d5b-7de6-4655-b397-69b0afc81113" providerId="ADAL" clId="{6F277D9D-865F-4307-B115-22C638AE2907}" dt="2022-07-12T20:46:09.255" v="755" actId="20577"/>
          <ac:spMkLst>
            <pc:docMk/>
            <pc:sldMk cId="3977953766" sldId="2886"/>
            <ac:spMk id="17" creationId="{0C158D28-830B-1AAF-7D0F-2E68EE50077F}"/>
          </ac:spMkLst>
        </pc:spChg>
        <pc:graphicFrameChg chg="del">
          <ac:chgData name="Jason Wiese" userId="4bff8d5b-7de6-4655-b397-69b0afc81113" providerId="ADAL" clId="{6F277D9D-865F-4307-B115-22C638AE2907}" dt="2022-07-12T20:44:56.919" v="606" actId="478"/>
          <ac:graphicFrameMkLst>
            <pc:docMk/>
            <pc:sldMk cId="3977953766" sldId="2886"/>
            <ac:graphicFrameMk id="11" creationId="{00000000-0000-0000-0000-000000000000}"/>
          </ac:graphicFrameMkLst>
        </pc:graphicFrameChg>
        <pc:picChg chg="del">
          <ac:chgData name="Jason Wiese" userId="4bff8d5b-7de6-4655-b397-69b0afc81113" providerId="ADAL" clId="{6F277D9D-865F-4307-B115-22C638AE2907}" dt="2022-07-12T20:44:56.919" v="606" actId="478"/>
          <ac:picMkLst>
            <pc:docMk/>
            <pc:sldMk cId="3977953766" sldId="2886"/>
            <ac:picMk id="15" creationId="{DA5B1F71-D41F-4D33-B80E-B0F30C0AD966}"/>
          </ac:picMkLst>
        </pc:picChg>
      </pc:sldChg>
      <pc:sldChg chg="modSp mod">
        <pc:chgData name="Jason Wiese" userId="4bff8d5b-7de6-4655-b397-69b0afc81113" providerId="ADAL" clId="{6F277D9D-865F-4307-B115-22C638AE2907}" dt="2022-07-12T20:47:49.860" v="895" actId="20577"/>
        <pc:sldMkLst>
          <pc:docMk/>
          <pc:sldMk cId="76876401" sldId="2887"/>
        </pc:sldMkLst>
        <pc:spChg chg="mod">
          <ac:chgData name="Jason Wiese" userId="4bff8d5b-7de6-4655-b397-69b0afc81113" providerId="ADAL" clId="{6F277D9D-865F-4307-B115-22C638AE2907}" dt="2022-07-12T20:47:49.860" v="895" actId="20577"/>
          <ac:spMkLst>
            <pc:docMk/>
            <pc:sldMk cId="76876401" sldId="2887"/>
            <ac:spMk id="17" creationId="{0C158D28-830B-1AAF-7D0F-2E68EE50077F}"/>
          </ac:spMkLst>
        </pc:spChg>
      </pc:sldChg>
      <pc:sldMasterChg chg="del delSldLayout">
        <pc:chgData name="Jason Wiese" userId="4bff8d5b-7de6-4655-b397-69b0afc81113" providerId="ADAL" clId="{6F277D9D-865F-4307-B115-22C638AE2907}" dt="2022-07-12T20:48:01.278" v="897" actId="47"/>
        <pc:sldMasterMkLst>
          <pc:docMk/>
          <pc:sldMasterMk cId="1513366449" sldId="2147483648"/>
        </pc:sldMasterMkLst>
        <pc:sldLayoutChg chg="del">
          <pc:chgData name="Jason Wiese" userId="4bff8d5b-7de6-4655-b397-69b0afc81113" providerId="ADAL" clId="{6F277D9D-865F-4307-B115-22C638AE2907}" dt="2022-07-12T20:48:01.278" v="897" actId="47"/>
          <pc:sldLayoutMkLst>
            <pc:docMk/>
            <pc:sldMasterMk cId="1513366449" sldId="2147483648"/>
            <pc:sldLayoutMk cId="3868026135" sldId="2147483649"/>
          </pc:sldLayoutMkLst>
        </pc:sldLayoutChg>
        <pc:sldLayoutChg chg="del">
          <pc:chgData name="Jason Wiese" userId="4bff8d5b-7de6-4655-b397-69b0afc81113" providerId="ADAL" clId="{6F277D9D-865F-4307-B115-22C638AE2907}" dt="2022-07-12T20:48:01.278" v="897" actId="47"/>
          <pc:sldLayoutMkLst>
            <pc:docMk/>
            <pc:sldMasterMk cId="1513366449" sldId="2147483648"/>
            <pc:sldLayoutMk cId="3243989586" sldId="2147483650"/>
          </pc:sldLayoutMkLst>
        </pc:sldLayoutChg>
        <pc:sldLayoutChg chg="del">
          <pc:chgData name="Jason Wiese" userId="4bff8d5b-7de6-4655-b397-69b0afc81113" providerId="ADAL" clId="{6F277D9D-865F-4307-B115-22C638AE2907}" dt="2022-07-12T20:48:01.278" v="897" actId="47"/>
          <pc:sldLayoutMkLst>
            <pc:docMk/>
            <pc:sldMasterMk cId="1513366449" sldId="2147483648"/>
            <pc:sldLayoutMk cId="2521854794" sldId="2147483651"/>
          </pc:sldLayoutMkLst>
        </pc:sldLayoutChg>
        <pc:sldLayoutChg chg="del">
          <pc:chgData name="Jason Wiese" userId="4bff8d5b-7de6-4655-b397-69b0afc81113" providerId="ADAL" clId="{6F277D9D-865F-4307-B115-22C638AE2907}" dt="2022-07-12T20:48:01.278" v="897" actId="47"/>
          <pc:sldLayoutMkLst>
            <pc:docMk/>
            <pc:sldMasterMk cId="1513366449" sldId="2147483648"/>
            <pc:sldLayoutMk cId="1324996713" sldId="2147483652"/>
          </pc:sldLayoutMkLst>
        </pc:sldLayoutChg>
        <pc:sldLayoutChg chg="del">
          <pc:chgData name="Jason Wiese" userId="4bff8d5b-7de6-4655-b397-69b0afc81113" providerId="ADAL" clId="{6F277D9D-865F-4307-B115-22C638AE2907}" dt="2022-07-12T20:48:01.278" v="897" actId="47"/>
          <pc:sldLayoutMkLst>
            <pc:docMk/>
            <pc:sldMasterMk cId="1513366449" sldId="2147483648"/>
            <pc:sldLayoutMk cId="2877786015" sldId="2147483653"/>
          </pc:sldLayoutMkLst>
        </pc:sldLayoutChg>
        <pc:sldLayoutChg chg="del">
          <pc:chgData name="Jason Wiese" userId="4bff8d5b-7de6-4655-b397-69b0afc81113" providerId="ADAL" clId="{6F277D9D-865F-4307-B115-22C638AE2907}" dt="2022-07-12T20:48:01.278" v="897" actId="47"/>
          <pc:sldLayoutMkLst>
            <pc:docMk/>
            <pc:sldMasterMk cId="1513366449" sldId="2147483648"/>
            <pc:sldLayoutMk cId="2590304241" sldId="2147483654"/>
          </pc:sldLayoutMkLst>
        </pc:sldLayoutChg>
        <pc:sldLayoutChg chg="del">
          <pc:chgData name="Jason Wiese" userId="4bff8d5b-7de6-4655-b397-69b0afc81113" providerId="ADAL" clId="{6F277D9D-865F-4307-B115-22C638AE2907}" dt="2022-07-12T20:48:01.278" v="897" actId="47"/>
          <pc:sldLayoutMkLst>
            <pc:docMk/>
            <pc:sldMasterMk cId="1513366449" sldId="2147483648"/>
            <pc:sldLayoutMk cId="1152704101" sldId="2147483655"/>
          </pc:sldLayoutMkLst>
        </pc:sldLayoutChg>
        <pc:sldLayoutChg chg="del">
          <pc:chgData name="Jason Wiese" userId="4bff8d5b-7de6-4655-b397-69b0afc81113" providerId="ADAL" clId="{6F277D9D-865F-4307-B115-22C638AE2907}" dt="2022-07-12T20:48:01.278" v="897" actId="47"/>
          <pc:sldLayoutMkLst>
            <pc:docMk/>
            <pc:sldMasterMk cId="1513366449" sldId="2147483648"/>
            <pc:sldLayoutMk cId="3135333431" sldId="2147483656"/>
          </pc:sldLayoutMkLst>
        </pc:sldLayoutChg>
        <pc:sldLayoutChg chg="del">
          <pc:chgData name="Jason Wiese" userId="4bff8d5b-7de6-4655-b397-69b0afc81113" providerId="ADAL" clId="{6F277D9D-865F-4307-B115-22C638AE2907}" dt="2022-07-12T20:48:01.278" v="897" actId="47"/>
          <pc:sldLayoutMkLst>
            <pc:docMk/>
            <pc:sldMasterMk cId="1513366449" sldId="2147483648"/>
            <pc:sldLayoutMk cId="3468003243" sldId="2147483657"/>
          </pc:sldLayoutMkLst>
        </pc:sldLayoutChg>
        <pc:sldLayoutChg chg="del">
          <pc:chgData name="Jason Wiese" userId="4bff8d5b-7de6-4655-b397-69b0afc81113" providerId="ADAL" clId="{6F277D9D-865F-4307-B115-22C638AE2907}" dt="2022-07-12T20:48:01.278" v="897" actId="47"/>
          <pc:sldLayoutMkLst>
            <pc:docMk/>
            <pc:sldMasterMk cId="1513366449" sldId="2147483648"/>
            <pc:sldLayoutMk cId="54133439" sldId="2147483658"/>
          </pc:sldLayoutMkLst>
        </pc:sldLayoutChg>
        <pc:sldLayoutChg chg="del">
          <pc:chgData name="Jason Wiese" userId="4bff8d5b-7de6-4655-b397-69b0afc81113" providerId="ADAL" clId="{6F277D9D-865F-4307-B115-22C638AE2907}" dt="2022-07-12T20:48:01.278" v="897" actId="47"/>
          <pc:sldLayoutMkLst>
            <pc:docMk/>
            <pc:sldMasterMk cId="1513366449" sldId="2147483648"/>
            <pc:sldLayoutMk cId="1663374003" sldId="2147483659"/>
          </pc:sldLayoutMkLst>
        </pc:sldLayoutChg>
      </pc:sldMasterChg>
      <pc:sldMasterChg chg="delSldLayout">
        <pc:chgData name="Jason Wiese" userId="4bff8d5b-7de6-4655-b397-69b0afc81113" providerId="ADAL" clId="{6F277D9D-865F-4307-B115-22C638AE2907}" dt="2022-07-12T20:47:56.364" v="896" actId="47"/>
        <pc:sldMasterMkLst>
          <pc:docMk/>
          <pc:sldMasterMk cId="1867229838" sldId="2147483729"/>
        </pc:sldMasterMkLst>
        <pc:sldLayoutChg chg="del">
          <pc:chgData name="Jason Wiese" userId="4bff8d5b-7de6-4655-b397-69b0afc81113" providerId="ADAL" clId="{6F277D9D-865F-4307-B115-22C638AE2907}" dt="2022-07-12T20:47:56.364" v="896" actId="47"/>
          <pc:sldLayoutMkLst>
            <pc:docMk/>
            <pc:sldMasterMk cId="1867229838" sldId="2147483729"/>
            <pc:sldLayoutMk cId="2419421788" sldId="2147483842"/>
          </pc:sldLayoutMkLst>
        </pc:sldLayoutChg>
      </pc:sldMasterChg>
      <pc:sldMasterChg chg="delSldLayout">
        <pc:chgData name="Jason Wiese" userId="4bff8d5b-7de6-4655-b397-69b0afc81113" providerId="ADAL" clId="{6F277D9D-865F-4307-B115-22C638AE2907}" dt="2022-07-12T20:48:01.278" v="897" actId="47"/>
        <pc:sldMasterMkLst>
          <pc:docMk/>
          <pc:sldMasterMk cId="1477247956" sldId="2147483734"/>
        </pc:sldMasterMkLst>
        <pc:sldLayoutChg chg="del">
          <pc:chgData name="Jason Wiese" userId="4bff8d5b-7de6-4655-b397-69b0afc81113" providerId="ADAL" clId="{6F277D9D-865F-4307-B115-22C638AE2907}" dt="2022-07-12T20:48:01.278" v="897" actId="47"/>
          <pc:sldLayoutMkLst>
            <pc:docMk/>
            <pc:sldMasterMk cId="1477247956" sldId="2147483734"/>
            <pc:sldLayoutMk cId="264681300" sldId="2147483737"/>
          </pc:sldLayoutMkLst>
        </pc:sldLayoutChg>
        <pc:sldLayoutChg chg="del">
          <pc:chgData name="Jason Wiese" userId="4bff8d5b-7de6-4655-b397-69b0afc81113" providerId="ADAL" clId="{6F277D9D-865F-4307-B115-22C638AE2907}" dt="2022-07-12T20:48:01.278" v="897" actId="47"/>
          <pc:sldLayoutMkLst>
            <pc:docMk/>
            <pc:sldMasterMk cId="1477247956" sldId="2147483734"/>
            <pc:sldLayoutMk cId="4243795325" sldId="2147483819"/>
          </pc:sldLayoutMkLst>
        </pc:sldLayoutChg>
      </pc:sldMasterChg>
      <pc:sldMasterChg chg="del delSldLayout">
        <pc:chgData name="Jason Wiese" userId="4bff8d5b-7de6-4655-b397-69b0afc81113" providerId="ADAL" clId="{6F277D9D-865F-4307-B115-22C638AE2907}" dt="2022-07-12T20:48:01.278" v="897" actId="47"/>
        <pc:sldMasterMkLst>
          <pc:docMk/>
          <pc:sldMasterMk cId="1199778801" sldId="2147483743"/>
        </pc:sldMasterMkLst>
        <pc:sldLayoutChg chg="del">
          <pc:chgData name="Jason Wiese" userId="4bff8d5b-7de6-4655-b397-69b0afc81113" providerId="ADAL" clId="{6F277D9D-865F-4307-B115-22C638AE2907}" dt="2022-07-12T20:48:01.278" v="897" actId="47"/>
          <pc:sldLayoutMkLst>
            <pc:docMk/>
            <pc:sldMasterMk cId="1199778801" sldId="2147483743"/>
            <pc:sldLayoutMk cId="1914672516" sldId="2147483744"/>
          </pc:sldLayoutMkLst>
        </pc:sldLayoutChg>
        <pc:sldLayoutChg chg="del">
          <pc:chgData name="Jason Wiese" userId="4bff8d5b-7de6-4655-b397-69b0afc81113" providerId="ADAL" clId="{6F277D9D-865F-4307-B115-22C638AE2907}" dt="2022-07-12T20:48:01.278" v="897" actId="47"/>
          <pc:sldLayoutMkLst>
            <pc:docMk/>
            <pc:sldMasterMk cId="1199778801" sldId="2147483743"/>
            <pc:sldLayoutMk cId="3121098093" sldId="2147483745"/>
          </pc:sldLayoutMkLst>
        </pc:sldLayoutChg>
        <pc:sldLayoutChg chg="del">
          <pc:chgData name="Jason Wiese" userId="4bff8d5b-7de6-4655-b397-69b0afc81113" providerId="ADAL" clId="{6F277D9D-865F-4307-B115-22C638AE2907}" dt="2022-07-12T20:48:01.278" v="897" actId="47"/>
          <pc:sldLayoutMkLst>
            <pc:docMk/>
            <pc:sldMasterMk cId="1199778801" sldId="2147483743"/>
            <pc:sldLayoutMk cId="878099802" sldId="2147483746"/>
          </pc:sldLayoutMkLst>
        </pc:sldLayoutChg>
        <pc:sldLayoutChg chg="del">
          <pc:chgData name="Jason Wiese" userId="4bff8d5b-7de6-4655-b397-69b0afc81113" providerId="ADAL" clId="{6F277D9D-865F-4307-B115-22C638AE2907}" dt="2022-07-12T20:48:01.278" v="897" actId="47"/>
          <pc:sldLayoutMkLst>
            <pc:docMk/>
            <pc:sldMasterMk cId="1199778801" sldId="2147483743"/>
            <pc:sldLayoutMk cId="1757045953" sldId="2147483747"/>
          </pc:sldLayoutMkLst>
        </pc:sldLayoutChg>
        <pc:sldLayoutChg chg="del">
          <pc:chgData name="Jason Wiese" userId="4bff8d5b-7de6-4655-b397-69b0afc81113" providerId="ADAL" clId="{6F277D9D-865F-4307-B115-22C638AE2907}" dt="2022-07-12T20:48:01.278" v="897" actId="47"/>
          <pc:sldLayoutMkLst>
            <pc:docMk/>
            <pc:sldMasterMk cId="1199778801" sldId="2147483743"/>
            <pc:sldLayoutMk cId="3536600326" sldId="2147483748"/>
          </pc:sldLayoutMkLst>
        </pc:sldLayoutChg>
        <pc:sldLayoutChg chg="del">
          <pc:chgData name="Jason Wiese" userId="4bff8d5b-7de6-4655-b397-69b0afc81113" providerId="ADAL" clId="{6F277D9D-865F-4307-B115-22C638AE2907}" dt="2022-07-12T20:48:01.278" v="897" actId="47"/>
          <pc:sldLayoutMkLst>
            <pc:docMk/>
            <pc:sldMasterMk cId="1199778801" sldId="2147483743"/>
            <pc:sldLayoutMk cId="1267608373" sldId="2147483749"/>
          </pc:sldLayoutMkLst>
        </pc:sldLayoutChg>
        <pc:sldLayoutChg chg="del">
          <pc:chgData name="Jason Wiese" userId="4bff8d5b-7de6-4655-b397-69b0afc81113" providerId="ADAL" clId="{6F277D9D-865F-4307-B115-22C638AE2907}" dt="2022-07-12T20:48:01.278" v="897" actId="47"/>
          <pc:sldLayoutMkLst>
            <pc:docMk/>
            <pc:sldMasterMk cId="1199778801" sldId="2147483743"/>
            <pc:sldLayoutMk cId="3778675231" sldId="2147483750"/>
          </pc:sldLayoutMkLst>
        </pc:sldLayoutChg>
        <pc:sldLayoutChg chg="del">
          <pc:chgData name="Jason Wiese" userId="4bff8d5b-7de6-4655-b397-69b0afc81113" providerId="ADAL" clId="{6F277D9D-865F-4307-B115-22C638AE2907}" dt="2022-07-12T20:48:01.278" v="897" actId="47"/>
          <pc:sldLayoutMkLst>
            <pc:docMk/>
            <pc:sldMasterMk cId="1199778801" sldId="2147483743"/>
            <pc:sldLayoutMk cId="2901234219" sldId="2147483751"/>
          </pc:sldLayoutMkLst>
        </pc:sldLayoutChg>
        <pc:sldLayoutChg chg="del">
          <pc:chgData name="Jason Wiese" userId="4bff8d5b-7de6-4655-b397-69b0afc81113" providerId="ADAL" clId="{6F277D9D-865F-4307-B115-22C638AE2907}" dt="2022-07-12T20:48:01.278" v="897" actId="47"/>
          <pc:sldLayoutMkLst>
            <pc:docMk/>
            <pc:sldMasterMk cId="1199778801" sldId="2147483743"/>
            <pc:sldLayoutMk cId="2546751553" sldId="2147483752"/>
          </pc:sldLayoutMkLst>
        </pc:sldLayoutChg>
        <pc:sldLayoutChg chg="del">
          <pc:chgData name="Jason Wiese" userId="4bff8d5b-7de6-4655-b397-69b0afc81113" providerId="ADAL" clId="{6F277D9D-865F-4307-B115-22C638AE2907}" dt="2022-07-12T20:48:01.278" v="897" actId="47"/>
          <pc:sldLayoutMkLst>
            <pc:docMk/>
            <pc:sldMasterMk cId="1199778801" sldId="2147483743"/>
            <pc:sldLayoutMk cId="3172608619" sldId="2147483753"/>
          </pc:sldLayoutMkLst>
        </pc:sldLayoutChg>
        <pc:sldLayoutChg chg="del">
          <pc:chgData name="Jason Wiese" userId="4bff8d5b-7de6-4655-b397-69b0afc81113" providerId="ADAL" clId="{6F277D9D-865F-4307-B115-22C638AE2907}" dt="2022-07-12T20:48:01.278" v="897" actId="47"/>
          <pc:sldLayoutMkLst>
            <pc:docMk/>
            <pc:sldMasterMk cId="1199778801" sldId="2147483743"/>
            <pc:sldLayoutMk cId="2423627054" sldId="2147483754"/>
          </pc:sldLayoutMkLst>
        </pc:sldLayoutChg>
        <pc:sldLayoutChg chg="del">
          <pc:chgData name="Jason Wiese" userId="4bff8d5b-7de6-4655-b397-69b0afc81113" providerId="ADAL" clId="{6F277D9D-865F-4307-B115-22C638AE2907}" dt="2022-07-12T20:48:01.278" v="897" actId="47"/>
          <pc:sldLayoutMkLst>
            <pc:docMk/>
            <pc:sldMasterMk cId="1199778801" sldId="2147483743"/>
            <pc:sldLayoutMk cId="2215361712" sldId="2147483755"/>
          </pc:sldLayoutMkLst>
        </pc:sldLayoutChg>
        <pc:sldLayoutChg chg="del">
          <pc:chgData name="Jason Wiese" userId="4bff8d5b-7de6-4655-b397-69b0afc81113" providerId="ADAL" clId="{6F277D9D-865F-4307-B115-22C638AE2907}" dt="2022-07-12T20:48:01.278" v="897" actId="47"/>
          <pc:sldLayoutMkLst>
            <pc:docMk/>
            <pc:sldMasterMk cId="1199778801" sldId="2147483743"/>
            <pc:sldLayoutMk cId="2905054714" sldId="2147483756"/>
          </pc:sldLayoutMkLst>
        </pc:sldLayoutChg>
      </pc:sldMasterChg>
      <pc:sldMasterChg chg="del delSldLayout">
        <pc:chgData name="Jason Wiese" userId="4bff8d5b-7de6-4655-b397-69b0afc81113" providerId="ADAL" clId="{6F277D9D-865F-4307-B115-22C638AE2907}" dt="2022-07-12T20:48:01.278" v="897" actId="47"/>
        <pc:sldMasterMkLst>
          <pc:docMk/>
          <pc:sldMasterMk cId="521103641" sldId="2147483843"/>
        </pc:sldMasterMkLst>
        <pc:sldLayoutChg chg="del">
          <pc:chgData name="Jason Wiese" userId="4bff8d5b-7de6-4655-b397-69b0afc81113" providerId="ADAL" clId="{6F277D9D-865F-4307-B115-22C638AE2907}" dt="2022-07-12T20:48:01.278" v="897" actId="47"/>
          <pc:sldLayoutMkLst>
            <pc:docMk/>
            <pc:sldMasterMk cId="521103641" sldId="2147483843"/>
            <pc:sldLayoutMk cId="1387086053" sldId="2147483844"/>
          </pc:sldLayoutMkLst>
        </pc:sldLayoutChg>
        <pc:sldLayoutChg chg="del">
          <pc:chgData name="Jason Wiese" userId="4bff8d5b-7de6-4655-b397-69b0afc81113" providerId="ADAL" clId="{6F277D9D-865F-4307-B115-22C638AE2907}" dt="2022-07-12T20:48:01.278" v="897" actId="47"/>
          <pc:sldLayoutMkLst>
            <pc:docMk/>
            <pc:sldMasterMk cId="521103641" sldId="2147483843"/>
            <pc:sldLayoutMk cId="3796691506" sldId="2147483845"/>
          </pc:sldLayoutMkLst>
        </pc:sldLayoutChg>
        <pc:sldLayoutChg chg="del">
          <pc:chgData name="Jason Wiese" userId="4bff8d5b-7de6-4655-b397-69b0afc81113" providerId="ADAL" clId="{6F277D9D-865F-4307-B115-22C638AE2907}" dt="2022-07-12T20:48:01.278" v="897" actId="47"/>
          <pc:sldLayoutMkLst>
            <pc:docMk/>
            <pc:sldMasterMk cId="521103641" sldId="2147483843"/>
            <pc:sldLayoutMk cId="3348645782" sldId="2147483846"/>
          </pc:sldLayoutMkLst>
        </pc:sldLayoutChg>
        <pc:sldLayoutChg chg="del">
          <pc:chgData name="Jason Wiese" userId="4bff8d5b-7de6-4655-b397-69b0afc81113" providerId="ADAL" clId="{6F277D9D-865F-4307-B115-22C638AE2907}" dt="2022-07-12T20:48:01.278" v="897" actId="47"/>
          <pc:sldLayoutMkLst>
            <pc:docMk/>
            <pc:sldMasterMk cId="521103641" sldId="2147483843"/>
            <pc:sldLayoutMk cId="1717890846" sldId="2147483847"/>
          </pc:sldLayoutMkLst>
        </pc:sldLayoutChg>
        <pc:sldLayoutChg chg="del">
          <pc:chgData name="Jason Wiese" userId="4bff8d5b-7de6-4655-b397-69b0afc81113" providerId="ADAL" clId="{6F277D9D-865F-4307-B115-22C638AE2907}" dt="2022-07-12T20:48:01.278" v="897" actId="47"/>
          <pc:sldLayoutMkLst>
            <pc:docMk/>
            <pc:sldMasterMk cId="521103641" sldId="2147483843"/>
            <pc:sldLayoutMk cId="2405836882" sldId="2147483848"/>
          </pc:sldLayoutMkLst>
        </pc:sldLayoutChg>
        <pc:sldLayoutChg chg="del">
          <pc:chgData name="Jason Wiese" userId="4bff8d5b-7de6-4655-b397-69b0afc81113" providerId="ADAL" clId="{6F277D9D-865F-4307-B115-22C638AE2907}" dt="2022-07-12T20:48:01.278" v="897" actId="47"/>
          <pc:sldLayoutMkLst>
            <pc:docMk/>
            <pc:sldMasterMk cId="521103641" sldId="2147483843"/>
            <pc:sldLayoutMk cId="4235096683" sldId="2147483849"/>
          </pc:sldLayoutMkLst>
        </pc:sldLayoutChg>
        <pc:sldLayoutChg chg="del">
          <pc:chgData name="Jason Wiese" userId="4bff8d5b-7de6-4655-b397-69b0afc81113" providerId="ADAL" clId="{6F277D9D-865F-4307-B115-22C638AE2907}" dt="2022-07-12T20:48:01.278" v="897" actId="47"/>
          <pc:sldLayoutMkLst>
            <pc:docMk/>
            <pc:sldMasterMk cId="521103641" sldId="2147483843"/>
            <pc:sldLayoutMk cId="3363691990" sldId="2147483850"/>
          </pc:sldLayoutMkLst>
        </pc:sldLayoutChg>
        <pc:sldLayoutChg chg="del">
          <pc:chgData name="Jason Wiese" userId="4bff8d5b-7de6-4655-b397-69b0afc81113" providerId="ADAL" clId="{6F277D9D-865F-4307-B115-22C638AE2907}" dt="2022-07-12T20:48:01.278" v="897" actId="47"/>
          <pc:sldLayoutMkLst>
            <pc:docMk/>
            <pc:sldMasterMk cId="521103641" sldId="2147483843"/>
            <pc:sldLayoutMk cId="212278798" sldId="2147483851"/>
          </pc:sldLayoutMkLst>
        </pc:sldLayoutChg>
        <pc:sldLayoutChg chg="del">
          <pc:chgData name="Jason Wiese" userId="4bff8d5b-7de6-4655-b397-69b0afc81113" providerId="ADAL" clId="{6F277D9D-865F-4307-B115-22C638AE2907}" dt="2022-07-12T20:48:01.278" v="897" actId="47"/>
          <pc:sldLayoutMkLst>
            <pc:docMk/>
            <pc:sldMasterMk cId="521103641" sldId="2147483843"/>
            <pc:sldLayoutMk cId="467442368" sldId="2147483852"/>
          </pc:sldLayoutMkLst>
        </pc:sldLayoutChg>
        <pc:sldLayoutChg chg="del">
          <pc:chgData name="Jason Wiese" userId="4bff8d5b-7de6-4655-b397-69b0afc81113" providerId="ADAL" clId="{6F277D9D-865F-4307-B115-22C638AE2907}" dt="2022-07-12T20:48:01.278" v="897" actId="47"/>
          <pc:sldLayoutMkLst>
            <pc:docMk/>
            <pc:sldMasterMk cId="521103641" sldId="2147483843"/>
            <pc:sldLayoutMk cId="119644760" sldId="2147483853"/>
          </pc:sldLayoutMkLst>
        </pc:sldLayoutChg>
        <pc:sldLayoutChg chg="del">
          <pc:chgData name="Jason Wiese" userId="4bff8d5b-7de6-4655-b397-69b0afc81113" providerId="ADAL" clId="{6F277D9D-865F-4307-B115-22C638AE2907}" dt="2022-07-12T20:48:01.278" v="897" actId="47"/>
          <pc:sldLayoutMkLst>
            <pc:docMk/>
            <pc:sldMasterMk cId="521103641" sldId="2147483843"/>
            <pc:sldLayoutMk cId="1485351063" sldId="2147483854"/>
          </pc:sldLayoutMkLst>
        </pc:sldLayoutChg>
      </pc:sldMasterChg>
    </pc:docChg>
  </pc:docChgLst>
  <pc:docChgLst>
    <pc:chgData name="Jason Wiese" userId="4bff8d5b-7de6-4655-b397-69b0afc81113" providerId="ADAL" clId="{B96A738B-B6A0-4447-9536-B7FE7E026F95}"/>
    <pc:docChg chg="custSel modSld">
      <pc:chgData name="Jason Wiese" userId="4bff8d5b-7de6-4655-b397-69b0afc81113" providerId="ADAL" clId="{B96A738B-B6A0-4447-9536-B7FE7E026F95}" dt="2022-07-29T01:06:13.660" v="274" actId="1035"/>
      <pc:docMkLst>
        <pc:docMk/>
      </pc:docMkLst>
      <pc:sldChg chg="delSp modSp mod">
        <pc:chgData name="Jason Wiese" userId="4bff8d5b-7de6-4655-b397-69b0afc81113" providerId="ADAL" clId="{B96A738B-B6A0-4447-9536-B7FE7E026F95}" dt="2022-07-29T01:04:40.270" v="101" actId="478"/>
        <pc:sldMkLst>
          <pc:docMk/>
          <pc:sldMk cId="3052749741" sldId="2144328246"/>
        </pc:sldMkLst>
        <pc:spChg chg="mod">
          <ac:chgData name="Jason Wiese" userId="4bff8d5b-7de6-4655-b397-69b0afc81113" providerId="ADAL" clId="{B96A738B-B6A0-4447-9536-B7FE7E026F95}" dt="2022-07-29T01:04:30.070" v="100" actId="20577"/>
          <ac:spMkLst>
            <pc:docMk/>
            <pc:sldMk cId="3052749741" sldId="2144328246"/>
            <ac:spMk id="12" creationId="{FCBDB492-9443-3D4A-8E9D-B3CECB95DCD7}"/>
          </ac:spMkLst>
        </pc:spChg>
        <pc:spChg chg="del">
          <ac:chgData name="Jason Wiese" userId="4bff8d5b-7de6-4655-b397-69b0afc81113" providerId="ADAL" clId="{B96A738B-B6A0-4447-9536-B7FE7E026F95}" dt="2022-07-29T01:04:40.270" v="101" actId="478"/>
          <ac:spMkLst>
            <pc:docMk/>
            <pc:sldMk cId="3052749741" sldId="2144328246"/>
            <ac:spMk id="35" creationId="{83600EF7-E3E2-C33A-7FB8-753F6B43476C}"/>
          </ac:spMkLst>
        </pc:spChg>
      </pc:sldChg>
      <pc:sldChg chg="delSp modSp mod">
        <pc:chgData name="Jason Wiese" userId="4bff8d5b-7de6-4655-b397-69b0afc81113" providerId="ADAL" clId="{B96A738B-B6A0-4447-9536-B7FE7E026F95}" dt="2022-07-29T01:06:13.660" v="274" actId="1035"/>
        <pc:sldMkLst>
          <pc:docMk/>
          <pc:sldMk cId="1609532819" sldId="2144328247"/>
        </pc:sldMkLst>
        <pc:spChg chg="mod">
          <ac:chgData name="Jason Wiese" userId="4bff8d5b-7de6-4655-b397-69b0afc81113" providerId="ADAL" clId="{B96A738B-B6A0-4447-9536-B7FE7E026F95}" dt="2022-07-29T01:06:13.660" v="274" actId="1035"/>
          <ac:spMkLst>
            <pc:docMk/>
            <pc:sldMk cId="1609532819" sldId="2144328247"/>
            <ac:spMk id="12" creationId="{FCBDB492-9443-3D4A-8E9D-B3CECB95DCD7}"/>
          </ac:spMkLst>
        </pc:spChg>
        <pc:spChg chg="del">
          <ac:chgData name="Jason Wiese" userId="4bff8d5b-7de6-4655-b397-69b0afc81113" providerId="ADAL" clId="{B96A738B-B6A0-4447-9536-B7FE7E026F95}" dt="2022-07-29T01:06:08.011" v="266" actId="478"/>
          <ac:spMkLst>
            <pc:docMk/>
            <pc:sldMk cId="1609532819" sldId="2144328247"/>
            <ac:spMk id="35" creationId="{83600EF7-E3E2-C33A-7FB8-753F6B43476C}"/>
          </ac:spMkLst>
        </pc:spChg>
      </pc:sldChg>
    </pc:docChg>
  </pc:docChgLst>
  <pc:docChgLst>
    <pc:chgData name="Karolina Guillen" userId="c1c08796-a0be-47c6-af52-5d31fd96ec50" providerId="ADAL" clId="{F4D20FC0-1D05-4C19-9DAA-27D997511EB6}"/>
    <pc:docChg chg="undo custSel delSld modSld">
      <pc:chgData name="Karolina Guillen" userId="c1c08796-a0be-47c6-af52-5d31fd96ec50" providerId="ADAL" clId="{F4D20FC0-1D05-4C19-9DAA-27D997511EB6}" dt="2024-03-20T21:11:11.914" v="5128" actId="207"/>
      <pc:docMkLst>
        <pc:docMk/>
      </pc:docMkLst>
      <pc:sldChg chg="addSp delSp modSp mod">
        <pc:chgData name="Karolina Guillen" userId="c1c08796-a0be-47c6-af52-5d31fd96ec50" providerId="ADAL" clId="{F4D20FC0-1D05-4C19-9DAA-27D997511EB6}" dt="2024-03-20T21:11:11.914" v="5128" actId="207"/>
        <pc:sldMkLst>
          <pc:docMk/>
          <pc:sldMk cId="2780405979" sldId="2146846039"/>
        </pc:sldMkLst>
        <pc:spChg chg="add mod">
          <ac:chgData name="Karolina Guillen" userId="c1c08796-a0be-47c6-af52-5d31fd96ec50" providerId="ADAL" clId="{F4D20FC0-1D05-4C19-9DAA-27D997511EB6}" dt="2024-03-20T17:54:51.954" v="296" actId="12788"/>
          <ac:spMkLst>
            <pc:docMk/>
            <pc:sldMk cId="2780405979" sldId="2146846039"/>
            <ac:spMk id="6" creationId="{12612813-8767-21A7-446E-609C289864D4}"/>
          </ac:spMkLst>
        </pc:spChg>
        <pc:spChg chg="add mod topLvl">
          <ac:chgData name="Karolina Guillen" userId="c1c08796-a0be-47c6-af52-5d31fd96ec50" providerId="ADAL" clId="{F4D20FC0-1D05-4C19-9DAA-27D997511EB6}" dt="2024-03-20T17:55:47.199" v="325" actId="1076"/>
          <ac:spMkLst>
            <pc:docMk/>
            <pc:sldMk cId="2780405979" sldId="2146846039"/>
            <ac:spMk id="7" creationId="{EDE975E7-7A73-FC4F-D53C-CD12BFD00878}"/>
          </ac:spMkLst>
        </pc:spChg>
        <pc:spChg chg="add mod topLvl">
          <ac:chgData name="Karolina Guillen" userId="c1c08796-a0be-47c6-af52-5d31fd96ec50" providerId="ADAL" clId="{F4D20FC0-1D05-4C19-9DAA-27D997511EB6}" dt="2024-03-20T17:55:52.100" v="326" actId="164"/>
          <ac:spMkLst>
            <pc:docMk/>
            <pc:sldMk cId="2780405979" sldId="2146846039"/>
            <ac:spMk id="9" creationId="{C5FEFFA1-B35B-F92C-0A9E-8D26D53A805C}"/>
          </ac:spMkLst>
        </pc:spChg>
        <pc:spChg chg="add mod topLvl">
          <ac:chgData name="Karolina Guillen" userId="c1c08796-a0be-47c6-af52-5d31fd96ec50" providerId="ADAL" clId="{F4D20FC0-1D05-4C19-9DAA-27D997511EB6}" dt="2024-03-20T17:55:52.100" v="326" actId="164"/>
          <ac:spMkLst>
            <pc:docMk/>
            <pc:sldMk cId="2780405979" sldId="2146846039"/>
            <ac:spMk id="10" creationId="{CE05CE25-941D-8C9A-C150-975CAA7A12F8}"/>
          </ac:spMkLst>
        </pc:spChg>
        <pc:spChg chg="mod">
          <ac:chgData name="Karolina Guillen" userId="c1c08796-a0be-47c6-af52-5d31fd96ec50" providerId="ADAL" clId="{F4D20FC0-1D05-4C19-9DAA-27D997511EB6}" dt="2024-03-20T21:11:11.914" v="5128" actId="207"/>
          <ac:spMkLst>
            <pc:docMk/>
            <pc:sldMk cId="2780405979" sldId="2146846039"/>
            <ac:spMk id="12" creationId="{FCBDB492-9443-3D4A-8E9D-B3CECB95DCD7}"/>
          </ac:spMkLst>
        </pc:spChg>
        <pc:spChg chg="mod">
          <ac:chgData name="Karolina Guillen" userId="c1c08796-a0be-47c6-af52-5d31fd96ec50" providerId="ADAL" clId="{F4D20FC0-1D05-4C19-9DAA-27D997511EB6}" dt="2024-03-20T17:53:50.965" v="294" actId="207"/>
          <ac:spMkLst>
            <pc:docMk/>
            <pc:sldMk cId="2780405979" sldId="2146846039"/>
            <ac:spMk id="13" creationId="{C7A003CA-B808-DAEA-76D9-EFC10B2F0F67}"/>
          </ac:spMkLst>
        </pc:spChg>
        <pc:spChg chg="add mod topLvl">
          <ac:chgData name="Karolina Guillen" userId="c1c08796-a0be-47c6-af52-5d31fd96ec50" providerId="ADAL" clId="{F4D20FC0-1D05-4C19-9DAA-27D997511EB6}" dt="2024-03-20T17:55:11.616" v="318" actId="165"/>
          <ac:spMkLst>
            <pc:docMk/>
            <pc:sldMk cId="2780405979" sldId="2146846039"/>
            <ac:spMk id="14" creationId="{518CDB83-D46E-4C38-8056-051402C51ACB}"/>
          </ac:spMkLst>
        </pc:spChg>
        <pc:grpChg chg="add del mod">
          <ac:chgData name="Karolina Guillen" userId="c1c08796-a0be-47c6-af52-5d31fd96ec50" providerId="ADAL" clId="{F4D20FC0-1D05-4C19-9DAA-27D997511EB6}" dt="2024-03-20T17:55:11.616" v="318" actId="165"/>
          <ac:grpSpMkLst>
            <pc:docMk/>
            <pc:sldMk cId="2780405979" sldId="2146846039"/>
            <ac:grpSpMk id="16" creationId="{5F4A27A7-E32C-CC7B-1A90-5C5EBBF77F0E}"/>
          </ac:grpSpMkLst>
        </pc:grpChg>
        <pc:grpChg chg="add mod">
          <ac:chgData name="Karolina Guillen" userId="c1c08796-a0be-47c6-af52-5d31fd96ec50" providerId="ADAL" clId="{F4D20FC0-1D05-4C19-9DAA-27D997511EB6}" dt="2024-03-20T17:55:55.215" v="342" actId="1036"/>
          <ac:grpSpMkLst>
            <pc:docMk/>
            <pc:sldMk cId="2780405979" sldId="2146846039"/>
            <ac:grpSpMk id="17" creationId="{50F4B573-B702-4623-3254-60739A9B119C}"/>
          </ac:grpSpMkLst>
        </pc:grpChg>
        <pc:graphicFrameChg chg="add mod topLvl">
          <ac:chgData name="Karolina Guillen" userId="c1c08796-a0be-47c6-af52-5d31fd96ec50" providerId="ADAL" clId="{F4D20FC0-1D05-4C19-9DAA-27D997511EB6}" dt="2024-03-20T17:56:01.153" v="343" actId="403"/>
          <ac:graphicFrameMkLst>
            <pc:docMk/>
            <pc:sldMk cId="2780405979" sldId="2146846039"/>
            <ac:graphicFrameMk id="5" creationId="{552EFEDA-7A14-9D58-A265-7E92ED993DAB}"/>
          </ac:graphicFrameMkLst>
        </pc:graphicFrameChg>
        <pc:picChg chg="mod ord">
          <ac:chgData name="Karolina Guillen" userId="c1c08796-a0be-47c6-af52-5d31fd96ec50" providerId="ADAL" clId="{F4D20FC0-1D05-4C19-9DAA-27D997511EB6}" dt="2024-03-20T17:54:41.917" v="295" actId="1076"/>
          <ac:picMkLst>
            <pc:docMk/>
            <pc:sldMk cId="2780405979" sldId="2146846039"/>
            <ac:picMk id="3" creationId="{508990C1-4A46-BBE1-162C-54A36DA0FDDD}"/>
          </ac:picMkLst>
        </pc:picChg>
      </pc:sldChg>
      <pc:sldChg chg="addSp delSp modSp mod">
        <pc:chgData name="Karolina Guillen" userId="c1c08796-a0be-47c6-af52-5d31fd96ec50" providerId="ADAL" clId="{F4D20FC0-1D05-4C19-9DAA-27D997511EB6}" dt="2024-03-20T21:04:14.413" v="4536" actId="207"/>
        <pc:sldMkLst>
          <pc:docMk/>
          <pc:sldMk cId="2212984482" sldId="2146846040"/>
        </pc:sldMkLst>
        <pc:spChg chg="mod">
          <ac:chgData name="Karolina Guillen" userId="c1c08796-a0be-47c6-af52-5d31fd96ec50" providerId="ADAL" clId="{F4D20FC0-1D05-4C19-9DAA-27D997511EB6}" dt="2024-03-20T21:02:55.833" v="4369" actId="14100"/>
          <ac:spMkLst>
            <pc:docMk/>
            <pc:sldMk cId="2212984482" sldId="2146846040"/>
            <ac:spMk id="8" creationId="{C8C88E02-F6D0-44F0-B46B-CFF324F72288}"/>
          </ac:spMkLst>
        </pc:spChg>
        <pc:spChg chg="add mod">
          <ac:chgData name="Karolina Guillen" userId="c1c08796-a0be-47c6-af52-5d31fd96ec50" providerId="ADAL" clId="{F4D20FC0-1D05-4C19-9DAA-27D997511EB6}" dt="2024-03-20T21:02:50.961" v="4368" actId="1038"/>
          <ac:spMkLst>
            <pc:docMk/>
            <pc:sldMk cId="2212984482" sldId="2146846040"/>
            <ac:spMk id="9" creationId="{CF1C6C53-E14A-FDB4-51F8-6110596F1896}"/>
          </ac:spMkLst>
        </pc:spChg>
        <pc:spChg chg="add mod">
          <ac:chgData name="Karolina Guillen" userId="c1c08796-a0be-47c6-af52-5d31fd96ec50" providerId="ADAL" clId="{F4D20FC0-1D05-4C19-9DAA-27D997511EB6}" dt="2024-03-20T21:02:50.961" v="4368" actId="1038"/>
          <ac:spMkLst>
            <pc:docMk/>
            <pc:sldMk cId="2212984482" sldId="2146846040"/>
            <ac:spMk id="10" creationId="{C2F57BF0-1D06-7888-3D69-DEDDA9D1C857}"/>
          </ac:spMkLst>
        </pc:spChg>
        <pc:spChg chg="mod">
          <ac:chgData name="Karolina Guillen" userId="c1c08796-a0be-47c6-af52-5d31fd96ec50" providerId="ADAL" clId="{F4D20FC0-1D05-4C19-9DAA-27D997511EB6}" dt="2024-03-20T21:04:14.413" v="4536" actId="207"/>
          <ac:spMkLst>
            <pc:docMk/>
            <pc:sldMk cId="2212984482" sldId="2146846040"/>
            <ac:spMk id="12" creationId="{FCBDB492-9443-3D4A-8E9D-B3CECB95DCD7}"/>
          </ac:spMkLst>
        </pc:spChg>
        <pc:spChg chg="mod">
          <ac:chgData name="Karolina Guillen" userId="c1c08796-a0be-47c6-af52-5d31fd96ec50" providerId="ADAL" clId="{F4D20FC0-1D05-4C19-9DAA-27D997511EB6}" dt="2024-03-20T21:02:50.961" v="4368" actId="1038"/>
          <ac:spMkLst>
            <pc:docMk/>
            <pc:sldMk cId="2212984482" sldId="2146846040"/>
            <ac:spMk id="13" creationId="{C7A003CA-B808-DAEA-76D9-EFC10B2F0F67}"/>
          </ac:spMkLst>
        </pc:spChg>
        <pc:spChg chg="add mod">
          <ac:chgData name="Karolina Guillen" userId="c1c08796-a0be-47c6-af52-5d31fd96ec50" providerId="ADAL" clId="{F4D20FC0-1D05-4C19-9DAA-27D997511EB6}" dt="2024-03-20T21:02:50.961" v="4368" actId="1038"/>
          <ac:spMkLst>
            <pc:docMk/>
            <pc:sldMk cId="2212984482" sldId="2146846040"/>
            <ac:spMk id="14" creationId="{1D5133F2-C6DB-F25A-7692-FFFCD7988134}"/>
          </ac:spMkLst>
        </pc:spChg>
        <pc:spChg chg="add mod">
          <ac:chgData name="Karolina Guillen" userId="c1c08796-a0be-47c6-af52-5d31fd96ec50" providerId="ADAL" clId="{F4D20FC0-1D05-4C19-9DAA-27D997511EB6}" dt="2024-03-20T21:02:50.961" v="4368" actId="1038"/>
          <ac:spMkLst>
            <pc:docMk/>
            <pc:sldMk cId="2212984482" sldId="2146846040"/>
            <ac:spMk id="16" creationId="{EFC69D27-51C5-64AE-1BDD-543A3E9F7CC2}"/>
          </ac:spMkLst>
        </pc:spChg>
        <pc:spChg chg="add mod">
          <ac:chgData name="Karolina Guillen" userId="c1c08796-a0be-47c6-af52-5d31fd96ec50" providerId="ADAL" clId="{F4D20FC0-1D05-4C19-9DAA-27D997511EB6}" dt="2024-03-20T21:02:50.961" v="4368" actId="1038"/>
          <ac:spMkLst>
            <pc:docMk/>
            <pc:sldMk cId="2212984482" sldId="2146846040"/>
            <ac:spMk id="17" creationId="{B96780C5-1E34-2107-93C5-66D5F9A52A4C}"/>
          </ac:spMkLst>
        </pc:spChg>
        <pc:spChg chg="add mod">
          <ac:chgData name="Karolina Guillen" userId="c1c08796-a0be-47c6-af52-5d31fd96ec50" providerId="ADAL" clId="{F4D20FC0-1D05-4C19-9DAA-27D997511EB6}" dt="2024-03-20T21:02:50.961" v="4368" actId="1038"/>
          <ac:spMkLst>
            <pc:docMk/>
            <pc:sldMk cId="2212984482" sldId="2146846040"/>
            <ac:spMk id="18" creationId="{16AB81E9-7785-D4C1-9EF8-C7172A241415}"/>
          </ac:spMkLst>
        </pc:spChg>
        <pc:spChg chg="add mod">
          <ac:chgData name="Karolina Guillen" userId="c1c08796-a0be-47c6-af52-5d31fd96ec50" providerId="ADAL" clId="{F4D20FC0-1D05-4C19-9DAA-27D997511EB6}" dt="2024-03-20T21:02:50.961" v="4368" actId="1038"/>
          <ac:spMkLst>
            <pc:docMk/>
            <pc:sldMk cId="2212984482" sldId="2146846040"/>
            <ac:spMk id="21" creationId="{64AA97D5-CB9D-677D-6F9F-73034584FF8B}"/>
          </ac:spMkLst>
        </pc:spChg>
        <pc:spChg chg="add mod">
          <ac:chgData name="Karolina Guillen" userId="c1c08796-a0be-47c6-af52-5d31fd96ec50" providerId="ADAL" clId="{F4D20FC0-1D05-4C19-9DAA-27D997511EB6}" dt="2024-03-20T21:02:50.961" v="4368" actId="1038"/>
          <ac:spMkLst>
            <pc:docMk/>
            <pc:sldMk cId="2212984482" sldId="2146846040"/>
            <ac:spMk id="22" creationId="{4CBF584A-0CA9-DA62-C574-6A95C55366A6}"/>
          </ac:spMkLst>
        </pc:spChg>
        <pc:spChg chg="add mod">
          <ac:chgData name="Karolina Guillen" userId="c1c08796-a0be-47c6-af52-5d31fd96ec50" providerId="ADAL" clId="{F4D20FC0-1D05-4C19-9DAA-27D997511EB6}" dt="2024-03-20T21:02:50.961" v="4368" actId="1038"/>
          <ac:spMkLst>
            <pc:docMk/>
            <pc:sldMk cId="2212984482" sldId="2146846040"/>
            <ac:spMk id="23" creationId="{08D569AC-7EA8-B925-ABF1-265B758F4318}"/>
          </ac:spMkLst>
        </pc:spChg>
        <pc:spChg chg="add mod">
          <ac:chgData name="Karolina Guillen" userId="c1c08796-a0be-47c6-af52-5d31fd96ec50" providerId="ADAL" clId="{F4D20FC0-1D05-4C19-9DAA-27D997511EB6}" dt="2024-03-20T21:02:50.961" v="4368" actId="1038"/>
          <ac:spMkLst>
            <pc:docMk/>
            <pc:sldMk cId="2212984482" sldId="2146846040"/>
            <ac:spMk id="24" creationId="{7035E278-45C3-6D8C-33AA-95047E9CE081}"/>
          </ac:spMkLst>
        </pc:spChg>
        <pc:spChg chg="add mod">
          <ac:chgData name="Karolina Guillen" userId="c1c08796-a0be-47c6-af52-5d31fd96ec50" providerId="ADAL" clId="{F4D20FC0-1D05-4C19-9DAA-27D997511EB6}" dt="2024-03-20T21:02:50.961" v="4368" actId="1038"/>
          <ac:spMkLst>
            <pc:docMk/>
            <pc:sldMk cId="2212984482" sldId="2146846040"/>
            <ac:spMk id="29" creationId="{BB0A1934-8D74-72E1-24A1-36C7BAACFF9B}"/>
          </ac:spMkLst>
        </pc:spChg>
        <pc:spChg chg="add mod">
          <ac:chgData name="Karolina Guillen" userId="c1c08796-a0be-47c6-af52-5d31fd96ec50" providerId="ADAL" clId="{F4D20FC0-1D05-4C19-9DAA-27D997511EB6}" dt="2024-03-20T21:02:50.961" v="4368" actId="1038"/>
          <ac:spMkLst>
            <pc:docMk/>
            <pc:sldMk cId="2212984482" sldId="2146846040"/>
            <ac:spMk id="30" creationId="{961E739E-7AE6-E036-8FC3-6AFD5E064EAA}"/>
          </ac:spMkLst>
        </pc:spChg>
        <pc:spChg chg="add mod">
          <ac:chgData name="Karolina Guillen" userId="c1c08796-a0be-47c6-af52-5d31fd96ec50" providerId="ADAL" clId="{F4D20FC0-1D05-4C19-9DAA-27D997511EB6}" dt="2024-03-20T21:02:50.961" v="4368" actId="1038"/>
          <ac:spMkLst>
            <pc:docMk/>
            <pc:sldMk cId="2212984482" sldId="2146846040"/>
            <ac:spMk id="31" creationId="{9677CD50-B273-CC1F-DF38-3CA7FB18AE39}"/>
          </ac:spMkLst>
        </pc:spChg>
        <pc:spChg chg="add mod">
          <ac:chgData name="Karolina Guillen" userId="c1c08796-a0be-47c6-af52-5d31fd96ec50" providerId="ADAL" clId="{F4D20FC0-1D05-4C19-9DAA-27D997511EB6}" dt="2024-03-20T19:55:59.612" v="1019"/>
          <ac:spMkLst>
            <pc:docMk/>
            <pc:sldMk cId="2212984482" sldId="2146846040"/>
            <ac:spMk id="32" creationId="{718DF8AB-FEC3-D652-471C-14FF98B873D0}"/>
          </ac:spMkLst>
        </pc:spChg>
        <pc:spChg chg="add mod">
          <ac:chgData name="Karolina Guillen" userId="c1c08796-a0be-47c6-af52-5d31fd96ec50" providerId="ADAL" clId="{F4D20FC0-1D05-4C19-9DAA-27D997511EB6}" dt="2024-03-20T21:02:50.961" v="4368" actId="1038"/>
          <ac:spMkLst>
            <pc:docMk/>
            <pc:sldMk cId="2212984482" sldId="2146846040"/>
            <ac:spMk id="33" creationId="{C48EB8EC-07FF-ACE7-E684-FE2B9B18A9D4}"/>
          </ac:spMkLst>
        </pc:spChg>
        <pc:spChg chg="add mod">
          <ac:chgData name="Karolina Guillen" userId="c1c08796-a0be-47c6-af52-5d31fd96ec50" providerId="ADAL" clId="{F4D20FC0-1D05-4C19-9DAA-27D997511EB6}" dt="2024-03-20T21:02:50.961" v="4368" actId="1038"/>
          <ac:spMkLst>
            <pc:docMk/>
            <pc:sldMk cId="2212984482" sldId="2146846040"/>
            <ac:spMk id="34" creationId="{076C92E1-4D6D-C2CE-DA03-E5564DF4418A}"/>
          </ac:spMkLst>
        </pc:spChg>
        <pc:spChg chg="add mod">
          <ac:chgData name="Karolina Guillen" userId="c1c08796-a0be-47c6-af52-5d31fd96ec50" providerId="ADAL" clId="{F4D20FC0-1D05-4C19-9DAA-27D997511EB6}" dt="2024-03-20T21:02:50.961" v="4368" actId="1038"/>
          <ac:spMkLst>
            <pc:docMk/>
            <pc:sldMk cId="2212984482" sldId="2146846040"/>
            <ac:spMk id="35" creationId="{17680292-1949-8129-41F0-33BB3FDE3C16}"/>
          </ac:spMkLst>
        </pc:spChg>
        <pc:spChg chg="add mod">
          <ac:chgData name="Karolina Guillen" userId="c1c08796-a0be-47c6-af52-5d31fd96ec50" providerId="ADAL" clId="{F4D20FC0-1D05-4C19-9DAA-27D997511EB6}" dt="2024-03-20T21:02:50.961" v="4368" actId="1038"/>
          <ac:spMkLst>
            <pc:docMk/>
            <pc:sldMk cId="2212984482" sldId="2146846040"/>
            <ac:spMk id="36" creationId="{0799ED29-CB78-145A-1620-A26E766E7AD6}"/>
          </ac:spMkLst>
        </pc:spChg>
        <pc:spChg chg="add mod">
          <ac:chgData name="Karolina Guillen" userId="c1c08796-a0be-47c6-af52-5d31fd96ec50" providerId="ADAL" clId="{F4D20FC0-1D05-4C19-9DAA-27D997511EB6}" dt="2024-03-20T21:02:50.961" v="4368" actId="1038"/>
          <ac:spMkLst>
            <pc:docMk/>
            <pc:sldMk cId="2212984482" sldId="2146846040"/>
            <ac:spMk id="38" creationId="{FC6A8D95-4B13-0082-95CB-495472209847}"/>
          </ac:spMkLst>
        </pc:spChg>
        <pc:spChg chg="add mod">
          <ac:chgData name="Karolina Guillen" userId="c1c08796-a0be-47c6-af52-5d31fd96ec50" providerId="ADAL" clId="{F4D20FC0-1D05-4C19-9DAA-27D997511EB6}" dt="2024-03-20T21:02:50.961" v="4368" actId="1038"/>
          <ac:spMkLst>
            <pc:docMk/>
            <pc:sldMk cId="2212984482" sldId="2146846040"/>
            <ac:spMk id="39" creationId="{3714B706-0576-15C7-FF98-7557AC637193}"/>
          </ac:spMkLst>
        </pc:spChg>
        <pc:spChg chg="add mod">
          <ac:chgData name="Karolina Guillen" userId="c1c08796-a0be-47c6-af52-5d31fd96ec50" providerId="ADAL" clId="{F4D20FC0-1D05-4C19-9DAA-27D997511EB6}" dt="2024-03-20T21:02:50.961" v="4368" actId="1038"/>
          <ac:spMkLst>
            <pc:docMk/>
            <pc:sldMk cId="2212984482" sldId="2146846040"/>
            <ac:spMk id="41" creationId="{D9880413-9C53-E8DD-AEF3-FAD92526BA9E}"/>
          </ac:spMkLst>
        </pc:spChg>
        <pc:spChg chg="add mod">
          <ac:chgData name="Karolina Guillen" userId="c1c08796-a0be-47c6-af52-5d31fd96ec50" providerId="ADAL" clId="{F4D20FC0-1D05-4C19-9DAA-27D997511EB6}" dt="2024-03-20T21:02:50.961" v="4368" actId="1038"/>
          <ac:spMkLst>
            <pc:docMk/>
            <pc:sldMk cId="2212984482" sldId="2146846040"/>
            <ac:spMk id="42" creationId="{0D816647-812D-53C7-551A-9FED44D513AD}"/>
          </ac:spMkLst>
        </pc:spChg>
        <pc:spChg chg="add mod">
          <ac:chgData name="Karolina Guillen" userId="c1c08796-a0be-47c6-af52-5d31fd96ec50" providerId="ADAL" clId="{F4D20FC0-1D05-4C19-9DAA-27D997511EB6}" dt="2024-03-20T21:02:50.961" v="4368" actId="1038"/>
          <ac:spMkLst>
            <pc:docMk/>
            <pc:sldMk cId="2212984482" sldId="2146846040"/>
            <ac:spMk id="43" creationId="{965AC568-33E0-D6F9-89A4-DE8E4F449597}"/>
          </ac:spMkLst>
        </pc:spChg>
        <pc:spChg chg="add mod">
          <ac:chgData name="Karolina Guillen" userId="c1c08796-a0be-47c6-af52-5d31fd96ec50" providerId="ADAL" clId="{F4D20FC0-1D05-4C19-9DAA-27D997511EB6}" dt="2024-03-20T21:02:50.961" v="4368" actId="1038"/>
          <ac:spMkLst>
            <pc:docMk/>
            <pc:sldMk cId="2212984482" sldId="2146846040"/>
            <ac:spMk id="44" creationId="{98986402-4C16-C536-3140-AAEF42810D2E}"/>
          </ac:spMkLst>
        </pc:spChg>
        <pc:spChg chg="add mod">
          <ac:chgData name="Karolina Guillen" userId="c1c08796-a0be-47c6-af52-5d31fd96ec50" providerId="ADAL" clId="{F4D20FC0-1D05-4C19-9DAA-27D997511EB6}" dt="2024-03-20T21:02:50.961" v="4368" actId="1038"/>
          <ac:spMkLst>
            <pc:docMk/>
            <pc:sldMk cId="2212984482" sldId="2146846040"/>
            <ac:spMk id="45" creationId="{97A1925C-D1CD-DD55-3077-B51F5C98FD6D}"/>
          </ac:spMkLst>
        </pc:spChg>
        <pc:spChg chg="add mod">
          <ac:chgData name="Karolina Guillen" userId="c1c08796-a0be-47c6-af52-5d31fd96ec50" providerId="ADAL" clId="{F4D20FC0-1D05-4C19-9DAA-27D997511EB6}" dt="2024-03-20T21:02:50.961" v="4368" actId="1038"/>
          <ac:spMkLst>
            <pc:docMk/>
            <pc:sldMk cId="2212984482" sldId="2146846040"/>
            <ac:spMk id="46" creationId="{9ECBB132-ABC4-7D11-141A-8174E4ACA103}"/>
          </ac:spMkLst>
        </pc:spChg>
        <pc:spChg chg="add mod">
          <ac:chgData name="Karolina Guillen" userId="c1c08796-a0be-47c6-af52-5d31fd96ec50" providerId="ADAL" clId="{F4D20FC0-1D05-4C19-9DAA-27D997511EB6}" dt="2024-03-20T21:02:50.961" v="4368" actId="1038"/>
          <ac:spMkLst>
            <pc:docMk/>
            <pc:sldMk cId="2212984482" sldId="2146846040"/>
            <ac:spMk id="47" creationId="{A155349A-6DFA-D4E3-B260-5FF891298F14}"/>
          </ac:spMkLst>
        </pc:spChg>
        <pc:spChg chg="add mod ord">
          <ac:chgData name="Karolina Guillen" userId="c1c08796-a0be-47c6-af52-5d31fd96ec50" providerId="ADAL" clId="{F4D20FC0-1D05-4C19-9DAA-27D997511EB6}" dt="2024-03-20T21:02:58.427" v="4370" actId="14100"/>
          <ac:spMkLst>
            <pc:docMk/>
            <pc:sldMk cId="2212984482" sldId="2146846040"/>
            <ac:spMk id="48" creationId="{5DCC0421-349E-ADA6-2E98-053E41F6F65C}"/>
          </ac:spMkLst>
        </pc:spChg>
        <pc:spChg chg="add mod">
          <ac:chgData name="Karolina Guillen" userId="c1c08796-a0be-47c6-af52-5d31fd96ec50" providerId="ADAL" clId="{F4D20FC0-1D05-4C19-9DAA-27D997511EB6}" dt="2024-03-20T21:03:07.276" v="4385" actId="1037"/>
          <ac:spMkLst>
            <pc:docMk/>
            <pc:sldMk cId="2212984482" sldId="2146846040"/>
            <ac:spMk id="49" creationId="{86C14E70-B64B-F397-792B-E6CFDB66841F}"/>
          </ac:spMkLst>
        </pc:spChg>
        <pc:graphicFrameChg chg="add mod">
          <ac:chgData name="Karolina Guillen" userId="c1c08796-a0be-47c6-af52-5d31fd96ec50" providerId="ADAL" clId="{F4D20FC0-1D05-4C19-9DAA-27D997511EB6}" dt="2024-03-20T21:02:50.961" v="4368" actId="1038"/>
          <ac:graphicFrameMkLst>
            <pc:docMk/>
            <pc:sldMk cId="2212984482" sldId="2146846040"/>
            <ac:graphicFrameMk id="5" creationId="{6A9D0D11-4296-798D-8F47-7B4EC4A16156}"/>
          </ac:graphicFrameMkLst>
        </pc:graphicFrameChg>
        <pc:graphicFrameChg chg="add mod">
          <ac:chgData name="Karolina Guillen" userId="c1c08796-a0be-47c6-af52-5d31fd96ec50" providerId="ADAL" clId="{F4D20FC0-1D05-4C19-9DAA-27D997511EB6}" dt="2024-03-20T21:02:50.961" v="4368" actId="1038"/>
          <ac:graphicFrameMkLst>
            <pc:docMk/>
            <pc:sldMk cId="2212984482" sldId="2146846040"/>
            <ac:graphicFrameMk id="6" creationId="{342DE1D7-93EE-547D-2BB2-9C98EAD1BD00}"/>
          </ac:graphicFrameMkLst>
        </pc:graphicFrameChg>
        <pc:graphicFrameChg chg="add del mod">
          <ac:chgData name="Karolina Guillen" userId="c1c08796-a0be-47c6-af52-5d31fd96ec50" providerId="ADAL" clId="{F4D20FC0-1D05-4C19-9DAA-27D997511EB6}" dt="2024-03-20T19:58:57.302" v="1172" actId="478"/>
          <ac:graphicFrameMkLst>
            <pc:docMk/>
            <pc:sldMk cId="2212984482" sldId="2146846040"/>
            <ac:graphicFrameMk id="7" creationId="{192745C2-53AC-FDE7-3B7B-C9201E79BDCB}"/>
          </ac:graphicFrameMkLst>
        </pc:graphicFrameChg>
        <pc:graphicFrameChg chg="add mod">
          <ac:chgData name="Karolina Guillen" userId="c1c08796-a0be-47c6-af52-5d31fd96ec50" providerId="ADAL" clId="{F4D20FC0-1D05-4C19-9DAA-27D997511EB6}" dt="2024-03-20T21:02:50.961" v="4368" actId="1038"/>
          <ac:graphicFrameMkLst>
            <pc:docMk/>
            <pc:sldMk cId="2212984482" sldId="2146846040"/>
            <ac:graphicFrameMk id="37" creationId="{115EA6FB-4580-BD58-D5BE-94261A4A2598}"/>
          </ac:graphicFrameMkLst>
        </pc:graphicFrameChg>
        <pc:picChg chg="mod">
          <ac:chgData name="Karolina Guillen" userId="c1c08796-a0be-47c6-af52-5d31fd96ec50" providerId="ADAL" clId="{F4D20FC0-1D05-4C19-9DAA-27D997511EB6}" dt="2024-03-20T19:37:58.352" v="345" actId="1076"/>
          <ac:picMkLst>
            <pc:docMk/>
            <pc:sldMk cId="2212984482" sldId="2146846040"/>
            <ac:picMk id="3" creationId="{D5F5F3DA-E4C1-DED1-A5D8-67F4F118D3A6}"/>
          </ac:picMkLst>
        </pc:picChg>
        <pc:cxnChg chg="add mod">
          <ac:chgData name="Karolina Guillen" userId="c1c08796-a0be-47c6-af52-5d31fd96ec50" providerId="ADAL" clId="{F4D20FC0-1D05-4C19-9DAA-27D997511EB6}" dt="2024-03-20T21:02:50.961" v="4368" actId="1038"/>
          <ac:cxnSpMkLst>
            <pc:docMk/>
            <pc:sldMk cId="2212984482" sldId="2146846040"/>
            <ac:cxnSpMk id="20" creationId="{D15DEE33-ABDD-A7CB-DAE2-91A446F50241}"/>
          </ac:cxnSpMkLst>
        </pc:cxnChg>
        <pc:cxnChg chg="add mod">
          <ac:chgData name="Karolina Guillen" userId="c1c08796-a0be-47c6-af52-5d31fd96ec50" providerId="ADAL" clId="{F4D20FC0-1D05-4C19-9DAA-27D997511EB6}" dt="2024-03-20T21:02:50.961" v="4368" actId="1038"/>
          <ac:cxnSpMkLst>
            <pc:docMk/>
            <pc:sldMk cId="2212984482" sldId="2146846040"/>
            <ac:cxnSpMk id="26" creationId="{4AE5B091-DEA4-5456-A17B-918274FD727D}"/>
          </ac:cxnSpMkLst>
        </pc:cxnChg>
        <pc:cxnChg chg="add mod">
          <ac:chgData name="Karolina Guillen" userId="c1c08796-a0be-47c6-af52-5d31fd96ec50" providerId="ADAL" clId="{F4D20FC0-1D05-4C19-9DAA-27D997511EB6}" dt="2024-03-20T21:02:50.961" v="4368" actId="1038"/>
          <ac:cxnSpMkLst>
            <pc:docMk/>
            <pc:sldMk cId="2212984482" sldId="2146846040"/>
            <ac:cxnSpMk id="40" creationId="{00F8F645-6833-7196-D34C-B8E5C5AE8253}"/>
          </ac:cxnSpMkLst>
        </pc:cxnChg>
      </pc:sldChg>
      <pc:sldChg chg="addSp modSp mod">
        <pc:chgData name="Karolina Guillen" userId="c1c08796-a0be-47c6-af52-5d31fd96ec50" providerId="ADAL" clId="{F4D20FC0-1D05-4C19-9DAA-27D997511EB6}" dt="2024-03-20T21:06:53.664" v="4783" actId="207"/>
        <pc:sldMkLst>
          <pc:docMk/>
          <pc:sldMk cId="3802639645" sldId="2146846041"/>
        </pc:sldMkLst>
        <pc:spChg chg="add mod ord">
          <ac:chgData name="Karolina Guillen" userId="c1c08796-a0be-47c6-af52-5d31fd96ec50" providerId="ADAL" clId="{F4D20FC0-1D05-4C19-9DAA-27D997511EB6}" dt="2024-03-20T20:13:45.612" v="1788" actId="2085"/>
          <ac:spMkLst>
            <pc:docMk/>
            <pc:sldMk cId="3802639645" sldId="2146846041"/>
            <ac:spMk id="2" creationId="{E198B853-A8B7-0CAE-8D8E-89A480A2F60C}"/>
          </ac:spMkLst>
        </pc:spChg>
        <pc:spChg chg="add mod">
          <ac:chgData name="Karolina Guillen" userId="c1c08796-a0be-47c6-af52-5d31fd96ec50" providerId="ADAL" clId="{F4D20FC0-1D05-4C19-9DAA-27D997511EB6}" dt="2024-03-20T20:19:51.154" v="2414" actId="1035"/>
          <ac:spMkLst>
            <pc:docMk/>
            <pc:sldMk cId="3802639645" sldId="2146846041"/>
            <ac:spMk id="3" creationId="{F2B3A55F-807F-F389-142D-6065B08D3179}"/>
          </ac:spMkLst>
        </pc:spChg>
        <pc:spChg chg="add mod">
          <ac:chgData name="Karolina Guillen" userId="c1c08796-a0be-47c6-af52-5d31fd96ec50" providerId="ADAL" clId="{F4D20FC0-1D05-4C19-9DAA-27D997511EB6}" dt="2024-03-20T20:18:58.290" v="2380" actId="1036"/>
          <ac:spMkLst>
            <pc:docMk/>
            <pc:sldMk cId="3802639645" sldId="2146846041"/>
            <ac:spMk id="4" creationId="{1F850DF9-7102-AFA5-A8D1-C06A790ED933}"/>
          </ac:spMkLst>
        </pc:spChg>
        <pc:spChg chg="add mod">
          <ac:chgData name="Karolina Guillen" userId="c1c08796-a0be-47c6-af52-5d31fd96ec50" providerId="ADAL" clId="{F4D20FC0-1D05-4C19-9DAA-27D997511EB6}" dt="2024-03-20T20:18:58.290" v="2380" actId="1036"/>
          <ac:spMkLst>
            <pc:docMk/>
            <pc:sldMk cId="3802639645" sldId="2146846041"/>
            <ac:spMk id="5" creationId="{4B0CA8B9-511E-BAD7-B51E-B7432C301F8B}"/>
          </ac:spMkLst>
        </pc:spChg>
        <pc:spChg chg="add mod">
          <ac:chgData name="Karolina Guillen" userId="c1c08796-a0be-47c6-af52-5d31fd96ec50" providerId="ADAL" clId="{F4D20FC0-1D05-4C19-9DAA-27D997511EB6}" dt="2024-03-20T20:18:47.292" v="2352" actId="1076"/>
          <ac:spMkLst>
            <pc:docMk/>
            <pc:sldMk cId="3802639645" sldId="2146846041"/>
            <ac:spMk id="6" creationId="{37A1EB99-A987-BB4F-9283-0E0BACBA16F3}"/>
          </ac:spMkLst>
        </pc:spChg>
        <pc:spChg chg="mod">
          <ac:chgData name="Karolina Guillen" userId="c1c08796-a0be-47c6-af52-5d31fd96ec50" providerId="ADAL" clId="{F4D20FC0-1D05-4C19-9DAA-27D997511EB6}" dt="2024-03-20T20:19:27.107" v="2403" actId="1076"/>
          <ac:spMkLst>
            <pc:docMk/>
            <pc:sldMk cId="3802639645" sldId="2146846041"/>
            <ac:spMk id="8" creationId="{C8C88E02-F6D0-44F0-B46B-CFF324F72288}"/>
          </ac:spMkLst>
        </pc:spChg>
        <pc:spChg chg="mod">
          <ac:chgData name="Karolina Guillen" userId="c1c08796-a0be-47c6-af52-5d31fd96ec50" providerId="ADAL" clId="{F4D20FC0-1D05-4C19-9DAA-27D997511EB6}" dt="2024-03-20T21:06:53.664" v="4783" actId="207"/>
          <ac:spMkLst>
            <pc:docMk/>
            <pc:sldMk cId="3802639645" sldId="2146846041"/>
            <ac:spMk id="12" creationId="{FCBDB492-9443-3D4A-8E9D-B3CECB95DCD7}"/>
          </ac:spMkLst>
        </pc:spChg>
        <pc:spChg chg="mod">
          <ac:chgData name="Karolina Guillen" userId="c1c08796-a0be-47c6-af52-5d31fd96ec50" providerId="ADAL" clId="{F4D20FC0-1D05-4C19-9DAA-27D997511EB6}" dt="2024-03-20T20:19:09.113" v="2382" actId="14100"/>
          <ac:spMkLst>
            <pc:docMk/>
            <pc:sldMk cId="3802639645" sldId="2146846041"/>
            <ac:spMk id="13" creationId="{C7A003CA-B808-DAEA-76D9-EFC10B2F0F67}"/>
          </ac:spMkLst>
        </pc:spChg>
        <pc:grpChg chg="add mod">
          <ac:chgData name="Karolina Guillen" userId="c1c08796-a0be-47c6-af52-5d31fd96ec50" providerId="ADAL" clId="{F4D20FC0-1D05-4C19-9DAA-27D997511EB6}" dt="2024-03-20T20:19:58.970" v="2423" actId="1035"/>
          <ac:grpSpMkLst>
            <pc:docMk/>
            <pc:sldMk cId="3802639645" sldId="2146846041"/>
            <ac:grpSpMk id="9" creationId="{B67275B6-77F0-ED3F-3E98-1494604DA229}"/>
          </ac:grpSpMkLst>
        </pc:grpChg>
        <pc:picChg chg="mod">
          <ac:chgData name="Karolina Guillen" userId="c1c08796-a0be-47c6-af52-5d31fd96ec50" providerId="ADAL" clId="{F4D20FC0-1D05-4C19-9DAA-27D997511EB6}" dt="2024-03-20T20:19:03.504" v="2381" actId="1076"/>
          <ac:picMkLst>
            <pc:docMk/>
            <pc:sldMk cId="3802639645" sldId="2146846041"/>
            <ac:picMk id="7" creationId="{4D659F40-F1FE-C739-48DE-16D6E525CC01}"/>
          </ac:picMkLst>
        </pc:picChg>
      </pc:sldChg>
      <pc:sldChg chg="addSp delSp modSp mod">
        <pc:chgData name="Karolina Guillen" userId="c1c08796-a0be-47c6-af52-5d31fd96ec50" providerId="ADAL" clId="{F4D20FC0-1D05-4C19-9DAA-27D997511EB6}" dt="2024-03-20T21:09:25.777" v="4984" actId="207"/>
        <pc:sldMkLst>
          <pc:docMk/>
          <pc:sldMk cId="4196401543" sldId="2146846042"/>
        </pc:sldMkLst>
        <pc:spChg chg="add mod ord topLvl">
          <ac:chgData name="Karolina Guillen" userId="c1c08796-a0be-47c6-af52-5d31fd96ec50" providerId="ADAL" clId="{F4D20FC0-1D05-4C19-9DAA-27D997511EB6}" dt="2024-03-20T20:48:29.536" v="4224" actId="1035"/>
          <ac:spMkLst>
            <pc:docMk/>
            <pc:sldMk cId="4196401543" sldId="2146846042"/>
            <ac:spMk id="2" creationId="{828B9C07-48DD-3211-4293-EC9E60702D7E}"/>
          </ac:spMkLst>
        </pc:spChg>
        <pc:spChg chg="add mod">
          <ac:chgData name="Karolina Guillen" userId="c1c08796-a0be-47c6-af52-5d31fd96ec50" providerId="ADAL" clId="{F4D20FC0-1D05-4C19-9DAA-27D997511EB6}" dt="2024-03-20T20:48:00.677" v="4216" actId="1036"/>
          <ac:spMkLst>
            <pc:docMk/>
            <pc:sldMk cId="4196401543" sldId="2146846042"/>
            <ac:spMk id="5" creationId="{25CC6E1E-30EA-F90F-48CF-1A9E364D1078}"/>
          </ac:spMkLst>
        </pc:spChg>
        <pc:spChg chg="add mod">
          <ac:chgData name="Karolina Guillen" userId="c1c08796-a0be-47c6-af52-5d31fd96ec50" providerId="ADAL" clId="{F4D20FC0-1D05-4C19-9DAA-27D997511EB6}" dt="2024-03-20T20:48:00.677" v="4216" actId="1036"/>
          <ac:spMkLst>
            <pc:docMk/>
            <pc:sldMk cId="4196401543" sldId="2146846042"/>
            <ac:spMk id="6" creationId="{3406902E-F4C0-ECA4-90C3-43BE2F90BDFF}"/>
          </ac:spMkLst>
        </pc:spChg>
        <pc:spChg chg="add mod">
          <ac:chgData name="Karolina Guillen" userId="c1c08796-a0be-47c6-af52-5d31fd96ec50" providerId="ADAL" clId="{F4D20FC0-1D05-4C19-9DAA-27D997511EB6}" dt="2024-03-20T20:48:00.677" v="4216" actId="1036"/>
          <ac:spMkLst>
            <pc:docMk/>
            <pc:sldMk cId="4196401543" sldId="2146846042"/>
            <ac:spMk id="7" creationId="{4CD664B8-13FE-F594-723B-AAFB4E718C38}"/>
          </ac:spMkLst>
        </pc:spChg>
        <pc:spChg chg="mod topLvl">
          <ac:chgData name="Karolina Guillen" userId="c1c08796-a0be-47c6-af52-5d31fd96ec50" providerId="ADAL" clId="{F4D20FC0-1D05-4C19-9DAA-27D997511EB6}" dt="2024-03-20T20:48:21.484" v="4220" actId="14100"/>
          <ac:spMkLst>
            <pc:docMk/>
            <pc:sldMk cId="4196401543" sldId="2146846042"/>
            <ac:spMk id="8" creationId="{C8C88E02-F6D0-44F0-B46B-CFF324F72288}"/>
          </ac:spMkLst>
        </pc:spChg>
        <pc:spChg chg="mod">
          <ac:chgData name="Karolina Guillen" userId="c1c08796-a0be-47c6-af52-5d31fd96ec50" providerId="ADAL" clId="{F4D20FC0-1D05-4C19-9DAA-27D997511EB6}" dt="2024-03-20T21:09:25.777" v="4984" actId="207"/>
          <ac:spMkLst>
            <pc:docMk/>
            <pc:sldMk cId="4196401543" sldId="2146846042"/>
            <ac:spMk id="12" creationId="{FCBDB492-9443-3D4A-8E9D-B3CECB95DCD7}"/>
          </ac:spMkLst>
        </pc:spChg>
        <pc:spChg chg="add mod topLvl">
          <ac:chgData name="Karolina Guillen" userId="c1c08796-a0be-47c6-af52-5d31fd96ec50" providerId="ADAL" clId="{F4D20FC0-1D05-4C19-9DAA-27D997511EB6}" dt="2024-03-20T20:49:45.978" v="4248" actId="164"/>
          <ac:spMkLst>
            <pc:docMk/>
            <pc:sldMk cId="4196401543" sldId="2146846042"/>
            <ac:spMk id="14" creationId="{E4607C2A-0BBB-6BD6-C58B-2E4BF5949FC8}"/>
          </ac:spMkLst>
        </pc:spChg>
        <pc:spChg chg="add mod">
          <ac:chgData name="Karolina Guillen" userId="c1c08796-a0be-47c6-af52-5d31fd96ec50" providerId="ADAL" clId="{F4D20FC0-1D05-4C19-9DAA-27D997511EB6}" dt="2024-03-20T20:38:01.521" v="3227"/>
          <ac:spMkLst>
            <pc:docMk/>
            <pc:sldMk cId="4196401543" sldId="2146846042"/>
            <ac:spMk id="17" creationId="{726A8548-DFA9-0E4F-2AD8-F0CEA27A83D7}"/>
          </ac:spMkLst>
        </pc:spChg>
        <pc:spChg chg="add mod">
          <ac:chgData name="Karolina Guillen" userId="c1c08796-a0be-47c6-af52-5d31fd96ec50" providerId="ADAL" clId="{F4D20FC0-1D05-4C19-9DAA-27D997511EB6}" dt="2024-03-20T20:39:43.211" v="3279" actId="164"/>
          <ac:spMkLst>
            <pc:docMk/>
            <pc:sldMk cId="4196401543" sldId="2146846042"/>
            <ac:spMk id="19" creationId="{6D59F740-8F18-32F6-DED3-1B846C300A1B}"/>
          </ac:spMkLst>
        </pc:spChg>
        <pc:spChg chg="add mod">
          <ac:chgData name="Karolina Guillen" userId="c1c08796-a0be-47c6-af52-5d31fd96ec50" providerId="ADAL" clId="{F4D20FC0-1D05-4C19-9DAA-27D997511EB6}" dt="2024-03-20T20:39:47.050" v="3280" actId="164"/>
          <ac:spMkLst>
            <pc:docMk/>
            <pc:sldMk cId="4196401543" sldId="2146846042"/>
            <ac:spMk id="21" creationId="{A2DECA32-687B-90DA-0A76-14C465378F0E}"/>
          </ac:spMkLst>
        </pc:spChg>
        <pc:spChg chg="add mod">
          <ac:chgData name="Karolina Guillen" userId="c1c08796-a0be-47c6-af52-5d31fd96ec50" providerId="ADAL" clId="{F4D20FC0-1D05-4C19-9DAA-27D997511EB6}" dt="2024-03-20T20:48:00.677" v="4216" actId="1036"/>
          <ac:spMkLst>
            <pc:docMk/>
            <pc:sldMk cId="4196401543" sldId="2146846042"/>
            <ac:spMk id="30" creationId="{4AC6F8DB-CCD9-F621-6721-2EF821A4FD17}"/>
          </ac:spMkLst>
        </pc:spChg>
        <pc:spChg chg="add mod">
          <ac:chgData name="Karolina Guillen" userId="c1c08796-a0be-47c6-af52-5d31fd96ec50" providerId="ADAL" clId="{F4D20FC0-1D05-4C19-9DAA-27D997511EB6}" dt="2024-03-20T20:48:00.677" v="4216" actId="1036"/>
          <ac:spMkLst>
            <pc:docMk/>
            <pc:sldMk cId="4196401543" sldId="2146846042"/>
            <ac:spMk id="31" creationId="{03E21BB1-E9FB-62EF-FCCE-FA660A902015}"/>
          </ac:spMkLst>
        </pc:spChg>
        <pc:spChg chg="add mod">
          <ac:chgData name="Karolina Guillen" userId="c1c08796-a0be-47c6-af52-5d31fd96ec50" providerId="ADAL" clId="{F4D20FC0-1D05-4C19-9DAA-27D997511EB6}" dt="2024-03-20T20:48:00.677" v="4216" actId="1036"/>
          <ac:spMkLst>
            <pc:docMk/>
            <pc:sldMk cId="4196401543" sldId="2146846042"/>
            <ac:spMk id="32" creationId="{1FC691DB-CDD5-6F8E-34E6-1654203217C4}"/>
          </ac:spMkLst>
        </pc:spChg>
        <pc:spChg chg="add mod">
          <ac:chgData name="Karolina Guillen" userId="c1c08796-a0be-47c6-af52-5d31fd96ec50" providerId="ADAL" clId="{F4D20FC0-1D05-4C19-9DAA-27D997511EB6}" dt="2024-03-20T20:48:29.536" v="4224" actId="1035"/>
          <ac:spMkLst>
            <pc:docMk/>
            <pc:sldMk cId="4196401543" sldId="2146846042"/>
            <ac:spMk id="33" creationId="{8C38EECB-782B-D9AC-7673-EC8B5B7AD008}"/>
          </ac:spMkLst>
        </pc:spChg>
        <pc:spChg chg="add mod">
          <ac:chgData name="Karolina Guillen" userId="c1c08796-a0be-47c6-af52-5d31fd96ec50" providerId="ADAL" clId="{F4D20FC0-1D05-4C19-9DAA-27D997511EB6}" dt="2024-03-20T20:48:29.536" v="4224" actId="1035"/>
          <ac:spMkLst>
            <pc:docMk/>
            <pc:sldMk cId="4196401543" sldId="2146846042"/>
            <ac:spMk id="34" creationId="{7650ADDF-AE0F-CDF8-E383-CBFE8D3BA9A6}"/>
          </ac:spMkLst>
        </pc:spChg>
        <pc:spChg chg="add mod">
          <ac:chgData name="Karolina Guillen" userId="c1c08796-a0be-47c6-af52-5d31fd96ec50" providerId="ADAL" clId="{F4D20FC0-1D05-4C19-9DAA-27D997511EB6}" dt="2024-03-20T20:48:29.536" v="4224" actId="1035"/>
          <ac:spMkLst>
            <pc:docMk/>
            <pc:sldMk cId="4196401543" sldId="2146846042"/>
            <ac:spMk id="35" creationId="{F8DD167B-BAD0-4C9F-494F-44B6C5D63140}"/>
          </ac:spMkLst>
        </pc:spChg>
        <pc:spChg chg="mod">
          <ac:chgData name="Karolina Guillen" userId="c1c08796-a0be-47c6-af52-5d31fd96ec50" providerId="ADAL" clId="{F4D20FC0-1D05-4C19-9DAA-27D997511EB6}" dt="2024-03-20T20:44:37.780" v="3669" actId="207"/>
          <ac:spMkLst>
            <pc:docMk/>
            <pc:sldMk cId="4196401543" sldId="2146846042"/>
            <ac:spMk id="38" creationId="{ABEEC0E3-15AE-2E84-719A-167D0C14B48B}"/>
          </ac:spMkLst>
        </pc:spChg>
        <pc:spChg chg="mod">
          <ac:chgData name="Karolina Guillen" userId="c1c08796-a0be-47c6-af52-5d31fd96ec50" providerId="ADAL" clId="{F4D20FC0-1D05-4C19-9DAA-27D997511EB6}" dt="2024-03-20T20:44:37.780" v="3669" actId="207"/>
          <ac:spMkLst>
            <pc:docMk/>
            <pc:sldMk cId="4196401543" sldId="2146846042"/>
            <ac:spMk id="42" creationId="{4E53AF9A-A020-AD27-6B89-92395C7BD78A}"/>
          </ac:spMkLst>
        </pc:spChg>
        <pc:spChg chg="mod">
          <ac:chgData name="Karolina Guillen" userId="c1c08796-a0be-47c6-af52-5d31fd96ec50" providerId="ADAL" clId="{F4D20FC0-1D05-4C19-9DAA-27D997511EB6}" dt="2024-03-20T20:44:37.780" v="3669" actId="207"/>
          <ac:spMkLst>
            <pc:docMk/>
            <pc:sldMk cId="4196401543" sldId="2146846042"/>
            <ac:spMk id="46" creationId="{084C7940-539F-B44E-50A7-A20786101BBF}"/>
          </ac:spMkLst>
        </pc:spChg>
        <pc:spChg chg="add mod">
          <ac:chgData name="Karolina Guillen" userId="c1c08796-a0be-47c6-af52-5d31fd96ec50" providerId="ADAL" clId="{F4D20FC0-1D05-4C19-9DAA-27D997511EB6}" dt="2024-03-20T20:48:36.327" v="4226" actId="1036"/>
          <ac:spMkLst>
            <pc:docMk/>
            <pc:sldMk cId="4196401543" sldId="2146846042"/>
            <ac:spMk id="48" creationId="{1CB7C6DA-9AF2-8593-D7B2-58B7E9AA4E3E}"/>
          </ac:spMkLst>
        </pc:spChg>
        <pc:spChg chg="add mod">
          <ac:chgData name="Karolina Guillen" userId="c1c08796-a0be-47c6-af52-5d31fd96ec50" providerId="ADAL" clId="{F4D20FC0-1D05-4C19-9DAA-27D997511EB6}" dt="2024-03-20T20:48:36.327" v="4226" actId="1036"/>
          <ac:spMkLst>
            <pc:docMk/>
            <pc:sldMk cId="4196401543" sldId="2146846042"/>
            <ac:spMk id="49" creationId="{D5509FFE-DCA0-A56E-BA2E-1E7DC979A2B1}"/>
          </ac:spMkLst>
        </pc:spChg>
        <pc:spChg chg="add del mod">
          <ac:chgData name="Karolina Guillen" userId="c1c08796-a0be-47c6-af52-5d31fd96ec50" providerId="ADAL" clId="{F4D20FC0-1D05-4C19-9DAA-27D997511EB6}" dt="2024-03-20T20:46:53.422" v="4125" actId="478"/>
          <ac:spMkLst>
            <pc:docMk/>
            <pc:sldMk cId="4196401543" sldId="2146846042"/>
            <ac:spMk id="50" creationId="{B1E73BD0-88A1-A803-F9AC-D04A9875D163}"/>
          </ac:spMkLst>
        </pc:spChg>
        <pc:grpChg chg="add del mod">
          <ac:chgData name="Karolina Guillen" userId="c1c08796-a0be-47c6-af52-5d31fd96ec50" providerId="ADAL" clId="{F4D20FC0-1D05-4C19-9DAA-27D997511EB6}" dt="2024-03-20T20:21:51.952" v="2439" actId="165"/>
          <ac:grpSpMkLst>
            <pc:docMk/>
            <pc:sldMk cId="4196401543" sldId="2146846042"/>
            <ac:grpSpMk id="4" creationId="{57F12457-38CA-5282-B477-588CEDC709C5}"/>
          </ac:grpSpMkLst>
        </pc:grpChg>
        <pc:grpChg chg="add mod">
          <ac:chgData name="Karolina Guillen" userId="c1c08796-a0be-47c6-af52-5d31fd96ec50" providerId="ADAL" clId="{F4D20FC0-1D05-4C19-9DAA-27D997511EB6}" dt="2024-03-20T20:48:00.677" v="4216" actId="1036"/>
          <ac:grpSpMkLst>
            <pc:docMk/>
            <pc:sldMk cId="4196401543" sldId="2146846042"/>
            <ac:grpSpMk id="27" creationId="{049B782C-65D5-9AE3-9290-86A668C5DF7A}"/>
          </ac:grpSpMkLst>
        </pc:grpChg>
        <pc:grpChg chg="add mod">
          <ac:chgData name="Karolina Guillen" userId="c1c08796-a0be-47c6-af52-5d31fd96ec50" providerId="ADAL" clId="{F4D20FC0-1D05-4C19-9DAA-27D997511EB6}" dt="2024-03-20T20:48:00.677" v="4216" actId="1036"/>
          <ac:grpSpMkLst>
            <pc:docMk/>
            <pc:sldMk cId="4196401543" sldId="2146846042"/>
            <ac:grpSpMk id="28" creationId="{3A8C0415-D693-E4F9-BC4F-0403EB83A046}"/>
          </ac:grpSpMkLst>
        </pc:grpChg>
        <pc:grpChg chg="add del mod">
          <ac:chgData name="Karolina Guillen" userId="c1c08796-a0be-47c6-af52-5d31fd96ec50" providerId="ADAL" clId="{F4D20FC0-1D05-4C19-9DAA-27D997511EB6}" dt="2024-03-20T20:49:23.691" v="4239" actId="165"/>
          <ac:grpSpMkLst>
            <pc:docMk/>
            <pc:sldMk cId="4196401543" sldId="2146846042"/>
            <ac:grpSpMk id="29" creationId="{FB88C1DE-6639-44FE-EA50-12291D5DABCD}"/>
          </ac:grpSpMkLst>
        </pc:grpChg>
        <pc:grpChg chg="add mod">
          <ac:chgData name="Karolina Guillen" userId="c1c08796-a0be-47c6-af52-5d31fd96ec50" providerId="ADAL" clId="{F4D20FC0-1D05-4C19-9DAA-27D997511EB6}" dt="2024-03-20T20:49:54.428" v="4251" actId="164"/>
          <ac:grpSpMkLst>
            <pc:docMk/>
            <pc:sldMk cId="4196401543" sldId="2146846042"/>
            <ac:grpSpMk id="36" creationId="{A1AD9FDD-CA98-56E1-FA6F-59C45DC16091}"/>
          </ac:grpSpMkLst>
        </pc:grpChg>
        <pc:grpChg chg="add mod">
          <ac:chgData name="Karolina Guillen" userId="c1c08796-a0be-47c6-af52-5d31fd96ec50" providerId="ADAL" clId="{F4D20FC0-1D05-4C19-9DAA-27D997511EB6}" dt="2024-03-20T20:49:49.825" v="4249" actId="164"/>
          <ac:grpSpMkLst>
            <pc:docMk/>
            <pc:sldMk cId="4196401543" sldId="2146846042"/>
            <ac:grpSpMk id="40" creationId="{5C642BE0-78DA-949C-21DB-F186209B2E64}"/>
          </ac:grpSpMkLst>
        </pc:grpChg>
        <pc:grpChg chg="add del mod">
          <ac:chgData name="Karolina Guillen" userId="c1c08796-a0be-47c6-af52-5d31fd96ec50" providerId="ADAL" clId="{F4D20FC0-1D05-4C19-9DAA-27D997511EB6}" dt="2024-03-20T20:46:55.596" v="4126" actId="478"/>
          <ac:grpSpMkLst>
            <pc:docMk/>
            <pc:sldMk cId="4196401543" sldId="2146846042"/>
            <ac:grpSpMk id="44" creationId="{43496844-4C22-32C0-84CA-EDB230644941}"/>
          </ac:grpSpMkLst>
        </pc:grpChg>
        <pc:grpChg chg="add mod">
          <ac:chgData name="Karolina Guillen" userId="c1c08796-a0be-47c6-af52-5d31fd96ec50" providerId="ADAL" clId="{F4D20FC0-1D05-4C19-9DAA-27D997511EB6}" dt="2024-03-20T20:49:45.978" v="4248" actId="164"/>
          <ac:grpSpMkLst>
            <pc:docMk/>
            <pc:sldMk cId="4196401543" sldId="2146846042"/>
            <ac:grpSpMk id="54" creationId="{5B55B0EE-A2BC-786A-8251-3DF93261C9E2}"/>
          </ac:grpSpMkLst>
        </pc:grpChg>
        <pc:grpChg chg="add mod">
          <ac:chgData name="Karolina Guillen" userId="c1c08796-a0be-47c6-af52-5d31fd96ec50" providerId="ADAL" clId="{F4D20FC0-1D05-4C19-9DAA-27D997511EB6}" dt="2024-03-20T20:49:59.914" v="4255" actId="1035"/>
          <ac:grpSpMkLst>
            <pc:docMk/>
            <pc:sldMk cId="4196401543" sldId="2146846042"/>
            <ac:grpSpMk id="55" creationId="{18F0637C-B23D-8DC7-4386-AEF776DE88C3}"/>
          </ac:grpSpMkLst>
        </pc:grpChg>
        <pc:grpChg chg="add mod">
          <ac:chgData name="Karolina Guillen" userId="c1c08796-a0be-47c6-af52-5d31fd96ec50" providerId="ADAL" clId="{F4D20FC0-1D05-4C19-9DAA-27D997511EB6}" dt="2024-03-20T20:49:59.914" v="4255" actId="1035"/>
          <ac:grpSpMkLst>
            <pc:docMk/>
            <pc:sldMk cId="4196401543" sldId="2146846042"/>
            <ac:grpSpMk id="56" creationId="{1C679556-06CC-D939-7E4A-FDB8839C0C01}"/>
          </ac:grpSpMkLst>
        </pc:grpChg>
        <pc:picChg chg="mod ord">
          <ac:chgData name="Karolina Guillen" userId="c1c08796-a0be-47c6-af52-5d31fd96ec50" providerId="ADAL" clId="{F4D20FC0-1D05-4C19-9DAA-27D997511EB6}" dt="2024-03-20T20:50:03.819" v="4256" actId="1076"/>
          <ac:picMkLst>
            <pc:docMk/>
            <pc:sldMk cId="4196401543" sldId="2146846042"/>
            <ac:picMk id="3" creationId="{A245C8B1-95F4-D777-9314-FA0323215962}"/>
          </ac:picMkLst>
        </pc:picChg>
        <pc:picChg chg="add mod topLvl">
          <ac:chgData name="Karolina Guillen" userId="c1c08796-a0be-47c6-af52-5d31fd96ec50" providerId="ADAL" clId="{F4D20FC0-1D05-4C19-9DAA-27D997511EB6}" dt="2024-03-20T20:49:45.978" v="4248" actId="164"/>
          <ac:picMkLst>
            <pc:docMk/>
            <pc:sldMk cId="4196401543" sldId="2146846042"/>
            <ac:picMk id="10" creationId="{398BC779-4A69-D300-4A46-38E79B35DC5F}"/>
          </ac:picMkLst>
        </pc:picChg>
        <pc:picChg chg="add mod">
          <ac:chgData name="Karolina Guillen" userId="c1c08796-a0be-47c6-af52-5d31fd96ec50" providerId="ADAL" clId="{F4D20FC0-1D05-4C19-9DAA-27D997511EB6}" dt="2024-03-20T20:38:01.521" v="3227"/>
          <ac:picMkLst>
            <pc:docMk/>
            <pc:sldMk cId="4196401543" sldId="2146846042"/>
            <ac:picMk id="16" creationId="{2C77CFD3-9134-D5FD-E30D-C183080BA0C1}"/>
          </ac:picMkLst>
        </pc:picChg>
        <pc:picChg chg="add mod">
          <ac:chgData name="Karolina Guillen" userId="c1c08796-a0be-47c6-af52-5d31fd96ec50" providerId="ADAL" clId="{F4D20FC0-1D05-4C19-9DAA-27D997511EB6}" dt="2024-03-20T20:39:43.211" v="3279" actId="164"/>
          <ac:picMkLst>
            <pc:docMk/>
            <pc:sldMk cId="4196401543" sldId="2146846042"/>
            <ac:picMk id="18" creationId="{CD8DA009-3FC7-F5F9-9BE3-5A1FF065619C}"/>
          </ac:picMkLst>
        </pc:picChg>
        <pc:picChg chg="add mod">
          <ac:chgData name="Karolina Guillen" userId="c1c08796-a0be-47c6-af52-5d31fd96ec50" providerId="ADAL" clId="{F4D20FC0-1D05-4C19-9DAA-27D997511EB6}" dt="2024-03-20T20:39:47.050" v="3280" actId="164"/>
          <ac:picMkLst>
            <pc:docMk/>
            <pc:sldMk cId="4196401543" sldId="2146846042"/>
            <ac:picMk id="20" creationId="{93DF34BC-4CE7-A9CC-587D-AE3CAFAF42EA}"/>
          </ac:picMkLst>
        </pc:picChg>
        <pc:picChg chg="del mod">
          <ac:chgData name="Karolina Guillen" userId="c1c08796-a0be-47c6-af52-5d31fd96ec50" providerId="ADAL" clId="{F4D20FC0-1D05-4C19-9DAA-27D997511EB6}" dt="2024-03-20T20:48:41.304" v="4227" actId="478"/>
          <ac:picMkLst>
            <pc:docMk/>
            <pc:sldMk cId="4196401543" sldId="2146846042"/>
            <ac:picMk id="37" creationId="{02D9711C-614D-7732-BAB9-E7BD2056EFA8}"/>
          </ac:picMkLst>
        </pc:picChg>
        <pc:picChg chg="del mod">
          <ac:chgData name="Karolina Guillen" userId="c1c08796-a0be-47c6-af52-5d31fd96ec50" providerId="ADAL" clId="{F4D20FC0-1D05-4C19-9DAA-27D997511EB6}" dt="2024-03-20T20:48:43.675" v="4228" actId="478"/>
          <ac:picMkLst>
            <pc:docMk/>
            <pc:sldMk cId="4196401543" sldId="2146846042"/>
            <ac:picMk id="41" creationId="{F736B9FB-4691-E50E-2999-BE11172297EB}"/>
          </ac:picMkLst>
        </pc:picChg>
        <pc:picChg chg="mod">
          <ac:chgData name="Karolina Guillen" userId="c1c08796-a0be-47c6-af52-5d31fd96ec50" providerId="ADAL" clId="{F4D20FC0-1D05-4C19-9DAA-27D997511EB6}" dt="2024-03-20T20:44:28.159" v="3667"/>
          <ac:picMkLst>
            <pc:docMk/>
            <pc:sldMk cId="4196401543" sldId="2146846042"/>
            <ac:picMk id="45" creationId="{AB9368D1-A973-9FE2-317E-77D67A9D33D4}"/>
          </ac:picMkLst>
        </pc:picChg>
        <pc:picChg chg="add mod">
          <ac:chgData name="Karolina Guillen" userId="c1c08796-a0be-47c6-af52-5d31fd96ec50" providerId="ADAL" clId="{F4D20FC0-1D05-4C19-9DAA-27D997511EB6}" dt="2024-03-20T20:49:54.428" v="4251" actId="164"/>
          <ac:picMkLst>
            <pc:docMk/>
            <pc:sldMk cId="4196401543" sldId="2146846042"/>
            <ac:picMk id="52" creationId="{44BA29AE-7BDB-B294-2184-8E3D871118EA}"/>
          </ac:picMkLst>
        </pc:picChg>
        <pc:picChg chg="add mod">
          <ac:chgData name="Karolina Guillen" userId="c1c08796-a0be-47c6-af52-5d31fd96ec50" providerId="ADAL" clId="{F4D20FC0-1D05-4C19-9DAA-27D997511EB6}" dt="2024-03-20T20:49:49.825" v="4249" actId="164"/>
          <ac:picMkLst>
            <pc:docMk/>
            <pc:sldMk cId="4196401543" sldId="2146846042"/>
            <ac:picMk id="53" creationId="{E38DC680-AF79-7BED-C08B-F103061C3C7F}"/>
          </ac:picMkLst>
        </pc:picChg>
        <pc:cxnChg chg="add mod topLvl">
          <ac:chgData name="Karolina Guillen" userId="c1c08796-a0be-47c6-af52-5d31fd96ec50" providerId="ADAL" clId="{F4D20FC0-1D05-4C19-9DAA-27D997511EB6}" dt="2024-03-20T20:49:45.978" v="4248" actId="164"/>
          <ac:cxnSpMkLst>
            <pc:docMk/>
            <pc:sldMk cId="4196401543" sldId="2146846042"/>
            <ac:cxnSpMk id="23" creationId="{57E4C575-94CA-E62C-C262-8484D16735B2}"/>
          </ac:cxnSpMkLst>
        </pc:cxnChg>
        <pc:cxnChg chg="add mod">
          <ac:chgData name="Karolina Guillen" userId="c1c08796-a0be-47c6-af52-5d31fd96ec50" providerId="ADAL" clId="{F4D20FC0-1D05-4C19-9DAA-27D997511EB6}" dt="2024-03-20T20:39:43.211" v="3279" actId="164"/>
          <ac:cxnSpMkLst>
            <pc:docMk/>
            <pc:sldMk cId="4196401543" sldId="2146846042"/>
            <ac:cxnSpMk id="24" creationId="{61573185-1BFC-DD2A-9D00-C59CFB48DD1B}"/>
          </ac:cxnSpMkLst>
        </pc:cxnChg>
        <pc:cxnChg chg="add mod">
          <ac:chgData name="Karolina Guillen" userId="c1c08796-a0be-47c6-af52-5d31fd96ec50" providerId="ADAL" clId="{F4D20FC0-1D05-4C19-9DAA-27D997511EB6}" dt="2024-03-20T20:39:47.050" v="3280" actId="164"/>
          <ac:cxnSpMkLst>
            <pc:docMk/>
            <pc:sldMk cId="4196401543" sldId="2146846042"/>
            <ac:cxnSpMk id="26" creationId="{EE4135AC-60A5-5666-2A8F-C9436DDFF71D}"/>
          </ac:cxnSpMkLst>
        </pc:cxnChg>
        <pc:cxnChg chg="mod">
          <ac:chgData name="Karolina Guillen" userId="c1c08796-a0be-47c6-af52-5d31fd96ec50" providerId="ADAL" clId="{F4D20FC0-1D05-4C19-9DAA-27D997511EB6}" dt="2024-03-20T20:44:28.159" v="3667"/>
          <ac:cxnSpMkLst>
            <pc:docMk/>
            <pc:sldMk cId="4196401543" sldId="2146846042"/>
            <ac:cxnSpMk id="39" creationId="{745186CF-00B1-47AA-6F4D-E16797B80848}"/>
          </ac:cxnSpMkLst>
        </pc:cxnChg>
        <pc:cxnChg chg="mod">
          <ac:chgData name="Karolina Guillen" userId="c1c08796-a0be-47c6-af52-5d31fd96ec50" providerId="ADAL" clId="{F4D20FC0-1D05-4C19-9DAA-27D997511EB6}" dt="2024-03-20T20:44:28.159" v="3667"/>
          <ac:cxnSpMkLst>
            <pc:docMk/>
            <pc:sldMk cId="4196401543" sldId="2146846042"/>
            <ac:cxnSpMk id="43" creationId="{319F70B4-3EF6-03B2-1175-BF8EA8FF00EC}"/>
          </ac:cxnSpMkLst>
        </pc:cxnChg>
        <pc:cxnChg chg="mod">
          <ac:chgData name="Karolina Guillen" userId="c1c08796-a0be-47c6-af52-5d31fd96ec50" providerId="ADAL" clId="{F4D20FC0-1D05-4C19-9DAA-27D997511EB6}" dt="2024-03-20T20:44:28.159" v="3667"/>
          <ac:cxnSpMkLst>
            <pc:docMk/>
            <pc:sldMk cId="4196401543" sldId="2146846042"/>
            <ac:cxnSpMk id="47" creationId="{93CB7733-5FAD-AD61-B2CB-D35228B160A9}"/>
          </ac:cxnSpMkLst>
        </pc:cxnChg>
      </pc:sldChg>
      <pc:sldChg chg="addSp delSp modSp mod">
        <pc:chgData name="Karolina Guillen" userId="c1c08796-a0be-47c6-af52-5d31fd96ec50" providerId="ADAL" clId="{F4D20FC0-1D05-4C19-9DAA-27D997511EB6}" dt="2024-03-20T21:02:02.206" v="4340" actId="1076"/>
        <pc:sldMkLst>
          <pc:docMk/>
          <pc:sldMk cId="3118991152" sldId="2146846068"/>
        </pc:sldMkLst>
        <pc:spChg chg="mod">
          <ac:chgData name="Karolina Guillen" userId="c1c08796-a0be-47c6-af52-5d31fd96ec50" providerId="ADAL" clId="{F4D20FC0-1D05-4C19-9DAA-27D997511EB6}" dt="2024-03-20T20:55:58.966" v="4331" actId="1038"/>
          <ac:spMkLst>
            <pc:docMk/>
            <pc:sldMk cId="3118991152" sldId="2146846068"/>
            <ac:spMk id="2" creationId="{28907E45-5F1A-DD71-F233-E95366FFFE26}"/>
          </ac:spMkLst>
        </pc:spChg>
        <pc:spChg chg="del mod">
          <ac:chgData name="Karolina Guillen" userId="c1c08796-a0be-47c6-af52-5d31fd96ec50" providerId="ADAL" clId="{F4D20FC0-1D05-4C19-9DAA-27D997511EB6}" dt="2024-03-20T20:56:22.269" v="4336" actId="478"/>
          <ac:spMkLst>
            <pc:docMk/>
            <pc:sldMk cId="3118991152" sldId="2146846068"/>
            <ac:spMk id="13" creationId="{BFE846E7-F1AA-5420-2675-47EA3E64E061}"/>
          </ac:spMkLst>
        </pc:spChg>
        <pc:spChg chg="add mod">
          <ac:chgData name="Karolina Guillen" userId="c1c08796-a0be-47c6-af52-5d31fd96ec50" providerId="ADAL" clId="{F4D20FC0-1D05-4C19-9DAA-27D997511EB6}" dt="2024-03-20T21:02:02.206" v="4340" actId="1076"/>
          <ac:spMkLst>
            <pc:docMk/>
            <pc:sldMk cId="3118991152" sldId="2146846068"/>
            <ac:spMk id="17" creationId="{A5D9864E-7034-C60F-D2CC-00F781CEA11D}"/>
          </ac:spMkLst>
        </pc:spChg>
        <pc:spChg chg="mod">
          <ac:chgData name="Karolina Guillen" userId="c1c08796-a0be-47c6-af52-5d31fd96ec50" providerId="ADAL" clId="{F4D20FC0-1D05-4C19-9DAA-27D997511EB6}" dt="2024-03-20T20:55:24.801" v="4300" actId="20577"/>
          <ac:spMkLst>
            <pc:docMk/>
            <pc:sldMk cId="3118991152" sldId="2146846068"/>
            <ac:spMk id="54" creationId="{B346D4E7-252E-5916-BA3F-0BB1D622EABF}"/>
          </ac:spMkLst>
        </pc:spChg>
        <pc:grpChg chg="del mod">
          <ac:chgData name="Karolina Guillen" userId="c1c08796-a0be-47c6-af52-5d31fd96ec50" providerId="ADAL" clId="{F4D20FC0-1D05-4C19-9DAA-27D997511EB6}" dt="2024-03-20T20:56:22.269" v="4336" actId="478"/>
          <ac:grpSpMkLst>
            <pc:docMk/>
            <pc:sldMk cId="3118991152" sldId="2146846068"/>
            <ac:grpSpMk id="14" creationId="{74F89D70-0E88-7CD2-CB49-C5D0CA49C3C8}"/>
          </ac:grpSpMkLst>
        </pc:grpChg>
        <pc:grpChg chg="del mod">
          <ac:chgData name="Karolina Guillen" userId="c1c08796-a0be-47c6-af52-5d31fd96ec50" providerId="ADAL" clId="{F4D20FC0-1D05-4C19-9DAA-27D997511EB6}" dt="2024-03-20T20:56:22.269" v="4336" actId="478"/>
          <ac:grpSpMkLst>
            <pc:docMk/>
            <pc:sldMk cId="3118991152" sldId="2146846068"/>
            <ac:grpSpMk id="15" creationId="{4D6862BA-9224-B7D3-BED8-A4A923F9AA98}"/>
          </ac:grpSpMkLst>
        </pc:grpChg>
        <pc:grpChg chg="del mod">
          <ac:chgData name="Karolina Guillen" userId="c1c08796-a0be-47c6-af52-5d31fd96ec50" providerId="ADAL" clId="{F4D20FC0-1D05-4C19-9DAA-27D997511EB6}" dt="2024-03-20T20:56:22.269" v="4336" actId="478"/>
          <ac:grpSpMkLst>
            <pc:docMk/>
            <pc:sldMk cId="3118991152" sldId="2146846068"/>
            <ac:grpSpMk id="16" creationId="{79E263EE-6894-E570-21B4-ABF2CE7F8EB0}"/>
          </ac:grpSpMkLst>
        </pc:grpChg>
        <pc:picChg chg="mod">
          <ac:chgData name="Karolina Guillen" userId="c1c08796-a0be-47c6-af52-5d31fd96ec50" providerId="ADAL" clId="{F4D20FC0-1D05-4C19-9DAA-27D997511EB6}" dt="2024-03-20T20:55:52.356" v="4320" actId="14100"/>
          <ac:picMkLst>
            <pc:docMk/>
            <pc:sldMk cId="3118991152" sldId="2146846068"/>
            <ac:picMk id="5" creationId="{4C5344AF-1ACA-7F05-366B-6BE96B8E8620}"/>
          </ac:picMkLst>
        </pc:picChg>
        <pc:picChg chg="add mod">
          <ac:chgData name="Karolina Guillen" userId="c1c08796-a0be-47c6-af52-5d31fd96ec50" providerId="ADAL" clId="{F4D20FC0-1D05-4C19-9DAA-27D997511EB6}" dt="2024-03-20T21:01:49.717" v="4339" actId="14826"/>
          <ac:picMkLst>
            <pc:docMk/>
            <pc:sldMk cId="3118991152" sldId="2146846068"/>
            <ac:picMk id="1026" creationId="{FB770664-5FB6-FE8F-AE7D-8CE8B253644D}"/>
          </ac:picMkLst>
        </pc:picChg>
      </pc:sldChg>
      <pc:sldChg chg="delSp modSp del mod">
        <pc:chgData name="Karolina Guillen" userId="c1c08796-a0be-47c6-af52-5d31fd96ec50" providerId="ADAL" clId="{F4D20FC0-1D05-4C19-9DAA-27D997511EB6}" dt="2024-03-20T20:56:23.951" v="4337" actId="47"/>
        <pc:sldMkLst>
          <pc:docMk/>
          <pc:sldMk cId="3452655284" sldId="2146846434"/>
        </pc:sldMkLst>
        <pc:spChg chg="del mod">
          <ac:chgData name="Karolina Guillen" userId="c1c08796-a0be-47c6-af52-5d31fd96ec50" providerId="ADAL" clId="{F4D20FC0-1D05-4C19-9DAA-27D997511EB6}" dt="2024-03-20T20:56:17.474" v="4333" actId="21"/>
          <ac:spMkLst>
            <pc:docMk/>
            <pc:sldMk cId="3452655284" sldId="2146846434"/>
            <ac:spMk id="2" creationId="{A5D9864E-7034-C60F-D2CC-00F781CEA11D}"/>
          </ac:spMkLst>
        </pc:spChg>
      </pc:sldChg>
    </pc:docChg>
  </pc:docChgLst>
  <pc:docChgLst>
    <pc:chgData name="Jason Wiese" userId="4bff8d5b-7de6-4655-b397-69b0afc81113" providerId="ADAL" clId="{3D0B5DD7-C6C9-47DA-ABCF-A96AB50D79C3}"/>
    <pc:docChg chg="modSld">
      <pc:chgData name="Jason Wiese" userId="4bff8d5b-7de6-4655-b397-69b0afc81113" providerId="ADAL" clId="{3D0B5DD7-C6C9-47DA-ABCF-A96AB50D79C3}" dt="2024-06-05T13:39:13.956" v="39" actId="403"/>
      <pc:docMkLst>
        <pc:docMk/>
      </pc:docMkLst>
      <pc:sldChg chg="delCm">
        <pc:chgData name="Jason Wiese" userId="4bff8d5b-7de6-4655-b397-69b0afc81113" providerId="ADAL" clId="{3D0B5DD7-C6C9-47DA-ABCF-A96AB50D79C3}" dt="2024-06-05T13:33:58.570" v="1"/>
        <pc:sldMkLst>
          <pc:docMk/>
          <pc:sldMk cId="3795826603" sldId="2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3D0B5DD7-C6C9-47DA-ABCF-A96AB50D79C3}" dt="2024-06-05T13:33:58.570" v="1"/>
              <pc2:cmMkLst xmlns:pc2="http://schemas.microsoft.com/office/powerpoint/2019/9/main/command">
                <pc:docMk/>
                <pc:sldMk cId="3795826603" sldId="287"/>
                <pc2:cmMk id="{74543167-306C-4581-ACE7-52B41E2342B5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3D0B5DD7-C6C9-47DA-ABCF-A96AB50D79C3}" dt="2024-06-05T13:33:57.208" v="0"/>
              <pc2:cmMkLst xmlns:pc2="http://schemas.microsoft.com/office/powerpoint/2019/9/main/command">
                <pc:docMk/>
                <pc:sldMk cId="3795826603" sldId="287"/>
                <pc2:cmMk id="{96F48EF7-2A8B-490F-97C7-5C54AB6A838B}"/>
              </pc2:cmMkLst>
            </pc226:cmChg>
          </p:ext>
        </pc:extLst>
      </pc:sldChg>
      <pc:sldChg chg="addSp modSp mod">
        <pc:chgData name="Jason Wiese" userId="4bff8d5b-7de6-4655-b397-69b0afc81113" providerId="ADAL" clId="{3D0B5DD7-C6C9-47DA-ABCF-A96AB50D79C3}" dt="2024-06-05T13:39:13.956" v="39" actId="403"/>
        <pc:sldMkLst>
          <pc:docMk/>
          <pc:sldMk cId="3052749741" sldId="2144328246"/>
        </pc:sldMkLst>
        <pc:spChg chg="mod">
          <ac:chgData name="Jason Wiese" userId="4bff8d5b-7de6-4655-b397-69b0afc81113" providerId="ADAL" clId="{3D0B5DD7-C6C9-47DA-ABCF-A96AB50D79C3}" dt="2024-06-05T13:39:13.956" v="39" actId="403"/>
          <ac:spMkLst>
            <pc:docMk/>
            <pc:sldMk cId="3052749741" sldId="2144328246"/>
            <ac:spMk id="2" creationId="{E9523EB9-7B4C-E073-3372-138A11015D9F}"/>
          </ac:spMkLst>
        </pc:spChg>
        <pc:spChg chg="add mod">
          <ac:chgData name="Jason Wiese" userId="4bff8d5b-7de6-4655-b397-69b0afc81113" providerId="ADAL" clId="{3D0B5DD7-C6C9-47DA-ABCF-A96AB50D79C3}" dt="2024-06-05T13:35:42.168" v="20" actId="1037"/>
          <ac:spMkLst>
            <pc:docMk/>
            <pc:sldMk cId="3052749741" sldId="2144328246"/>
            <ac:spMk id="5" creationId="{24AF4F7C-D4EE-D561-D4B5-C67D719942CC}"/>
          </ac:spMkLst>
        </pc:spChg>
        <pc:spChg chg="mod">
          <ac:chgData name="Jason Wiese" userId="4bff8d5b-7de6-4655-b397-69b0afc81113" providerId="ADAL" clId="{3D0B5DD7-C6C9-47DA-ABCF-A96AB50D79C3}" dt="2024-06-05T13:39:10.830" v="38" actId="403"/>
          <ac:spMkLst>
            <pc:docMk/>
            <pc:sldMk cId="3052749741" sldId="2144328246"/>
            <ac:spMk id="17" creationId="{85A15D4E-174D-43AA-7972-0B625F19C299}"/>
          </ac:spMkLst>
        </pc:spChg>
      </pc:sldChg>
      <pc:sldChg chg="modSp mod addCm">
        <pc:chgData name="Jason Wiese" userId="4bff8d5b-7de6-4655-b397-69b0afc81113" providerId="ADAL" clId="{3D0B5DD7-C6C9-47DA-ABCF-A96AB50D79C3}" dt="2024-06-05T13:38:39.013" v="37"/>
        <pc:sldMkLst>
          <pc:docMk/>
          <pc:sldMk cId="2780405979" sldId="2146846039"/>
        </pc:sldMkLst>
        <pc:spChg chg="mod">
          <ac:chgData name="Jason Wiese" userId="4bff8d5b-7de6-4655-b397-69b0afc81113" providerId="ADAL" clId="{3D0B5DD7-C6C9-47DA-ABCF-A96AB50D79C3}" dt="2024-06-05T13:37:40.006" v="36" actId="404"/>
          <ac:spMkLst>
            <pc:docMk/>
            <pc:sldMk cId="2780405979" sldId="2146846039"/>
            <ac:spMk id="6" creationId="{12612813-8767-21A7-446E-609C289864D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3D0B5DD7-C6C9-47DA-ABCF-A96AB50D79C3}" dt="2024-06-05T13:38:39.013" v="37"/>
              <pc2:cmMkLst xmlns:pc2="http://schemas.microsoft.com/office/powerpoint/2019/9/main/command">
                <pc:docMk/>
                <pc:sldMk cId="2780405979" sldId="2146846039"/>
                <pc2:cmMk id="{4D5427DF-B629-4642-BDB4-7F7ED9DDDECE}"/>
              </pc2:cmMkLst>
            </pc226:cmChg>
          </p:ext>
        </pc:extLst>
      </pc:sldChg>
      <pc:sldChg chg="addCm">
        <pc:chgData name="Jason Wiese" userId="4bff8d5b-7de6-4655-b397-69b0afc81113" providerId="ADAL" clId="{3D0B5DD7-C6C9-47DA-ABCF-A96AB50D79C3}" dt="2024-06-05T13:37:17.077" v="33"/>
        <pc:sldMkLst>
          <pc:docMk/>
          <pc:sldMk cId="2212984482" sldId="214684604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3D0B5DD7-C6C9-47DA-ABCF-A96AB50D79C3}" dt="2024-06-05T13:37:17.077" v="33"/>
              <pc2:cmMkLst xmlns:pc2="http://schemas.microsoft.com/office/powerpoint/2019/9/main/command">
                <pc:docMk/>
                <pc:sldMk cId="2212984482" sldId="2146846040"/>
                <pc2:cmMk id="{16612222-24A9-4072-9965-3CB707B9D00C}"/>
              </pc2:cmMkLst>
            </pc226:cmChg>
          </p:ext>
        </pc:extLst>
      </pc:sldChg>
      <pc:sldChg chg="modSp mod">
        <pc:chgData name="Jason Wiese" userId="4bff8d5b-7de6-4655-b397-69b0afc81113" providerId="ADAL" clId="{3D0B5DD7-C6C9-47DA-ABCF-A96AB50D79C3}" dt="2024-06-05T13:36:36.751" v="32" actId="403"/>
        <pc:sldMkLst>
          <pc:docMk/>
          <pc:sldMk cId="3802639645" sldId="2146846041"/>
        </pc:sldMkLst>
        <pc:spChg chg="mod">
          <ac:chgData name="Jason Wiese" userId="4bff8d5b-7de6-4655-b397-69b0afc81113" providerId="ADAL" clId="{3D0B5DD7-C6C9-47DA-ABCF-A96AB50D79C3}" dt="2024-06-05T13:36:36.751" v="32" actId="403"/>
          <ac:spMkLst>
            <pc:docMk/>
            <pc:sldMk cId="3802639645" sldId="2146846041"/>
            <ac:spMk id="6" creationId="{37A1EB99-A987-BB4F-9283-0E0BACBA16F3}"/>
          </ac:spMkLst>
        </pc:spChg>
        <pc:spChg chg="mod">
          <ac:chgData name="Jason Wiese" userId="4bff8d5b-7de6-4655-b397-69b0afc81113" providerId="ADAL" clId="{3D0B5DD7-C6C9-47DA-ABCF-A96AB50D79C3}" dt="2024-06-05T13:36:32.032" v="26" actId="403"/>
          <ac:spMkLst>
            <pc:docMk/>
            <pc:sldMk cId="3802639645" sldId="2146846041"/>
            <ac:spMk id="16" creationId="{313ED350-BA6A-C8DD-7402-4EE3F4C06501}"/>
          </ac:spMkLst>
        </pc:spChg>
      </pc:sldChg>
    </pc:docChg>
  </pc:docChgLst>
  <pc:docChgLst>
    <pc:chgData name="Kaileen Cain" userId="21167d2d-fdf2-4320-ae3a-272888c89590" providerId="ADAL" clId="{8AD2156C-A2B1-466B-9DB7-C93C2E617BBF}"/>
    <pc:docChg chg="undo custSel addSld delSld modSld">
      <pc:chgData name="Kaileen Cain" userId="21167d2d-fdf2-4320-ae3a-272888c89590" providerId="ADAL" clId="{8AD2156C-A2B1-466B-9DB7-C93C2E617BBF}" dt="2023-08-10T19:40:28.232" v="667" actId="20577"/>
      <pc:docMkLst>
        <pc:docMk/>
      </pc:docMkLst>
      <pc:sldChg chg="addSp delSp modSp mod addCm modCm">
        <pc:chgData name="Kaileen Cain" userId="21167d2d-fdf2-4320-ae3a-272888c89590" providerId="ADAL" clId="{8AD2156C-A2B1-466B-9DB7-C93C2E617BBF}" dt="2023-08-10T19:40:28.232" v="667" actId="20577"/>
        <pc:sldMkLst>
          <pc:docMk/>
          <pc:sldMk cId="3811697627" sldId="2144328294"/>
        </pc:sldMkLst>
        <pc:spChg chg="add del mod">
          <ac:chgData name="Kaileen Cain" userId="21167d2d-fdf2-4320-ae3a-272888c89590" providerId="ADAL" clId="{8AD2156C-A2B1-466B-9DB7-C93C2E617BBF}" dt="2023-08-10T18:56:43.295" v="6"/>
          <ac:spMkLst>
            <pc:docMk/>
            <pc:sldMk cId="3811697627" sldId="2144328294"/>
            <ac:spMk id="2" creationId="{F14FDAF3-FFFB-A433-1FAB-28A1B7DF87F6}"/>
          </ac:spMkLst>
        </pc:spChg>
        <pc:spChg chg="add del mod">
          <ac:chgData name="Kaileen Cain" userId="21167d2d-fdf2-4320-ae3a-272888c89590" providerId="ADAL" clId="{8AD2156C-A2B1-466B-9DB7-C93C2E617BBF}" dt="2023-08-10T18:56:43.295" v="6"/>
          <ac:spMkLst>
            <pc:docMk/>
            <pc:sldMk cId="3811697627" sldId="2144328294"/>
            <ac:spMk id="3" creationId="{1A6C0601-2F75-89FF-E2B6-70E18A710C7F}"/>
          </ac:spMkLst>
        </pc:spChg>
        <pc:spChg chg="del">
          <ac:chgData name="Kaileen Cain" userId="21167d2d-fdf2-4320-ae3a-272888c89590" providerId="ADAL" clId="{8AD2156C-A2B1-466B-9DB7-C93C2E617BBF}" dt="2023-08-10T18:47:14.229" v="2" actId="478"/>
          <ac:spMkLst>
            <pc:docMk/>
            <pc:sldMk cId="3811697627" sldId="2144328294"/>
            <ac:spMk id="4" creationId="{5E7FE895-306A-F515-C4CF-4D8F3B95F686}"/>
          </ac:spMkLst>
        </pc:spChg>
        <pc:spChg chg="add del mod">
          <ac:chgData name="Kaileen Cain" userId="21167d2d-fdf2-4320-ae3a-272888c89590" providerId="ADAL" clId="{8AD2156C-A2B1-466B-9DB7-C93C2E617BBF}" dt="2023-08-10T18:56:43.295" v="6"/>
          <ac:spMkLst>
            <pc:docMk/>
            <pc:sldMk cId="3811697627" sldId="2144328294"/>
            <ac:spMk id="5" creationId="{2CA1AA5C-B19E-B62E-708C-73D6607B6708}"/>
          </ac:spMkLst>
        </pc:spChg>
        <pc:spChg chg="del">
          <ac:chgData name="Kaileen Cain" userId="21167d2d-fdf2-4320-ae3a-272888c89590" providerId="ADAL" clId="{8AD2156C-A2B1-466B-9DB7-C93C2E617BBF}" dt="2023-08-10T18:47:16.914" v="3" actId="478"/>
          <ac:spMkLst>
            <pc:docMk/>
            <pc:sldMk cId="3811697627" sldId="2144328294"/>
            <ac:spMk id="6" creationId="{6F1729A5-4FAD-3756-0390-D57E2EFB0B96}"/>
          </ac:spMkLst>
        </pc:spChg>
        <pc:spChg chg="add del mod">
          <ac:chgData name="Kaileen Cain" userId="21167d2d-fdf2-4320-ae3a-272888c89590" providerId="ADAL" clId="{8AD2156C-A2B1-466B-9DB7-C93C2E617BBF}" dt="2023-08-10T18:56:43.295" v="6"/>
          <ac:spMkLst>
            <pc:docMk/>
            <pc:sldMk cId="3811697627" sldId="2144328294"/>
            <ac:spMk id="7" creationId="{2D097210-78D2-6E05-AF93-377F2F365D95}"/>
          </ac:spMkLst>
        </pc:spChg>
        <pc:spChg chg="add del">
          <ac:chgData name="Kaileen Cain" userId="21167d2d-fdf2-4320-ae3a-272888c89590" providerId="ADAL" clId="{8AD2156C-A2B1-466B-9DB7-C93C2E617BBF}" dt="2023-08-10T18:58:14.764" v="25" actId="478"/>
          <ac:spMkLst>
            <pc:docMk/>
            <pc:sldMk cId="3811697627" sldId="2144328294"/>
            <ac:spMk id="8" creationId="{C8C88E02-F6D0-44F0-B46B-CFF324F72288}"/>
          </ac:spMkLst>
        </pc:spChg>
        <pc:spChg chg="add del mod">
          <ac:chgData name="Kaileen Cain" userId="21167d2d-fdf2-4320-ae3a-272888c89590" providerId="ADAL" clId="{8AD2156C-A2B1-466B-9DB7-C93C2E617BBF}" dt="2023-08-10T18:56:43.295" v="6"/>
          <ac:spMkLst>
            <pc:docMk/>
            <pc:sldMk cId="3811697627" sldId="2144328294"/>
            <ac:spMk id="9" creationId="{1EC0E93D-0615-75D8-096F-A90DA6B38FC4}"/>
          </ac:spMkLst>
        </pc:spChg>
        <pc:spChg chg="add del mod">
          <ac:chgData name="Kaileen Cain" userId="21167d2d-fdf2-4320-ae3a-272888c89590" providerId="ADAL" clId="{8AD2156C-A2B1-466B-9DB7-C93C2E617BBF}" dt="2023-08-10T18:56:43.295" v="6"/>
          <ac:spMkLst>
            <pc:docMk/>
            <pc:sldMk cId="3811697627" sldId="2144328294"/>
            <ac:spMk id="10" creationId="{09533A00-79BE-BF0B-92F3-2B4CAA959EF3}"/>
          </ac:spMkLst>
        </pc:spChg>
        <pc:spChg chg="mod">
          <ac:chgData name="Kaileen Cain" userId="21167d2d-fdf2-4320-ae3a-272888c89590" providerId="ADAL" clId="{8AD2156C-A2B1-466B-9DB7-C93C2E617BBF}" dt="2023-08-10T19:37:23.815" v="637" actId="20577"/>
          <ac:spMkLst>
            <pc:docMk/>
            <pc:sldMk cId="3811697627" sldId="2144328294"/>
            <ac:spMk id="13" creationId="{C7A003CA-B808-DAEA-76D9-EFC10B2F0F67}"/>
          </ac:spMkLst>
        </pc:spChg>
        <pc:spChg chg="add del mod">
          <ac:chgData name="Kaileen Cain" userId="21167d2d-fdf2-4320-ae3a-272888c89590" providerId="ADAL" clId="{8AD2156C-A2B1-466B-9DB7-C93C2E617BBF}" dt="2023-08-10T18:56:43.295" v="6"/>
          <ac:spMkLst>
            <pc:docMk/>
            <pc:sldMk cId="3811697627" sldId="2144328294"/>
            <ac:spMk id="14" creationId="{C81C0F39-06BA-EB27-1AA1-EFA363CEF6AC}"/>
          </ac:spMkLst>
        </pc:spChg>
        <pc:spChg chg="add del mod">
          <ac:chgData name="Kaileen Cain" userId="21167d2d-fdf2-4320-ae3a-272888c89590" providerId="ADAL" clId="{8AD2156C-A2B1-466B-9DB7-C93C2E617BBF}" dt="2023-08-10T18:56:43.295" v="6"/>
          <ac:spMkLst>
            <pc:docMk/>
            <pc:sldMk cId="3811697627" sldId="2144328294"/>
            <ac:spMk id="16" creationId="{C241E51A-7673-161E-B7C1-2E941B087C62}"/>
          </ac:spMkLst>
        </pc:spChg>
        <pc:spChg chg="add del mod">
          <ac:chgData name="Kaileen Cain" userId="21167d2d-fdf2-4320-ae3a-272888c89590" providerId="ADAL" clId="{8AD2156C-A2B1-466B-9DB7-C93C2E617BBF}" dt="2023-08-10T18:56:43.295" v="6"/>
          <ac:spMkLst>
            <pc:docMk/>
            <pc:sldMk cId="3811697627" sldId="2144328294"/>
            <ac:spMk id="17" creationId="{86AFE69D-6091-9237-B56E-92FB5B02B44D}"/>
          </ac:spMkLst>
        </pc:spChg>
        <pc:spChg chg="add del mod">
          <ac:chgData name="Kaileen Cain" userId="21167d2d-fdf2-4320-ae3a-272888c89590" providerId="ADAL" clId="{8AD2156C-A2B1-466B-9DB7-C93C2E617BBF}" dt="2023-08-10T18:56:43.295" v="6"/>
          <ac:spMkLst>
            <pc:docMk/>
            <pc:sldMk cId="3811697627" sldId="2144328294"/>
            <ac:spMk id="18" creationId="{5A15E831-FA4D-CC2B-EAC6-1E40C6E59755}"/>
          </ac:spMkLst>
        </pc:spChg>
        <pc:spChg chg="add del mod">
          <ac:chgData name="Kaileen Cain" userId="21167d2d-fdf2-4320-ae3a-272888c89590" providerId="ADAL" clId="{8AD2156C-A2B1-466B-9DB7-C93C2E617BBF}" dt="2023-08-10T18:57:09.738" v="10"/>
          <ac:spMkLst>
            <pc:docMk/>
            <pc:sldMk cId="3811697627" sldId="2144328294"/>
            <ac:spMk id="22" creationId="{DBAFCB13-52FC-DD6A-6635-D7272B6E4B0E}"/>
          </ac:spMkLst>
        </pc:spChg>
        <pc:spChg chg="add del mod">
          <ac:chgData name="Kaileen Cain" userId="21167d2d-fdf2-4320-ae3a-272888c89590" providerId="ADAL" clId="{8AD2156C-A2B1-466B-9DB7-C93C2E617BBF}" dt="2023-08-10T18:57:09.738" v="10"/>
          <ac:spMkLst>
            <pc:docMk/>
            <pc:sldMk cId="3811697627" sldId="2144328294"/>
            <ac:spMk id="23" creationId="{4A06399D-8597-5F41-82AE-30D4D69B4FBC}"/>
          </ac:spMkLst>
        </pc:spChg>
        <pc:spChg chg="add del mod">
          <ac:chgData name="Kaileen Cain" userId="21167d2d-fdf2-4320-ae3a-272888c89590" providerId="ADAL" clId="{8AD2156C-A2B1-466B-9DB7-C93C2E617BBF}" dt="2023-08-10T18:57:09.738" v="10"/>
          <ac:spMkLst>
            <pc:docMk/>
            <pc:sldMk cId="3811697627" sldId="2144328294"/>
            <ac:spMk id="24" creationId="{72832EA8-78E1-847C-6592-D63C5B3F8B49}"/>
          </ac:spMkLst>
        </pc:spChg>
        <pc:spChg chg="add del mod">
          <ac:chgData name="Kaileen Cain" userId="21167d2d-fdf2-4320-ae3a-272888c89590" providerId="ADAL" clId="{8AD2156C-A2B1-466B-9DB7-C93C2E617BBF}" dt="2023-08-10T18:57:09.738" v="10"/>
          <ac:spMkLst>
            <pc:docMk/>
            <pc:sldMk cId="3811697627" sldId="2144328294"/>
            <ac:spMk id="26" creationId="{B572791F-9594-C2EB-E6B2-0D72C9058BF6}"/>
          </ac:spMkLst>
        </pc:spChg>
        <pc:spChg chg="add del mod">
          <ac:chgData name="Kaileen Cain" userId="21167d2d-fdf2-4320-ae3a-272888c89590" providerId="ADAL" clId="{8AD2156C-A2B1-466B-9DB7-C93C2E617BBF}" dt="2023-08-10T18:57:09.738" v="10"/>
          <ac:spMkLst>
            <pc:docMk/>
            <pc:sldMk cId="3811697627" sldId="2144328294"/>
            <ac:spMk id="27" creationId="{3FDED5FF-899F-8F53-40F1-89D4CF432039}"/>
          </ac:spMkLst>
        </pc:spChg>
        <pc:spChg chg="add del mod">
          <ac:chgData name="Kaileen Cain" userId="21167d2d-fdf2-4320-ae3a-272888c89590" providerId="ADAL" clId="{8AD2156C-A2B1-466B-9DB7-C93C2E617BBF}" dt="2023-08-10T18:57:09.738" v="10"/>
          <ac:spMkLst>
            <pc:docMk/>
            <pc:sldMk cId="3811697627" sldId="2144328294"/>
            <ac:spMk id="28" creationId="{8E22290C-1F7B-D3B5-731B-EAA74501D0DE}"/>
          </ac:spMkLst>
        </pc:spChg>
        <pc:spChg chg="add del mod">
          <ac:chgData name="Kaileen Cain" userId="21167d2d-fdf2-4320-ae3a-272888c89590" providerId="ADAL" clId="{8AD2156C-A2B1-466B-9DB7-C93C2E617BBF}" dt="2023-08-10T18:57:09.738" v="10"/>
          <ac:spMkLst>
            <pc:docMk/>
            <pc:sldMk cId="3811697627" sldId="2144328294"/>
            <ac:spMk id="29" creationId="{6EFA52DE-4922-F0D5-A7EB-B7F2D4E83849}"/>
          </ac:spMkLst>
        </pc:spChg>
        <pc:spChg chg="add del mod">
          <ac:chgData name="Kaileen Cain" userId="21167d2d-fdf2-4320-ae3a-272888c89590" providerId="ADAL" clId="{8AD2156C-A2B1-466B-9DB7-C93C2E617BBF}" dt="2023-08-10T18:57:09.738" v="10"/>
          <ac:spMkLst>
            <pc:docMk/>
            <pc:sldMk cId="3811697627" sldId="2144328294"/>
            <ac:spMk id="30" creationId="{7C5C86B4-33D4-6F84-0146-92D07B40A6BB}"/>
          </ac:spMkLst>
        </pc:spChg>
        <pc:spChg chg="add del mod">
          <ac:chgData name="Kaileen Cain" userId="21167d2d-fdf2-4320-ae3a-272888c89590" providerId="ADAL" clId="{8AD2156C-A2B1-466B-9DB7-C93C2E617BBF}" dt="2023-08-10T18:57:09.738" v="10"/>
          <ac:spMkLst>
            <pc:docMk/>
            <pc:sldMk cId="3811697627" sldId="2144328294"/>
            <ac:spMk id="31" creationId="{21B3A233-0017-C855-D5D3-A3120963A5CF}"/>
          </ac:spMkLst>
        </pc:spChg>
        <pc:spChg chg="add del mod">
          <ac:chgData name="Kaileen Cain" userId="21167d2d-fdf2-4320-ae3a-272888c89590" providerId="ADAL" clId="{8AD2156C-A2B1-466B-9DB7-C93C2E617BBF}" dt="2023-08-10T18:58:13.981" v="24"/>
          <ac:spMkLst>
            <pc:docMk/>
            <pc:sldMk cId="3811697627" sldId="2144328294"/>
            <ac:spMk id="35" creationId="{878B0344-87D6-2988-2015-580125E44DFA}"/>
          </ac:spMkLst>
        </pc:spChg>
        <pc:spChg chg="add del mod">
          <ac:chgData name="Kaileen Cain" userId="21167d2d-fdf2-4320-ae3a-272888c89590" providerId="ADAL" clId="{8AD2156C-A2B1-466B-9DB7-C93C2E617BBF}" dt="2023-08-10T18:58:13.981" v="24"/>
          <ac:spMkLst>
            <pc:docMk/>
            <pc:sldMk cId="3811697627" sldId="2144328294"/>
            <ac:spMk id="36" creationId="{90D0B2E2-0F59-5202-A679-0BF037C7C497}"/>
          </ac:spMkLst>
        </pc:spChg>
        <pc:spChg chg="add del mod">
          <ac:chgData name="Kaileen Cain" userId="21167d2d-fdf2-4320-ae3a-272888c89590" providerId="ADAL" clId="{8AD2156C-A2B1-466B-9DB7-C93C2E617BBF}" dt="2023-08-10T18:58:13.981" v="24"/>
          <ac:spMkLst>
            <pc:docMk/>
            <pc:sldMk cId="3811697627" sldId="2144328294"/>
            <ac:spMk id="37" creationId="{8A85B1A7-A652-E7CC-A57C-B9BE88B78E77}"/>
          </ac:spMkLst>
        </pc:spChg>
        <pc:spChg chg="add del mod">
          <ac:chgData name="Kaileen Cain" userId="21167d2d-fdf2-4320-ae3a-272888c89590" providerId="ADAL" clId="{8AD2156C-A2B1-466B-9DB7-C93C2E617BBF}" dt="2023-08-10T18:58:13.981" v="24"/>
          <ac:spMkLst>
            <pc:docMk/>
            <pc:sldMk cId="3811697627" sldId="2144328294"/>
            <ac:spMk id="38" creationId="{6517ECC4-3747-8A61-CEB8-574A00496943}"/>
          </ac:spMkLst>
        </pc:spChg>
        <pc:spChg chg="add del mod">
          <ac:chgData name="Kaileen Cain" userId="21167d2d-fdf2-4320-ae3a-272888c89590" providerId="ADAL" clId="{8AD2156C-A2B1-466B-9DB7-C93C2E617BBF}" dt="2023-08-10T18:58:13.981" v="24"/>
          <ac:spMkLst>
            <pc:docMk/>
            <pc:sldMk cId="3811697627" sldId="2144328294"/>
            <ac:spMk id="44" creationId="{ABB8F76C-D848-4054-EA48-4F19490F70DC}"/>
          </ac:spMkLst>
        </pc:spChg>
        <pc:spChg chg="add del mod">
          <ac:chgData name="Kaileen Cain" userId="21167d2d-fdf2-4320-ae3a-272888c89590" providerId="ADAL" clId="{8AD2156C-A2B1-466B-9DB7-C93C2E617BBF}" dt="2023-08-10T18:58:13.981" v="24"/>
          <ac:spMkLst>
            <pc:docMk/>
            <pc:sldMk cId="3811697627" sldId="2144328294"/>
            <ac:spMk id="45" creationId="{85EFB7A5-9886-7C5A-1AAE-4EB95AC97EBF}"/>
          </ac:spMkLst>
        </pc:spChg>
        <pc:spChg chg="add del mod">
          <ac:chgData name="Kaileen Cain" userId="21167d2d-fdf2-4320-ae3a-272888c89590" providerId="ADAL" clId="{8AD2156C-A2B1-466B-9DB7-C93C2E617BBF}" dt="2023-08-10T18:58:13.981" v="24"/>
          <ac:spMkLst>
            <pc:docMk/>
            <pc:sldMk cId="3811697627" sldId="2144328294"/>
            <ac:spMk id="46" creationId="{3D4FF234-A292-EEB5-04EB-5FEAC277ED4C}"/>
          </ac:spMkLst>
        </pc:spChg>
        <pc:spChg chg="add del mod">
          <ac:chgData name="Kaileen Cain" userId="21167d2d-fdf2-4320-ae3a-272888c89590" providerId="ADAL" clId="{8AD2156C-A2B1-466B-9DB7-C93C2E617BBF}" dt="2023-08-10T18:58:13.981" v="24"/>
          <ac:spMkLst>
            <pc:docMk/>
            <pc:sldMk cId="3811697627" sldId="2144328294"/>
            <ac:spMk id="47" creationId="{CB65A370-81D7-0AA6-5635-742DCA4AC99B}"/>
          </ac:spMkLst>
        </pc:spChg>
        <pc:spChg chg="add del mod">
          <ac:chgData name="Kaileen Cain" userId="21167d2d-fdf2-4320-ae3a-272888c89590" providerId="ADAL" clId="{8AD2156C-A2B1-466B-9DB7-C93C2E617BBF}" dt="2023-08-10T18:58:13.981" v="24"/>
          <ac:spMkLst>
            <pc:docMk/>
            <pc:sldMk cId="3811697627" sldId="2144328294"/>
            <ac:spMk id="48" creationId="{41623DD7-5702-A8C1-F7FA-FB842702CE7C}"/>
          </ac:spMkLst>
        </pc:spChg>
        <pc:spChg chg="add del mod">
          <ac:chgData name="Kaileen Cain" userId="21167d2d-fdf2-4320-ae3a-272888c89590" providerId="ADAL" clId="{8AD2156C-A2B1-466B-9DB7-C93C2E617BBF}" dt="2023-08-10T18:58:13.981" v="24"/>
          <ac:spMkLst>
            <pc:docMk/>
            <pc:sldMk cId="3811697627" sldId="2144328294"/>
            <ac:spMk id="49" creationId="{D819ACCE-44A2-8DDA-822D-9C0FF43CD5FF}"/>
          </ac:spMkLst>
        </pc:spChg>
        <pc:spChg chg="add mod topLvl">
          <ac:chgData name="Kaileen Cain" userId="21167d2d-fdf2-4320-ae3a-272888c89590" providerId="ADAL" clId="{8AD2156C-A2B1-466B-9DB7-C93C2E617BBF}" dt="2023-08-10T18:59:38.977" v="121" actId="164"/>
          <ac:spMkLst>
            <pc:docMk/>
            <pc:sldMk cId="3811697627" sldId="2144328294"/>
            <ac:spMk id="51" creationId="{8FB5E232-635D-DEAD-5DB7-8400B699A6B3}"/>
          </ac:spMkLst>
        </pc:spChg>
        <pc:spChg chg="add mod topLvl">
          <ac:chgData name="Kaileen Cain" userId="21167d2d-fdf2-4320-ae3a-272888c89590" providerId="ADAL" clId="{8AD2156C-A2B1-466B-9DB7-C93C2E617BBF}" dt="2023-08-10T18:59:38.977" v="121" actId="164"/>
          <ac:spMkLst>
            <pc:docMk/>
            <pc:sldMk cId="3811697627" sldId="2144328294"/>
            <ac:spMk id="52" creationId="{0ACFEDE4-458A-0638-FFC9-5B71AFF9EF85}"/>
          </ac:spMkLst>
        </pc:spChg>
        <pc:spChg chg="add mod topLvl">
          <ac:chgData name="Kaileen Cain" userId="21167d2d-fdf2-4320-ae3a-272888c89590" providerId="ADAL" clId="{8AD2156C-A2B1-466B-9DB7-C93C2E617BBF}" dt="2023-08-10T18:59:38.977" v="121" actId="164"/>
          <ac:spMkLst>
            <pc:docMk/>
            <pc:sldMk cId="3811697627" sldId="2144328294"/>
            <ac:spMk id="53" creationId="{35BF8D80-35A1-1DB9-7C83-40566501C179}"/>
          </ac:spMkLst>
        </pc:spChg>
        <pc:spChg chg="add mod">
          <ac:chgData name="Kaileen Cain" userId="21167d2d-fdf2-4320-ae3a-272888c89590" providerId="ADAL" clId="{8AD2156C-A2B1-466B-9DB7-C93C2E617BBF}" dt="2023-08-10T19:40:28.232" v="667" actId="20577"/>
          <ac:spMkLst>
            <pc:docMk/>
            <pc:sldMk cId="3811697627" sldId="2144328294"/>
            <ac:spMk id="54" creationId="{8E259802-290F-DADA-4961-A818B0F67D62}"/>
          </ac:spMkLst>
        </pc:spChg>
        <pc:spChg chg="add del mod">
          <ac:chgData name="Kaileen Cain" userId="21167d2d-fdf2-4320-ae3a-272888c89590" providerId="ADAL" clId="{8AD2156C-A2B1-466B-9DB7-C93C2E617BBF}" dt="2023-08-10T19:03:26.690" v="154" actId="478"/>
          <ac:spMkLst>
            <pc:docMk/>
            <pc:sldMk cId="3811697627" sldId="2144328294"/>
            <ac:spMk id="60" creationId="{716817CA-79B2-0B18-89D7-D3175F494C9C}"/>
          </ac:spMkLst>
        </pc:spChg>
        <pc:spChg chg="add del mod">
          <ac:chgData name="Kaileen Cain" userId="21167d2d-fdf2-4320-ae3a-272888c89590" providerId="ADAL" clId="{8AD2156C-A2B1-466B-9DB7-C93C2E617BBF}" dt="2023-08-10T19:03:26.690" v="154" actId="478"/>
          <ac:spMkLst>
            <pc:docMk/>
            <pc:sldMk cId="3811697627" sldId="2144328294"/>
            <ac:spMk id="61" creationId="{39B77794-39E2-ED89-FD06-BF9F904E6691}"/>
          </ac:spMkLst>
        </pc:spChg>
        <pc:spChg chg="add del mod">
          <ac:chgData name="Kaileen Cain" userId="21167d2d-fdf2-4320-ae3a-272888c89590" providerId="ADAL" clId="{8AD2156C-A2B1-466B-9DB7-C93C2E617BBF}" dt="2023-08-10T19:03:26.690" v="154" actId="478"/>
          <ac:spMkLst>
            <pc:docMk/>
            <pc:sldMk cId="3811697627" sldId="2144328294"/>
            <ac:spMk id="62" creationId="{B6304AD1-0F85-FBE1-4D69-4A318E77737C}"/>
          </ac:spMkLst>
        </pc:spChg>
        <pc:spChg chg="add mod">
          <ac:chgData name="Kaileen Cain" userId="21167d2d-fdf2-4320-ae3a-272888c89590" providerId="ADAL" clId="{8AD2156C-A2B1-466B-9DB7-C93C2E617BBF}" dt="2023-08-10T19:16:46.282" v="403" actId="554"/>
          <ac:spMkLst>
            <pc:docMk/>
            <pc:sldMk cId="3811697627" sldId="2144328294"/>
            <ac:spMk id="63" creationId="{1349CDF8-BB23-715F-4B72-271AFFA83C6E}"/>
          </ac:spMkLst>
        </pc:spChg>
        <pc:spChg chg="add mod">
          <ac:chgData name="Kaileen Cain" userId="21167d2d-fdf2-4320-ae3a-272888c89590" providerId="ADAL" clId="{8AD2156C-A2B1-466B-9DB7-C93C2E617BBF}" dt="2023-08-10T19:16:46.282" v="403" actId="554"/>
          <ac:spMkLst>
            <pc:docMk/>
            <pc:sldMk cId="3811697627" sldId="2144328294"/>
            <ac:spMk id="64" creationId="{55BF68ED-F325-49E6-83A3-7A6048A24B3B}"/>
          </ac:spMkLst>
        </pc:spChg>
        <pc:spChg chg="add mod">
          <ac:chgData name="Kaileen Cain" userId="21167d2d-fdf2-4320-ae3a-272888c89590" providerId="ADAL" clId="{8AD2156C-A2B1-466B-9DB7-C93C2E617BBF}" dt="2023-08-10T19:16:46.282" v="403" actId="554"/>
          <ac:spMkLst>
            <pc:docMk/>
            <pc:sldMk cId="3811697627" sldId="2144328294"/>
            <ac:spMk id="65" creationId="{9F557ECC-A506-F587-831D-1668F7608D3E}"/>
          </ac:spMkLst>
        </pc:spChg>
        <pc:spChg chg="add mod">
          <ac:chgData name="Kaileen Cain" userId="21167d2d-fdf2-4320-ae3a-272888c89590" providerId="ADAL" clId="{8AD2156C-A2B1-466B-9DB7-C93C2E617BBF}" dt="2023-08-10T19:16:55.981" v="408" actId="1035"/>
          <ac:spMkLst>
            <pc:docMk/>
            <pc:sldMk cId="3811697627" sldId="2144328294"/>
            <ac:spMk id="69" creationId="{1F4E4334-AC40-6888-1721-9135D00CF811}"/>
          </ac:spMkLst>
        </pc:spChg>
        <pc:spChg chg="add mod">
          <ac:chgData name="Kaileen Cain" userId="21167d2d-fdf2-4320-ae3a-272888c89590" providerId="ADAL" clId="{8AD2156C-A2B1-466B-9DB7-C93C2E617BBF}" dt="2023-08-10T19:16:55.981" v="408" actId="1035"/>
          <ac:spMkLst>
            <pc:docMk/>
            <pc:sldMk cId="3811697627" sldId="2144328294"/>
            <ac:spMk id="70" creationId="{37208516-73FB-7D5A-C28C-07569DF735DB}"/>
          </ac:spMkLst>
        </pc:spChg>
        <pc:spChg chg="add mod">
          <ac:chgData name="Kaileen Cain" userId="21167d2d-fdf2-4320-ae3a-272888c89590" providerId="ADAL" clId="{8AD2156C-A2B1-466B-9DB7-C93C2E617BBF}" dt="2023-08-10T19:16:55.981" v="408" actId="1035"/>
          <ac:spMkLst>
            <pc:docMk/>
            <pc:sldMk cId="3811697627" sldId="2144328294"/>
            <ac:spMk id="71" creationId="{0C59593A-413D-3D9C-AA10-918F8BECF1C8}"/>
          </ac:spMkLst>
        </pc:spChg>
        <pc:spChg chg="add del mod">
          <ac:chgData name="Kaileen Cain" userId="21167d2d-fdf2-4320-ae3a-272888c89590" providerId="ADAL" clId="{8AD2156C-A2B1-466B-9DB7-C93C2E617BBF}" dt="2023-08-10T19:19:23.470" v="410"/>
          <ac:spMkLst>
            <pc:docMk/>
            <pc:sldMk cId="3811697627" sldId="2144328294"/>
            <ac:spMk id="72" creationId="{F4DBF702-C05D-F614-BE2C-31836852F18B}"/>
          </ac:spMkLst>
        </pc:spChg>
        <pc:grpChg chg="add del mod">
          <ac:chgData name="Kaileen Cain" userId="21167d2d-fdf2-4320-ae3a-272888c89590" providerId="ADAL" clId="{8AD2156C-A2B1-466B-9DB7-C93C2E617BBF}" dt="2023-08-10T18:58:13.981" v="24"/>
          <ac:grpSpMkLst>
            <pc:docMk/>
            <pc:sldMk cId="3811697627" sldId="2144328294"/>
            <ac:grpSpMk id="40" creationId="{FDD90B47-08DA-2790-8D15-DF0F9D4228A5}"/>
          </ac:grpSpMkLst>
        </pc:grpChg>
        <pc:grpChg chg="add del mod">
          <ac:chgData name="Kaileen Cain" userId="21167d2d-fdf2-4320-ae3a-272888c89590" providerId="ADAL" clId="{8AD2156C-A2B1-466B-9DB7-C93C2E617BBF}" dt="2023-08-10T18:58:32.543" v="30" actId="478"/>
          <ac:grpSpMkLst>
            <pc:docMk/>
            <pc:sldMk cId="3811697627" sldId="2144328294"/>
            <ac:grpSpMk id="56" creationId="{4802B6F1-D6F4-7080-F0EA-554049697203}"/>
          </ac:grpSpMkLst>
        </pc:grpChg>
        <pc:grpChg chg="add del mod">
          <ac:chgData name="Kaileen Cain" userId="21167d2d-fdf2-4320-ae3a-272888c89590" providerId="ADAL" clId="{8AD2156C-A2B1-466B-9DB7-C93C2E617BBF}" dt="2023-08-10T18:59:08.630" v="70" actId="165"/>
          <ac:grpSpMkLst>
            <pc:docMk/>
            <pc:sldMk cId="3811697627" sldId="2144328294"/>
            <ac:grpSpMk id="67" creationId="{10701B26-8E5B-1473-EB52-C1F687852E14}"/>
          </ac:grpSpMkLst>
        </pc:grpChg>
        <pc:grpChg chg="add mod">
          <ac:chgData name="Kaileen Cain" userId="21167d2d-fdf2-4320-ae3a-272888c89590" providerId="ADAL" clId="{8AD2156C-A2B1-466B-9DB7-C93C2E617BBF}" dt="2023-08-10T19:00:34.106" v="144" actId="1076"/>
          <ac:grpSpMkLst>
            <pc:docMk/>
            <pc:sldMk cId="3811697627" sldId="2144328294"/>
            <ac:grpSpMk id="68" creationId="{E146AC28-6E33-CF66-C39F-EF4E80B26959}"/>
          </ac:grpSpMkLst>
        </pc:grpChg>
        <pc:picChg chg="add del mod">
          <ac:chgData name="Kaileen Cain" userId="21167d2d-fdf2-4320-ae3a-272888c89590" providerId="ADAL" clId="{8AD2156C-A2B1-466B-9DB7-C93C2E617BBF}" dt="2023-08-10T18:56:43.295" v="6"/>
          <ac:picMkLst>
            <pc:docMk/>
            <pc:sldMk cId="3811697627" sldId="2144328294"/>
            <ac:picMk id="19" creationId="{9026B0C7-3CC0-5CAE-48B7-A6A44F234AE5}"/>
          </ac:picMkLst>
        </pc:picChg>
        <pc:picChg chg="add del mod">
          <ac:chgData name="Kaileen Cain" userId="21167d2d-fdf2-4320-ae3a-272888c89590" providerId="ADAL" clId="{8AD2156C-A2B1-466B-9DB7-C93C2E617BBF}" dt="2023-08-10T18:56:43.295" v="6"/>
          <ac:picMkLst>
            <pc:docMk/>
            <pc:sldMk cId="3811697627" sldId="2144328294"/>
            <ac:picMk id="20" creationId="{B8E5200F-AE49-1D5D-7356-7A2F5F9AB3D8}"/>
          </ac:picMkLst>
        </pc:picChg>
        <pc:picChg chg="add del mod">
          <ac:chgData name="Kaileen Cain" userId="21167d2d-fdf2-4320-ae3a-272888c89590" providerId="ADAL" clId="{8AD2156C-A2B1-466B-9DB7-C93C2E617BBF}" dt="2023-08-10T18:56:43.295" v="6"/>
          <ac:picMkLst>
            <pc:docMk/>
            <pc:sldMk cId="3811697627" sldId="2144328294"/>
            <ac:picMk id="21" creationId="{92B48246-1757-0DCC-86EF-330404E30DC8}"/>
          </ac:picMkLst>
        </pc:picChg>
        <pc:picChg chg="add del mod">
          <ac:chgData name="Kaileen Cain" userId="21167d2d-fdf2-4320-ae3a-272888c89590" providerId="ADAL" clId="{8AD2156C-A2B1-466B-9DB7-C93C2E617BBF}" dt="2023-08-10T18:57:09.738" v="10"/>
          <ac:picMkLst>
            <pc:docMk/>
            <pc:sldMk cId="3811697627" sldId="2144328294"/>
            <ac:picMk id="32" creationId="{C1479E09-0148-A290-912B-4A9C91CEFEB5}"/>
          </ac:picMkLst>
        </pc:picChg>
        <pc:picChg chg="add del mod">
          <ac:chgData name="Kaileen Cain" userId="21167d2d-fdf2-4320-ae3a-272888c89590" providerId="ADAL" clId="{8AD2156C-A2B1-466B-9DB7-C93C2E617BBF}" dt="2023-08-10T18:57:09.738" v="10"/>
          <ac:picMkLst>
            <pc:docMk/>
            <pc:sldMk cId="3811697627" sldId="2144328294"/>
            <ac:picMk id="33" creationId="{55D6038A-887D-33D6-1A7D-F5FC0D11669C}"/>
          </ac:picMkLst>
        </pc:picChg>
        <pc:picChg chg="add del mod">
          <ac:chgData name="Kaileen Cain" userId="21167d2d-fdf2-4320-ae3a-272888c89590" providerId="ADAL" clId="{8AD2156C-A2B1-466B-9DB7-C93C2E617BBF}" dt="2023-08-10T18:57:09.738" v="10"/>
          <ac:picMkLst>
            <pc:docMk/>
            <pc:sldMk cId="3811697627" sldId="2144328294"/>
            <ac:picMk id="34" creationId="{4B2C724F-112A-7876-037E-8A9E64595157}"/>
          </ac:picMkLst>
        </pc:picChg>
        <pc:picChg chg="add del mod">
          <ac:chgData name="Kaileen Cain" userId="21167d2d-fdf2-4320-ae3a-272888c89590" providerId="ADAL" clId="{8AD2156C-A2B1-466B-9DB7-C93C2E617BBF}" dt="2023-08-10T18:58:13.981" v="24"/>
          <ac:picMkLst>
            <pc:docMk/>
            <pc:sldMk cId="3811697627" sldId="2144328294"/>
            <ac:picMk id="39" creationId="{45305DC7-7B91-2BF4-C3E2-5586C8A39470}"/>
          </ac:picMkLst>
        </pc:picChg>
        <pc:picChg chg="mod">
          <ac:chgData name="Kaileen Cain" userId="21167d2d-fdf2-4320-ae3a-272888c89590" providerId="ADAL" clId="{8AD2156C-A2B1-466B-9DB7-C93C2E617BBF}" dt="2023-08-10T18:57:42.490" v="11"/>
          <ac:picMkLst>
            <pc:docMk/>
            <pc:sldMk cId="3811697627" sldId="2144328294"/>
            <ac:picMk id="41" creationId="{400ACE8C-7280-796D-87F0-D4639B874F89}"/>
          </ac:picMkLst>
        </pc:picChg>
        <pc:picChg chg="mod">
          <ac:chgData name="Kaileen Cain" userId="21167d2d-fdf2-4320-ae3a-272888c89590" providerId="ADAL" clId="{8AD2156C-A2B1-466B-9DB7-C93C2E617BBF}" dt="2023-08-10T18:57:42.490" v="11"/>
          <ac:picMkLst>
            <pc:docMk/>
            <pc:sldMk cId="3811697627" sldId="2144328294"/>
            <ac:picMk id="42" creationId="{C7510C27-01C9-CE29-87AF-A2529EE746CB}"/>
          </ac:picMkLst>
        </pc:picChg>
        <pc:picChg chg="mod">
          <ac:chgData name="Kaileen Cain" userId="21167d2d-fdf2-4320-ae3a-272888c89590" providerId="ADAL" clId="{8AD2156C-A2B1-466B-9DB7-C93C2E617BBF}" dt="2023-08-10T18:57:42.490" v="11"/>
          <ac:picMkLst>
            <pc:docMk/>
            <pc:sldMk cId="3811697627" sldId="2144328294"/>
            <ac:picMk id="43" creationId="{3B1F69C9-4C9C-7297-C165-B84DACDE64CC}"/>
          </ac:picMkLst>
        </pc:picChg>
        <pc:picChg chg="add del mod">
          <ac:chgData name="Kaileen Cain" userId="21167d2d-fdf2-4320-ae3a-272888c89590" providerId="ADAL" clId="{8AD2156C-A2B1-466B-9DB7-C93C2E617BBF}" dt="2023-08-10T18:58:13.981" v="24"/>
          <ac:picMkLst>
            <pc:docMk/>
            <pc:sldMk cId="3811697627" sldId="2144328294"/>
            <ac:picMk id="50" creationId="{A537CC3E-5539-0E13-9B16-FD948C5CEF72}"/>
          </ac:picMkLst>
        </pc:picChg>
        <pc:picChg chg="add del mod">
          <ac:chgData name="Kaileen Cain" userId="21167d2d-fdf2-4320-ae3a-272888c89590" providerId="ADAL" clId="{8AD2156C-A2B1-466B-9DB7-C93C2E617BBF}" dt="2023-08-10T18:58:28.059" v="28" actId="478"/>
          <ac:picMkLst>
            <pc:docMk/>
            <pc:sldMk cId="3811697627" sldId="2144328294"/>
            <ac:picMk id="55" creationId="{A1AD52DD-DD33-DFB8-0C24-0C1BF417D39D}"/>
          </ac:picMkLst>
        </pc:picChg>
        <pc:picChg chg="mod">
          <ac:chgData name="Kaileen Cain" userId="21167d2d-fdf2-4320-ae3a-272888c89590" providerId="ADAL" clId="{8AD2156C-A2B1-466B-9DB7-C93C2E617BBF}" dt="2023-08-10T18:58:18.193" v="26"/>
          <ac:picMkLst>
            <pc:docMk/>
            <pc:sldMk cId="3811697627" sldId="2144328294"/>
            <ac:picMk id="57" creationId="{F15CE1AE-A173-7361-E0FC-A9A7F0C50BB2}"/>
          </ac:picMkLst>
        </pc:picChg>
        <pc:picChg chg="mod">
          <ac:chgData name="Kaileen Cain" userId="21167d2d-fdf2-4320-ae3a-272888c89590" providerId="ADAL" clId="{8AD2156C-A2B1-466B-9DB7-C93C2E617BBF}" dt="2023-08-10T18:58:18.193" v="26"/>
          <ac:picMkLst>
            <pc:docMk/>
            <pc:sldMk cId="3811697627" sldId="2144328294"/>
            <ac:picMk id="58" creationId="{3F69CBEF-51A3-6551-71DC-B512475AF0FC}"/>
          </ac:picMkLst>
        </pc:picChg>
        <pc:picChg chg="mod">
          <ac:chgData name="Kaileen Cain" userId="21167d2d-fdf2-4320-ae3a-272888c89590" providerId="ADAL" clId="{8AD2156C-A2B1-466B-9DB7-C93C2E617BBF}" dt="2023-08-10T18:58:18.193" v="26"/>
          <ac:picMkLst>
            <pc:docMk/>
            <pc:sldMk cId="3811697627" sldId="2144328294"/>
            <ac:picMk id="59" creationId="{48DD1676-E0BC-A034-D59E-8B63A957D2D0}"/>
          </ac:picMkLst>
        </pc:picChg>
        <pc:picChg chg="add del mod">
          <ac:chgData name="Kaileen Cain" userId="21167d2d-fdf2-4320-ae3a-272888c89590" providerId="ADAL" clId="{8AD2156C-A2B1-466B-9DB7-C93C2E617BBF}" dt="2023-08-10T18:58:29.962" v="29" actId="478"/>
          <ac:picMkLst>
            <pc:docMk/>
            <pc:sldMk cId="3811697627" sldId="2144328294"/>
            <ac:picMk id="66" creationId="{5CDE55D9-0934-8308-0A9F-D77F03935572}"/>
          </ac:picMkLst>
        </pc:picChg>
        <pc:picChg chg="add mod">
          <ac:chgData name="Kaileen Cain" userId="21167d2d-fdf2-4320-ae3a-272888c89590" providerId="ADAL" clId="{8AD2156C-A2B1-466B-9DB7-C93C2E617BBF}" dt="2023-08-10T19:20:07.334" v="413" actId="1076"/>
          <ac:picMkLst>
            <pc:docMk/>
            <pc:sldMk cId="3811697627" sldId="2144328294"/>
            <ac:picMk id="74" creationId="{1740656E-EE3C-A6F6-924F-915C48FD5DC0}"/>
          </ac:picMkLst>
        </pc:picChg>
        <pc:picChg chg="add mod">
          <ac:chgData name="Kaileen Cain" userId="21167d2d-fdf2-4320-ae3a-272888c89590" providerId="ADAL" clId="{8AD2156C-A2B1-466B-9DB7-C93C2E617BBF}" dt="2023-08-10T19:22:57.918" v="416" actId="1076"/>
          <ac:picMkLst>
            <pc:docMk/>
            <pc:sldMk cId="3811697627" sldId="2144328294"/>
            <ac:picMk id="76" creationId="{8ADE85FF-01DB-B2CB-3D5E-A250BABFE987}"/>
          </ac:picMkLst>
        </pc:picChg>
        <pc:picChg chg="add del">
          <ac:chgData name="Kaileen Cain" userId="21167d2d-fdf2-4320-ae3a-272888c89590" providerId="ADAL" clId="{8AD2156C-A2B1-466B-9DB7-C93C2E617BBF}" dt="2023-08-10T19:25:07.841" v="418" actId="478"/>
          <ac:picMkLst>
            <pc:docMk/>
            <pc:sldMk cId="3811697627" sldId="2144328294"/>
            <ac:picMk id="77" creationId="{C90C997F-ACCA-6277-2E12-45A4CC8BC4EA}"/>
          </ac:picMkLst>
        </pc:picChg>
        <pc:picChg chg="add mod">
          <ac:chgData name="Kaileen Cain" userId="21167d2d-fdf2-4320-ae3a-272888c89590" providerId="ADAL" clId="{8AD2156C-A2B1-466B-9DB7-C93C2E617BBF}" dt="2023-08-10T19:25:38.046" v="421" actId="1076"/>
          <ac:picMkLst>
            <pc:docMk/>
            <pc:sldMk cId="3811697627" sldId="2144328294"/>
            <ac:picMk id="79" creationId="{D3B8F112-3566-35FF-B42C-40C1C3B164A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ileen Cain" userId="21167d2d-fdf2-4320-ae3a-272888c89590" providerId="ADAL" clId="{8AD2156C-A2B1-466B-9DB7-C93C2E617BBF}" dt="2023-08-10T18:47:11.167" v="1"/>
              <pc2:cmMkLst xmlns:pc2="http://schemas.microsoft.com/office/powerpoint/2019/9/main/command">
                <pc:docMk/>
                <pc:sldMk cId="3811697627" sldId="2144328294"/>
                <pc2:cmMk id="{288D7A4E-672E-415B-9BEA-3D82818F5791}"/>
              </pc2:cmMkLst>
              <pc226:cmRplyChg chg="add">
                <pc226:chgData name="Kaileen Cain" userId="21167d2d-fdf2-4320-ae3a-272888c89590" providerId="ADAL" clId="{8AD2156C-A2B1-466B-9DB7-C93C2E617BBF}" dt="2023-08-10T18:47:11.167" v="1"/>
                <pc2:cmRplyMkLst xmlns:pc2="http://schemas.microsoft.com/office/powerpoint/2019/9/main/command">
                  <pc:docMk/>
                  <pc:sldMk cId="3811697627" sldId="2144328294"/>
                  <pc2:cmMk id="{288D7A4E-672E-415B-9BEA-3D82818F5791}"/>
                  <pc2:cmRplyMk id="{264CDD11-B6C3-49E4-963A-F173B273451C}"/>
                </pc2:cmRplyMkLst>
              </pc226:cmRplyChg>
            </pc226:cmChg>
          </p:ext>
        </pc:extLst>
      </pc:sldChg>
      <pc:sldChg chg="addSp delSp modSp new add del mod">
        <pc:chgData name="Kaileen Cain" userId="21167d2d-fdf2-4320-ae3a-272888c89590" providerId="ADAL" clId="{8AD2156C-A2B1-466B-9DB7-C93C2E617BBF}" dt="2023-08-10T18:58:13.268" v="23" actId="680"/>
        <pc:sldMkLst>
          <pc:docMk/>
          <pc:sldMk cId="3175528697" sldId="2144328295"/>
        </pc:sldMkLst>
        <pc:spChg chg="add del mod">
          <ac:chgData name="Kaileen Cain" userId="21167d2d-fdf2-4320-ae3a-272888c89590" providerId="ADAL" clId="{8AD2156C-A2B1-466B-9DB7-C93C2E617BBF}" dt="2023-08-10T18:57:57.902" v="14"/>
          <ac:spMkLst>
            <pc:docMk/>
            <pc:sldMk cId="3175528697" sldId="2144328295"/>
            <ac:spMk id="2" creationId="{23783ED2-E2D3-CE75-E796-497E7A534FF5}"/>
          </ac:spMkLst>
        </pc:spChg>
        <pc:spChg chg="add del mod">
          <ac:chgData name="Kaileen Cain" userId="21167d2d-fdf2-4320-ae3a-272888c89590" providerId="ADAL" clId="{8AD2156C-A2B1-466B-9DB7-C93C2E617BBF}" dt="2023-08-10T18:57:57.902" v="14"/>
          <ac:spMkLst>
            <pc:docMk/>
            <pc:sldMk cId="3175528697" sldId="2144328295"/>
            <ac:spMk id="3" creationId="{64665B5F-3D2B-D623-B632-06ED5A31968F}"/>
          </ac:spMkLst>
        </pc:spChg>
        <pc:spChg chg="add del mod">
          <ac:chgData name="Kaileen Cain" userId="21167d2d-fdf2-4320-ae3a-272888c89590" providerId="ADAL" clId="{8AD2156C-A2B1-466B-9DB7-C93C2E617BBF}" dt="2023-08-10T18:57:57.902" v="14"/>
          <ac:spMkLst>
            <pc:docMk/>
            <pc:sldMk cId="3175528697" sldId="2144328295"/>
            <ac:spMk id="4" creationId="{A4F96B3B-0D7A-9A44-A051-733F89A3F3C3}"/>
          </ac:spMkLst>
        </pc:spChg>
        <pc:spChg chg="add del mod">
          <ac:chgData name="Kaileen Cain" userId="21167d2d-fdf2-4320-ae3a-272888c89590" providerId="ADAL" clId="{8AD2156C-A2B1-466B-9DB7-C93C2E617BBF}" dt="2023-08-10T18:57:57.902" v="14"/>
          <ac:spMkLst>
            <pc:docMk/>
            <pc:sldMk cId="3175528697" sldId="2144328295"/>
            <ac:spMk id="5" creationId="{0E6809D3-5EB1-637D-310A-14BE8BACF49E}"/>
          </ac:spMkLst>
        </pc:spChg>
        <pc:spChg chg="add del mod">
          <ac:chgData name="Kaileen Cain" userId="21167d2d-fdf2-4320-ae3a-272888c89590" providerId="ADAL" clId="{8AD2156C-A2B1-466B-9DB7-C93C2E617BBF}" dt="2023-08-10T18:57:57.902" v="14"/>
          <ac:spMkLst>
            <pc:docMk/>
            <pc:sldMk cId="3175528697" sldId="2144328295"/>
            <ac:spMk id="11" creationId="{BAD734A3-0DFD-9148-E2AE-C6C79F1A1F7B}"/>
          </ac:spMkLst>
        </pc:spChg>
        <pc:spChg chg="add del mod">
          <ac:chgData name="Kaileen Cain" userId="21167d2d-fdf2-4320-ae3a-272888c89590" providerId="ADAL" clId="{8AD2156C-A2B1-466B-9DB7-C93C2E617BBF}" dt="2023-08-10T18:57:57.902" v="14"/>
          <ac:spMkLst>
            <pc:docMk/>
            <pc:sldMk cId="3175528697" sldId="2144328295"/>
            <ac:spMk id="12" creationId="{FA9026D4-B756-3064-8145-2A42DE09CC89}"/>
          </ac:spMkLst>
        </pc:spChg>
        <pc:spChg chg="add del mod">
          <ac:chgData name="Kaileen Cain" userId="21167d2d-fdf2-4320-ae3a-272888c89590" providerId="ADAL" clId="{8AD2156C-A2B1-466B-9DB7-C93C2E617BBF}" dt="2023-08-10T18:57:57.902" v="14"/>
          <ac:spMkLst>
            <pc:docMk/>
            <pc:sldMk cId="3175528697" sldId="2144328295"/>
            <ac:spMk id="13" creationId="{77D64299-4736-E9F2-80CB-8DEFF18CE818}"/>
          </ac:spMkLst>
        </pc:spChg>
        <pc:spChg chg="add del mod">
          <ac:chgData name="Kaileen Cain" userId="21167d2d-fdf2-4320-ae3a-272888c89590" providerId="ADAL" clId="{8AD2156C-A2B1-466B-9DB7-C93C2E617BBF}" dt="2023-08-10T18:57:57.902" v="14"/>
          <ac:spMkLst>
            <pc:docMk/>
            <pc:sldMk cId="3175528697" sldId="2144328295"/>
            <ac:spMk id="14" creationId="{1DA2E8E7-6080-D67C-2248-951F42311C7A}"/>
          </ac:spMkLst>
        </pc:spChg>
        <pc:spChg chg="add del mod">
          <ac:chgData name="Kaileen Cain" userId="21167d2d-fdf2-4320-ae3a-272888c89590" providerId="ADAL" clId="{8AD2156C-A2B1-466B-9DB7-C93C2E617BBF}" dt="2023-08-10T18:57:57.902" v="14"/>
          <ac:spMkLst>
            <pc:docMk/>
            <pc:sldMk cId="3175528697" sldId="2144328295"/>
            <ac:spMk id="15" creationId="{5856E3A3-3773-29DD-5ECF-A1FDB702155C}"/>
          </ac:spMkLst>
        </pc:spChg>
        <pc:spChg chg="add del mod">
          <ac:chgData name="Kaileen Cain" userId="21167d2d-fdf2-4320-ae3a-272888c89590" providerId="ADAL" clId="{8AD2156C-A2B1-466B-9DB7-C93C2E617BBF}" dt="2023-08-10T18:57:57.902" v="14"/>
          <ac:spMkLst>
            <pc:docMk/>
            <pc:sldMk cId="3175528697" sldId="2144328295"/>
            <ac:spMk id="16" creationId="{BEAF6471-54FE-D798-B24D-CE7455E6A812}"/>
          </ac:spMkLst>
        </pc:spChg>
        <pc:grpChg chg="add del mod">
          <ac:chgData name="Kaileen Cain" userId="21167d2d-fdf2-4320-ae3a-272888c89590" providerId="ADAL" clId="{8AD2156C-A2B1-466B-9DB7-C93C2E617BBF}" dt="2023-08-10T18:57:57.902" v="14"/>
          <ac:grpSpMkLst>
            <pc:docMk/>
            <pc:sldMk cId="3175528697" sldId="2144328295"/>
            <ac:grpSpMk id="7" creationId="{E5E0C5CB-DB43-DF41-5288-B51C3F4BC4B9}"/>
          </ac:grpSpMkLst>
        </pc:grpChg>
        <pc:picChg chg="add del mod">
          <ac:chgData name="Kaileen Cain" userId="21167d2d-fdf2-4320-ae3a-272888c89590" providerId="ADAL" clId="{8AD2156C-A2B1-466B-9DB7-C93C2E617BBF}" dt="2023-08-10T18:57:57.902" v="14"/>
          <ac:picMkLst>
            <pc:docMk/>
            <pc:sldMk cId="3175528697" sldId="2144328295"/>
            <ac:picMk id="6" creationId="{24548867-45C8-8CDD-6746-BE7BCC031363}"/>
          </ac:picMkLst>
        </pc:picChg>
        <pc:picChg chg="mod">
          <ac:chgData name="Kaileen Cain" userId="21167d2d-fdf2-4320-ae3a-272888c89590" providerId="ADAL" clId="{8AD2156C-A2B1-466B-9DB7-C93C2E617BBF}" dt="2023-08-10T18:57:52.944" v="13"/>
          <ac:picMkLst>
            <pc:docMk/>
            <pc:sldMk cId="3175528697" sldId="2144328295"/>
            <ac:picMk id="8" creationId="{296ACADC-7D3F-1F3D-D951-45317F222EE1}"/>
          </ac:picMkLst>
        </pc:picChg>
        <pc:picChg chg="mod">
          <ac:chgData name="Kaileen Cain" userId="21167d2d-fdf2-4320-ae3a-272888c89590" providerId="ADAL" clId="{8AD2156C-A2B1-466B-9DB7-C93C2E617BBF}" dt="2023-08-10T18:57:52.944" v="13"/>
          <ac:picMkLst>
            <pc:docMk/>
            <pc:sldMk cId="3175528697" sldId="2144328295"/>
            <ac:picMk id="9" creationId="{84436589-98BE-2CE3-0DD7-3D6ECE35CC99}"/>
          </ac:picMkLst>
        </pc:picChg>
        <pc:picChg chg="mod">
          <ac:chgData name="Kaileen Cain" userId="21167d2d-fdf2-4320-ae3a-272888c89590" providerId="ADAL" clId="{8AD2156C-A2B1-466B-9DB7-C93C2E617BBF}" dt="2023-08-10T18:57:52.944" v="13"/>
          <ac:picMkLst>
            <pc:docMk/>
            <pc:sldMk cId="3175528697" sldId="2144328295"/>
            <ac:picMk id="10" creationId="{87F73B31-0E5C-F33B-7005-5AC6139DB46C}"/>
          </ac:picMkLst>
        </pc:picChg>
        <pc:picChg chg="add del mod">
          <ac:chgData name="Kaileen Cain" userId="21167d2d-fdf2-4320-ae3a-272888c89590" providerId="ADAL" clId="{8AD2156C-A2B1-466B-9DB7-C93C2E617BBF}" dt="2023-08-10T18:57:57.902" v="14"/>
          <ac:picMkLst>
            <pc:docMk/>
            <pc:sldMk cId="3175528697" sldId="2144328295"/>
            <ac:picMk id="17" creationId="{1B0E0F8F-0594-F538-8FD0-24A34B302EA7}"/>
          </ac:picMkLst>
        </pc:picChg>
        <pc:picChg chg="add del">
          <ac:chgData name="Kaileen Cain" userId="21167d2d-fdf2-4320-ae3a-272888c89590" providerId="ADAL" clId="{8AD2156C-A2B1-466B-9DB7-C93C2E617BBF}" dt="2023-08-10T18:58:11.913" v="22"/>
          <ac:picMkLst>
            <pc:docMk/>
            <pc:sldMk cId="3175528697" sldId="2144328295"/>
            <ac:picMk id="18" creationId="{5778C726-F947-CC61-E7CC-1AFED99B7B2F}"/>
          </ac:picMkLst>
        </pc:picChg>
      </pc:sldChg>
    </pc:docChg>
  </pc:docChgLst>
  <pc:docChgLst>
    <pc:chgData name="Reed Kiely" userId="768be38e-2fb5-40ce-925d-bd8e9d9e3c31" providerId="ADAL" clId="{5CD3A3FD-C54B-4DD2-BFFE-8BAA4C5B0A3A}"/>
    <pc:docChg chg="undo redo custSel addSld delSld modSld sldOrd delMainMaster">
      <pc:chgData name="Reed Kiely" userId="768be38e-2fb5-40ce-925d-bd8e9d9e3c31" providerId="ADAL" clId="{5CD3A3FD-C54B-4DD2-BFFE-8BAA4C5B0A3A}" dt="2024-06-05T16:36:27.350" v="2316" actId="1582"/>
      <pc:docMkLst>
        <pc:docMk/>
      </pc:docMkLst>
      <pc:sldChg chg="addSp delSp modSp mod addCm delCm modCm">
        <pc:chgData name="Reed Kiely" userId="768be38e-2fb5-40ce-925d-bd8e9d9e3c31" providerId="ADAL" clId="{5CD3A3FD-C54B-4DD2-BFFE-8BAA4C5B0A3A}" dt="2024-06-05T16:34:10.642" v="2254" actId="1076"/>
        <pc:sldMkLst>
          <pc:docMk/>
          <pc:sldMk cId="3795826603" sldId="287"/>
        </pc:sldMkLst>
        <pc:spChg chg="add mod">
          <ac:chgData name="Reed Kiely" userId="768be38e-2fb5-40ce-925d-bd8e9d9e3c31" providerId="ADAL" clId="{5CD3A3FD-C54B-4DD2-BFFE-8BAA4C5B0A3A}" dt="2024-04-03T20:32:06.749" v="1698" actId="1076"/>
          <ac:spMkLst>
            <pc:docMk/>
            <pc:sldMk cId="3795826603" sldId="287"/>
            <ac:spMk id="2" creationId="{D3BADE3C-179E-5C94-82BC-12A46004E110}"/>
          </ac:spMkLst>
        </pc:spChg>
        <pc:spChg chg="add mod">
          <ac:chgData name="Reed Kiely" userId="768be38e-2fb5-40ce-925d-bd8e9d9e3c31" providerId="ADAL" clId="{5CD3A3FD-C54B-4DD2-BFFE-8BAA4C5B0A3A}" dt="2024-06-05T16:34:10.642" v="2254" actId="1076"/>
          <ac:spMkLst>
            <pc:docMk/>
            <pc:sldMk cId="3795826603" sldId="287"/>
            <ac:spMk id="4" creationId="{34A32C72-B9D7-B2B1-DECB-F1E01B543EDC}"/>
          </ac:spMkLst>
        </pc:spChg>
        <pc:spChg chg="add del mod">
          <ac:chgData name="Reed Kiely" userId="768be38e-2fb5-40ce-925d-bd8e9d9e3c31" providerId="ADAL" clId="{5CD3A3FD-C54B-4DD2-BFFE-8BAA4C5B0A3A}" dt="2024-03-20T16:01:45.848" v="527" actId="478"/>
          <ac:spMkLst>
            <pc:docMk/>
            <pc:sldMk cId="3795826603" sldId="287"/>
            <ac:spMk id="4" creationId="{75B8FD69-5F64-4680-2F2C-5D2A10431619}"/>
          </ac:spMkLst>
        </pc:spChg>
        <pc:spChg chg="add del mod">
          <ac:chgData name="Reed Kiely" userId="768be38e-2fb5-40ce-925d-bd8e9d9e3c31" providerId="ADAL" clId="{5CD3A3FD-C54B-4DD2-BFFE-8BAA4C5B0A3A}" dt="2024-03-25T13:41:32.073" v="1331" actId="478"/>
          <ac:spMkLst>
            <pc:docMk/>
            <pc:sldMk cId="3795826603" sldId="287"/>
            <ac:spMk id="4" creationId="{C87759CB-F884-E934-29FE-57C4A85A2879}"/>
          </ac:spMkLst>
        </pc:spChg>
        <pc:spChg chg="add mod">
          <ac:chgData name="Reed Kiely" userId="768be38e-2fb5-40ce-925d-bd8e9d9e3c31" providerId="ADAL" clId="{5CD3A3FD-C54B-4DD2-BFFE-8BAA4C5B0A3A}" dt="2024-06-05T16:34:09.597" v="2252" actId="1076"/>
          <ac:spMkLst>
            <pc:docMk/>
            <pc:sldMk cId="3795826603" sldId="287"/>
            <ac:spMk id="5" creationId="{120D82CB-7488-5E0F-E7C3-A4628B89AC9E}"/>
          </ac:spMkLst>
        </pc:spChg>
        <pc:spChg chg="add del mod">
          <ac:chgData name="Reed Kiely" userId="768be38e-2fb5-40ce-925d-bd8e9d9e3c31" providerId="ADAL" clId="{5CD3A3FD-C54B-4DD2-BFFE-8BAA4C5B0A3A}" dt="2024-03-25T13:48:48.462" v="1547" actId="478"/>
          <ac:spMkLst>
            <pc:docMk/>
            <pc:sldMk cId="3795826603" sldId="287"/>
            <ac:spMk id="5" creationId="{395BC5A4-0E9C-5F67-0993-0CDEF43C534A}"/>
          </ac:spMkLst>
        </pc:spChg>
        <pc:spChg chg="mod">
          <ac:chgData name="Reed Kiely" userId="768be38e-2fb5-40ce-925d-bd8e9d9e3c31" providerId="ADAL" clId="{5CD3A3FD-C54B-4DD2-BFFE-8BAA4C5B0A3A}" dt="2024-04-03T21:26:45.393" v="2197" actId="403"/>
          <ac:spMkLst>
            <pc:docMk/>
            <pc:sldMk cId="3795826603" sldId="287"/>
            <ac:spMk id="12" creationId="{D3ED8F18-80E6-D449-A031-541661F2A42F}"/>
          </ac:spMkLst>
        </pc:spChg>
        <pc:picChg chg="add del">
          <ac:chgData name="Reed Kiely" userId="768be38e-2fb5-40ce-925d-bd8e9d9e3c31" providerId="ADAL" clId="{5CD3A3FD-C54B-4DD2-BFFE-8BAA4C5B0A3A}" dt="2024-03-20T15:49:03.214" v="276" actId="22"/>
          <ac:picMkLst>
            <pc:docMk/>
            <pc:sldMk cId="3795826603" sldId="287"/>
            <ac:picMk id="6" creationId="{E3A3F7E2-CDF8-7352-4086-F7FD8D48E69F}"/>
          </ac:picMkLst>
        </pc:picChg>
        <pc:picChg chg="mod">
          <ac:chgData name="Reed Kiely" userId="768be38e-2fb5-40ce-925d-bd8e9d9e3c31" providerId="ADAL" clId="{5CD3A3FD-C54B-4DD2-BFFE-8BAA4C5B0A3A}" dt="2024-03-25T13:49:30.060" v="1605" actId="14100"/>
          <ac:picMkLst>
            <pc:docMk/>
            <pc:sldMk cId="3795826603" sldId="287"/>
            <ac:picMk id="8" creationId="{AAFE36B7-3031-7F4B-AAE5-77DACD8C439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eed Kiely" userId="768be38e-2fb5-40ce-925d-bd8e9d9e3c31" providerId="ADAL" clId="{5CD3A3FD-C54B-4DD2-BFFE-8BAA4C5B0A3A}" dt="2024-04-03T21:21:28.158" v="2103"/>
              <pc2:cmMkLst xmlns:pc2="http://schemas.microsoft.com/office/powerpoint/2019/9/main/command">
                <pc:docMk/>
                <pc:sldMk cId="3795826603" sldId="287"/>
                <pc2:cmMk id="{74543167-306C-4581-ACE7-52B41E2342B5}"/>
              </pc2:cmMkLst>
            </pc226:cmChg>
            <pc226:cmChg xmlns:pc226="http://schemas.microsoft.com/office/powerpoint/2022/06/main/command" chg="add del mod">
              <pc226:chgData name="Reed Kiely" userId="768be38e-2fb5-40ce-925d-bd8e9d9e3c31" providerId="ADAL" clId="{5CD3A3FD-C54B-4DD2-BFFE-8BAA4C5B0A3A}" dt="2024-04-01T19:56:14.455" v="1647"/>
              <pc2:cmMkLst xmlns:pc2="http://schemas.microsoft.com/office/powerpoint/2019/9/main/command">
                <pc:docMk/>
                <pc:sldMk cId="3795826603" sldId="287"/>
                <pc2:cmMk id="{4C7E07C9-F1D4-49EB-81ED-1B86E738B2AB}"/>
              </pc2:cmMkLst>
            </pc226:cmChg>
            <pc226:cmChg xmlns:pc226="http://schemas.microsoft.com/office/powerpoint/2022/06/main/command" chg="add">
              <pc226:chgData name="Reed Kiely" userId="768be38e-2fb5-40ce-925d-bd8e9d9e3c31" providerId="ADAL" clId="{5CD3A3FD-C54B-4DD2-BFFE-8BAA4C5B0A3A}" dt="2024-04-01T19:56:33.709" v="1648"/>
              <pc2:cmMkLst xmlns:pc2="http://schemas.microsoft.com/office/powerpoint/2019/9/main/command">
                <pc:docMk/>
                <pc:sldMk cId="3795826603" sldId="287"/>
                <pc2:cmMk id="{96F48EF7-2A8B-490F-97C7-5C54AB6A838B}"/>
              </pc2:cmMkLst>
            </pc226:cmChg>
          </p:ext>
        </pc:extLst>
      </pc:sldChg>
      <pc:sldChg chg="addSp delSp modSp mod ord addCm">
        <pc:chgData name="Reed Kiely" userId="768be38e-2fb5-40ce-925d-bd8e9d9e3c31" providerId="ADAL" clId="{5CD3A3FD-C54B-4DD2-BFFE-8BAA4C5B0A3A}" dt="2024-06-05T16:36:27.350" v="2316" actId="1582"/>
        <pc:sldMkLst>
          <pc:docMk/>
          <pc:sldMk cId="3052749741" sldId="2144328246"/>
        </pc:sldMkLst>
        <pc:spChg chg="add del mod">
          <ac:chgData name="Reed Kiely" userId="768be38e-2fb5-40ce-925d-bd8e9d9e3c31" providerId="ADAL" clId="{5CD3A3FD-C54B-4DD2-BFFE-8BAA4C5B0A3A}" dt="2024-03-20T15:46:35.017" v="223" actId="478"/>
          <ac:spMkLst>
            <pc:docMk/>
            <pc:sldMk cId="3052749741" sldId="2144328246"/>
            <ac:spMk id="2" creationId="{C5C67B1A-7EDC-A850-1937-F8229A9DE910}"/>
          </ac:spMkLst>
        </pc:spChg>
        <pc:spChg chg="add mod ord">
          <ac:chgData name="Reed Kiely" userId="768be38e-2fb5-40ce-925d-bd8e9d9e3c31" providerId="ADAL" clId="{5CD3A3FD-C54B-4DD2-BFFE-8BAA4C5B0A3A}" dt="2024-06-05T16:36:16.509" v="2314" actId="12788"/>
          <ac:spMkLst>
            <pc:docMk/>
            <pc:sldMk cId="3052749741" sldId="2144328246"/>
            <ac:spMk id="2" creationId="{E9523EB9-7B4C-E073-3372-138A11015D9F}"/>
          </ac:spMkLst>
        </pc:spChg>
        <pc:spChg chg="add mod ord">
          <ac:chgData name="Reed Kiely" userId="768be38e-2fb5-40ce-925d-bd8e9d9e3c31" providerId="ADAL" clId="{5CD3A3FD-C54B-4DD2-BFFE-8BAA4C5B0A3A}" dt="2024-06-05T16:36:27.350" v="2316" actId="1582"/>
          <ac:spMkLst>
            <pc:docMk/>
            <pc:sldMk cId="3052749741" sldId="2144328246"/>
            <ac:spMk id="3" creationId="{00965E94-6C1F-FB55-8D2C-3486617FA11A}"/>
          </ac:spMkLst>
        </pc:spChg>
        <pc:spChg chg="add del mod">
          <ac:chgData name="Reed Kiely" userId="768be38e-2fb5-40ce-925d-bd8e9d9e3c31" providerId="ADAL" clId="{5CD3A3FD-C54B-4DD2-BFFE-8BAA4C5B0A3A}" dt="2024-03-20T21:28:05.253" v="763" actId="478"/>
          <ac:spMkLst>
            <pc:docMk/>
            <pc:sldMk cId="3052749741" sldId="2144328246"/>
            <ac:spMk id="3" creationId="{CF280119-AF97-3A4E-DF88-24140E917443}"/>
          </ac:spMkLst>
        </pc:spChg>
        <pc:spChg chg="add mod">
          <ac:chgData name="Reed Kiely" userId="768be38e-2fb5-40ce-925d-bd8e9d9e3c31" providerId="ADAL" clId="{5CD3A3FD-C54B-4DD2-BFFE-8BAA4C5B0A3A}" dt="2024-06-05T16:36:19.577" v="2315" actId="12788"/>
          <ac:spMkLst>
            <pc:docMk/>
            <pc:sldMk cId="3052749741" sldId="2144328246"/>
            <ac:spMk id="4" creationId="{037969D4-F1EA-3F82-AE4E-F9808B3B53A9}"/>
          </ac:spMkLst>
        </pc:spChg>
        <pc:spChg chg="add del mod">
          <ac:chgData name="Reed Kiely" userId="768be38e-2fb5-40ce-925d-bd8e9d9e3c31" providerId="ADAL" clId="{5CD3A3FD-C54B-4DD2-BFFE-8BAA4C5B0A3A}" dt="2024-03-20T21:31:54.839" v="904" actId="478"/>
          <ac:spMkLst>
            <pc:docMk/>
            <pc:sldMk cId="3052749741" sldId="2144328246"/>
            <ac:spMk id="4" creationId="{09E2F66E-8A3C-AF45-A225-4C685BEB6666}"/>
          </ac:spMkLst>
        </pc:spChg>
        <pc:spChg chg="add del mod">
          <ac:chgData name="Reed Kiely" userId="768be38e-2fb5-40ce-925d-bd8e9d9e3c31" providerId="ADAL" clId="{5CD3A3FD-C54B-4DD2-BFFE-8BAA4C5B0A3A}" dt="2024-03-20T21:31:54.839" v="904" actId="478"/>
          <ac:spMkLst>
            <pc:docMk/>
            <pc:sldMk cId="3052749741" sldId="2144328246"/>
            <ac:spMk id="5" creationId="{247F4B9B-BF4B-0EDC-8479-7265B9D65904}"/>
          </ac:spMkLst>
        </pc:spChg>
        <pc:spChg chg="mod">
          <ac:chgData name="Reed Kiely" userId="768be38e-2fb5-40ce-925d-bd8e9d9e3c31" providerId="ADAL" clId="{5CD3A3FD-C54B-4DD2-BFFE-8BAA4C5B0A3A}" dt="2024-06-05T16:36:16.509" v="2314" actId="12788"/>
          <ac:spMkLst>
            <pc:docMk/>
            <pc:sldMk cId="3052749741" sldId="2144328246"/>
            <ac:spMk id="5" creationId="{24AF4F7C-D4EE-D561-D4B5-C67D719942CC}"/>
          </ac:spMkLst>
        </pc:spChg>
        <pc:spChg chg="add del mod">
          <ac:chgData name="Reed Kiely" userId="768be38e-2fb5-40ce-925d-bd8e9d9e3c31" providerId="ADAL" clId="{5CD3A3FD-C54B-4DD2-BFFE-8BAA4C5B0A3A}" dt="2024-04-03T21:16:22.991" v="2090" actId="478"/>
          <ac:spMkLst>
            <pc:docMk/>
            <pc:sldMk cId="3052749741" sldId="2144328246"/>
            <ac:spMk id="6" creationId="{A105CF53-D4DE-D662-9108-EF61F0D0C9E6}"/>
          </ac:spMkLst>
        </pc:spChg>
        <pc:spChg chg="add del mod">
          <ac:chgData name="Reed Kiely" userId="768be38e-2fb5-40ce-925d-bd8e9d9e3c31" providerId="ADAL" clId="{5CD3A3FD-C54B-4DD2-BFFE-8BAA4C5B0A3A}" dt="2024-03-21T14:44:00.538" v="1012" actId="478"/>
          <ac:spMkLst>
            <pc:docMk/>
            <pc:sldMk cId="3052749741" sldId="2144328246"/>
            <ac:spMk id="7" creationId="{0C9B67C0-03B3-24B5-EBF4-D4F242D36480}"/>
          </ac:spMkLst>
        </pc:spChg>
        <pc:spChg chg="mod ord">
          <ac:chgData name="Reed Kiely" userId="768be38e-2fb5-40ce-925d-bd8e9d9e3c31" providerId="ADAL" clId="{5CD3A3FD-C54B-4DD2-BFFE-8BAA4C5B0A3A}" dt="2024-04-03T21:16:20.262" v="2089" actId="167"/>
          <ac:spMkLst>
            <pc:docMk/>
            <pc:sldMk cId="3052749741" sldId="2144328246"/>
            <ac:spMk id="8" creationId="{C8C88E02-F6D0-44F0-B46B-CFF324F72288}"/>
          </ac:spMkLst>
        </pc:spChg>
        <pc:spChg chg="add mod">
          <ac:chgData name="Reed Kiely" userId="768be38e-2fb5-40ce-925d-bd8e9d9e3c31" providerId="ADAL" clId="{5CD3A3FD-C54B-4DD2-BFFE-8BAA4C5B0A3A}" dt="2024-03-20T21:28:25.187" v="768"/>
          <ac:spMkLst>
            <pc:docMk/>
            <pc:sldMk cId="3052749741" sldId="2144328246"/>
            <ac:spMk id="9" creationId="{15FEC9E2-5775-EF5F-22BA-32D11FC8EBBE}"/>
          </ac:spMkLst>
        </pc:spChg>
        <pc:spChg chg="add mod">
          <ac:chgData name="Reed Kiely" userId="768be38e-2fb5-40ce-925d-bd8e9d9e3c31" providerId="ADAL" clId="{5CD3A3FD-C54B-4DD2-BFFE-8BAA4C5B0A3A}" dt="2024-03-20T21:28:25.187" v="768"/>
          <ac:spMkLst>
            <pc:docMk/>
            <pc:sldMk cId="3052749741" sldId="2144328246"/>
            <ac:spMk id="10" creationId="{161EB71C-0B06-3301-3FA7-A48A219FECD2}"/>
          </ac:spMkLst>
        </pc:spChg>
        <pc:spChg chg="mod">
          <ac:chgData name="Reed Kiely" userId="768be38e-2fb5-40ce-925d-bd8e9d9e3c31" providerId="ADAL" clId="{5CD3A3FD-C54B-4DD2-BFFE-8BAA4C5B0A3A}" dt="2024-04-03T21:14:49.724" v="2077" actId="20577"/>
          <ac:spMkLst>
            <pc:docMk/>
            <pc:sldMk cId="3052749741" sldId="2144328246"/>
            <ac:spMk id="12" creationId="{FCBDB492-9443-3D4A-8E9D-B3CECB95DCD7}"/>
          </ac:spMkLst>
        </pc:spChg>
        <pc:spChg chg="mod">
          <ac:chgData name="Reed Kiely" userId="768be38e-2fb5-40ce-925d-bd8e9d9e3c31" providerId="ADAL" clId="{5CD3A3FD-C54B-4DD2-BFFE-8BAA4C5B0A3A}" dt="2024-04-03T21:22:26.950" v="2105" actId="20577"/>
          <ac:spMkLst>
            <pc:docMk/>
            <pc:sldMk cId="3052749741" sldId="2144328246"/>
            <ac:spMk id="13" creationId="{C7A003CA-B808-DAEA-76D9-EFC10B2F0F67}"/>
          </ac:spMkLst>
        </pc:spChg>
        <pc:spChg chg="add mod">
          <ac:chgData name="Reed Kiely" userId="768be38e-2fb5-40ce-925d-bd8e9d9e3c31" providerId="ADAL" clId="{5CD3A3FD-C54B-4DD2-BFFE-8BAA4C5B0A3A}" dt="2024-03-20T21:28:25.187" v="768"/>
          <ac:spMkLst>
            <pc:docMk/>
            <pc:sldMk cId="3052749741" sldId="2144328246"/>
            <ac:spMk id="14" creationId="{59CB5B45-D957-68A9-6440-0E033584B2B3}"/>
          </ac:spMkLst>
        </pc:spChg>
        <pc:spChg chg="mod">
          <ac:chgData name="Reed Kiely" userId="768be38e-2fb5-40ce-925d-bd8e9d9e3c31" providerId="ADAL" clId="{5CD3A3FD-C54B-4DD2-BFFE-8BAA4C5B0A3A}" dt="2024-03-20T15:28:46.075" v="97" actId="20577"/>
          <ac:spMkLst>
            <pc:docMk/>
            <pc:sldMk cId="3052749741" sldId="2144328246"/>
            <ac:spMk id="15" creationId="{CED9186F-5E83-4D49-830F-5289517B09DE}"/>
          </ac:spMkLst>
        </pc:spChg>
        <pc:spChg chg="add mod">
          <ac:chgData name="Reed Kiely" userId="768be38e-2fb5-40ce-925d-bd8e9d9e3c31" providerId="ADAL" clId="{5CD3A3FD-C54B-4DD2-BFFE-8BAA4C5B0A3A}" dt="2024-06-05T16:36:27.350" v="2316" actId="1582"/>
          <ac:spMkLst>
            <pc:docMk/>
            <pc:sldMk cId="3052749741" sldId="2144328246"/>
            <ac:spMk id="16" creationId="{53A91D5E-DECB-5316-8FC9-F6941041F179}"/>
          </ac:spMkLst>
        </pc:spChg>
        <pc:spChg chg="add mod">
          <ac:chgData name="Reed Kiely" userId="768be38e-2fb5-40ce-925d-bd8e9d9e3c31" providerId="ADAL" clId="{5CD3A3FD-C54B-4DD2-BFFE-8BAA4C5B0A3A}" dt="2024-06-05T16:36:19.577" v="2315" actId="12788"/>
          <ac:spMkLst>
            <pc:docMk/>
            <pc:sldMk cId="3052749741" sldId="2144328246"/>
            <ac:spMk id="17" creationId="{85A15D4E-174D-43AA-7972-0B625F19C299}"/>
          </ac:spMkLst>
        </pc:spChg>
        <pc:spChg chg="add del mod">
          <ac:chgData name="Reed Kiely" userId="768be38e-2fb5-40ce-925d-bd8e9d9e3c31" providerId="ADAL" clId="{5CD3A3FD-C54B-4DD2-BFFE-8BAA4C5B0A3A}" dt="2024-03-21T14:44:00.194" v="1011" actId="478"/>
          <ac:spMkLst>
            <pc:docMk/>
            <pc:sldMk cId="3052749741" sldId="2144328246"/>
            <ac:spMk id="18" creationId="{18CFDCC2-AD30-C18B-E82F-E7C64605B1C1}"/>
          </ac:spMkLst>
        </pc:spChg>
        <pc:spChg chg="add del mod">
          <ac:chgData name="Reed Kiely" userId="768be38e-2fb5-40ce-925d-bd8e9d9e3c31" providerId="ADAL" clId="{5CD3A3FD-C54B-4DD2-BFFE-8BAA4C5B0A3A}" dt="2024-03-21T13:13:26.123" v="907" actId="478"/>
          <ac:spMkLst>
            <pc:docMk/>
            <pc:sldMk cId="3052749741" sldId="2144328246"/>
            <ac:spMk id="19" creationId="{56F0F04E-FA3E-7011-0114-CDEB1E0793B1}"/>
          </ac:spMkLst>
        </pc:spChg>
        <pc:spChg chg="add del mod">
          <ac:chgData name="Reed Kiely" userId="768be38e-2fb5-40ce-925d-bd8e9d9e3c31" providerId="ADAL" clId="{5CD3A3FD-C54B-4DD2-BFFE-8BAA4C5B0A3A}" dt="2024-04-03T21:15:47.741" v="2079" actId="478"/>
          <ac:spMkLst>
            <pc:docMk/>
            <pc:sldMk cId="3052749741" sldId="2144328246"/>
            <ac:spMk id="20" creationId="{521A6AD5-EA15-5FE7-D9DB-5E95D794950B}"/>
          </ac:spMkLst>
        </pc:spChg>
        <pc:spChg chg="add del mod">
          <ac:chgData name="Reed Kiely" userId="768be38e-2fb5-40ce-925d-bd8e9d9e3c31" providerId="ADAL" clId="{5CD3A3FD-C54B-4DD2-BFFE-8BAA4C5B0A3A}" dt="2024-03-21T14:43:59.369" v="1010" actId="478"/>
          <ac:spMkLst>
            <pc:docMk/>
            <pc:sldMk cId="3052749741" sldId="2144328246"/>
            <ac:spMk id="21" creationId="{9DBC5C6B-8EDE-226D-66AC-058AAE11ED47}"/>
          </ac:spMkLst>
        </pc:spChg>
        <pc:spChg chg="add del mod">
          <ac:chgData name="Reed Kiely" userId="768be38e-2fb5-40ce-925d-bd8e9d9e3c31" providerId="ADAL" clId="{5CD3A3FD-C54B-4DD2-BFFE-8BAA4C5B0A3A}" dt="2024-03-21T13:13:20.731" v="906" actId="478"/>
          <ac:spMkLst>
            <pc:docMk/>
            <pc:sldMk cId="3052749741" sldId="2144328246"/>
            <ac:spMk id="22" creationId="{EC9AB85B-035D-8C0B-6485-E9EFF2604285}"/>
          </ac:spMkLst>
        </pc:spChg>
        <pc:spChg chg="add del mod">
          <ac:chgData name="Reed Kiely" userId="768be38e-2fb5-40ce-925d-bd8e9d9e3c31" providerId="ADAL" clId="{5CD3A3FD-C54B-4DD2-BFFE-8BAA4C5B0A3A}" dt="2024-03-21T13:13:19.918" v="905" actId="478"/>
          <ac:spMkLst>
            <pc:docMk/>
            <pc:sldMk cId="3052749741" sldId="2144328246"/>
            <ac:spMk id="23" creationId="{39A79621-113F-3A02-D105-066348CB0598}"/>
          </ac:spMkLst>
        </pc:spChg>
        <pc:spChg chg="del">
          <ac:chgData name="Reed Kiely" userId="768be38e-2fb5-40ce-925d-bd8e9d9e3c31" providerId="ADAL" clId="{5CD3A3FD-C54B-4DD2-BFFE-8BAA4C5B0A3A}" dt="2024-03-20T15:28:40.278" v="91" actId="478"/>
          <ac:spMkLst>
            <pc:docMk/>
            <pc:sldMk cId="3052749741" sldId="2144328246"/>
            <ac:spMk id="31" creationId="{EBE4BB2D-B4B2-1A61-325A-2802AF3EDF6E}"/>
          </ac:spMkLst>
        </pc:spChg>
        <pc:graphicFrameChg chg="del">
          <ac:chgData name="Reed Kiely" userId="768be38e-2fb5-40ce-925d-bd8e9d9e3c31" providerId="ADAL" clId="{5CD3A3FD-C54B-4DD2-BFFE-8BAA4C5B0A3A}" dt="2024-03-20T15:28:40.278" v="91" actId="478"/>
          <ac:graphicFrameMkLst>
            <pc:docMk/>
            <pc:sldMk cId="3052749741" sldId="2144328246"/>
            <ac:graphicFrameMk id="32" creationId="{6B54C590-848D-9B86-6273-9B327BCF38AA}"/>
          </ac:graphicFrameMkLst>
        </pc:graphicFrameChg>
        <pc:graphicFrameChg chg="del mod">
          <ac:chgData name="Reed Kiely" userId="768be38e-2fb5-40ce-925d-bd8e9d9e3c31" providerId="ADAL" clId="{5CD3A3FD-C54B-4DD2-BFFE-8BAA4C5B0A3A}" dt="2024-03-20T15:28:41.667" v="93" actId="478"/>
          <ac:graphicFrameMkLst>
            <pc:docMk/>
            <pc:sldMk cId="3052749741" sldId="2144328246"/>
            <ac:graphicFrameMk id="33" creationId="{D4D330A3-EBA8-91C5-BAF8-6748783B402B}"/>
          </ac:graphicFrameMkLst>
        </pc:graphicFrameChg>
        <pc:picChg chg="add del mod">
          <ac:chgData name="Reed Kiely" userId="768be38e-2fb5-40ce-925d-bd8e9d9e3c31" providerId="ADAL" clId="{5CD3A3FD-C54B-4DD2-BFFE-8BAA4C5B0A3A}" dt="2024-04-03T21:15:47.741" v="2079" actId="478"/>
          <ac:picMkLst>
            <pc:docMk/>
            <pc:sldMk cId="3052749741" sldId="2144328246"/>
            <ac:picMk id="14" creationId="{F49828F5-F9F9-DB40-637A-6E0E5E3F2C75}"/>
          </ac:picMkLst>
        </pc:picChg>
        <pc:picChg chg="add mod">
          <ac:chgData name="Reed Kiely" userId="768be38e-2fb5-40ce-925d-bd8e9d9e3c31" providerId="ADAL" clId="{5CD3A3FD-C54B-4DD2-BFFE-8BAA4C5B0A3A}" dt="2024-06-05T16:36:19.577" v="2315" actId="12788"/>
          <ac:picMkLst>
            <pc:docMk/>
            <pc:sldMk cId="3052749741" sldId="2144328246"/>
            <ac:picMk id="26" creationId="{A0924279-FEB4-CA42-CC2F-F553A674A27C}"/>
          </ac:picMkLst>
        </pc:picChg>
        <pc:picChg chg="add mod">
          <ac:chgData name="Reed Kiely" userId="768be38e-2fb5-40ce-925d-bd8e9d9e3c31" providerId="ADAL" clId="{5CD3A3FD-C54B-4DD2-BFFE-8BAA4C5B0A3A}" dt="2024-06-05T16:36:16.509" v="2314" actId="12788"/>
          <ac:picMkLst>
            <pc:docMk/>
            <pc:sldMk cId="3052749741" sldId="2144328246"/>
            <ac:picMk id="28" creationId="{4004FC4C-C989-0D2D-814C-84059FE7179E}"/>
          </ac:picMkLst>
        </pc:picChg>
        <pc:cxnChg chg="add del mod">
          <ac:chgData name="Reed Kiely" userId="768be38e-2fb5-40ce-925d-bd8e9d9e3c31" providerId="ADAL" clId="{5CD3A3FD-C54B-4DD2-BFFE-8BAA4C5B0A3A}" dt="2024-03-21T14:37:52.652" v="981" actId="478"/>
          <ac:cxnSpMkLst>
            <pc:docMk/>
            <pc:sldMk cId="3052749741" sldId="2144328246"/>
            <ac:cxnSpMk id="9" creationId="{211737DD-4CE4-4232-F7C9-554C09701576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eed Kiely" userId="768be38e-2fb5-40ce-925d-bd8e9d9e3c31" providerId="ADAL" clId="{5CD3A3FD-C54B-4DD2-BFFE-8BAA4C5B0A3A}" dt="2024-04-03T21:15:45.279" v="2078"/>
              <pc2:cmMkLst xmlns:pc2="http://schemas.microsoft.com/office/powerpoint/2019/9/main/command">
                <pc:docMk/>
                <pc:sldMk cId="3052749741" sldId="2144328246"/>
                <pc2:cmMk id="{91528052-6A07-4599-BD44-7D4A13370156}"/>
              </pc2:cmMkLst>
            </pc226:cmChg>
          </p:ext>
        </pc:extLst>
      </pc:sldChg>
      <pc:sldChg chg="del">
        <pc:chgData name="Reed Kiely" userId="768be38e-2fb5-40ce-925d-bd8e9d9e3c31" providerId="ADAL" clId="{5CD3A3FD-C54B-4DD2-BFFE-8BAA4C5B0A3A}" dt="2024-03-20T15:28:54.114" v="102" actId="47"/>
        <pc:sldMkLst>
          <pc:docMk/>
          <pc:sldMk cId="1609532819" sldId="2144328247"/>
        </pc:sldMkLst>
      </pc:sldChg>
      <pc:sldChg chg="del">
        <pc:chgData name="Reed Kiely" userId="768be38e-2fb5-40ce-925d-bd8e9d9e3c31" providerId="ADAL" clId="{5CD3A3FD-C54B-4DD2-BFFE-8BAA4C5B0A3A}" dt="2024-03-20T15:28:54.114" v="102" actId="47"/>
        <pc:sldMkLst>
          <pc:docMk/>
          <pc:sldMk cId="808231447" sldId="2144328249"/>
        </pc:sldMkLst>
      </pc:sldChg>
      <pc:sldChg chg="del">
        <pc:chgData name="Reed Kiely" userId="768be38e-2fb5-40ce-925d-bd8e9d9e3c31" providerId="ADAL" clId="{5CD3A3FD-C54B-4DD2-BFFE-8BAA4C5B0A3A}" dt="2024-03-20T15:28:54.114" v="102" actId="47"/>
        <pc:sldMkLst>
          <pc:docMk/>
          <pc:sldMk cId="2204032095" sldId="2144328251"/>
        </pc:sldMkLst>
      </pc:sldChg>
      <pc:sldChg chg="del">
        <pc:chgData name="Reed Kiely" userId="768be38e-2fb5-40ce-925d-bd8e9d9e3c31" providerId="ADAL" clId="{5CD3A3FD-C54B-4DD2-BFFE-8BAA4C5B0A3A}" dt="2024-03-20T15:28:54.114" v="102" actId="47"/>
        <pc:sldMkLst>
          <pc:docMk/>
          <pc:sldMk cId="609014488" sldId="2144328253"/>
        </pc:sldMkLst>
      </pc:sldChg>
      <pc:sldChg chg="del">
        <pc:chgData name="Reed Kiely" userId="768be38e-2fb5-40ce-925d-bd8e9d9e3c31" providerId="ADAL" clId="{5CD3A3FD-C54B-4DD2-BFFE-8BAA4C5B0A3A}" dt="2024-03-20T15:28:54.114" v="102" actId="47"/>
        <pc:sldMkLst>
          <pc:docMk/>
          <pc:sldMk cId="2184134654" sldId="2144328254"/>
        </pc:sldMkLst>
      </pc:sldChg>
      <pc:sldChg chg="del">
        <pc:chgData name="Reed Kiely" userId="768be38e-2fb5-40ce-925d-bd8e9d9e3c31" providerId="ADAL" clId="{5CD3A3FD-C54B-4DD2-BFFE-8BAA4C5B0A3A}" dt="2024-03-20T15:28:54.114" v="102" actId="47"/>
        <pc:sldMkLst>
          <pc:docMk/>
          <pc:sldMk cId="2644160939" sldId="2144328255"/>
        </pc:sldMkLst>
      </pc:sldChg>
      <pc:sldChg chg="del">
        <pc:chgData name="Reed Kiely" userId="768be38e-2fb5-40ce-925d-bd8e9d9e3c31" providerId="ADAL" clId="{5CD3A3FD-C54B-4DD2-BFFE-8BAA4C5B0A3A}" dt="2024-03-20T15:28:54.114" v="102" actId="47"/>
        <pc:sldMkLst>
          <pc:docMk/>
          <pc:sldMk cId="1615912867" sldId="2144328256"/>
        </pc:sldMkLst>
      </pc:sldChg>
      <pc:sldChg chg="del">
        <pc:chgData name="Reed Kiely" userId="768be38e-2fb5-40ce-925d-bd8e9d9e3c31" providerId="ADAL" clId="{5CD3A3FD-C54B-4DD2-BFFE-8BAA4C5B0A3A}" dt="2024-03-20T15:28:54.114" v="102" actId="47"/>
        <pc:sldMkLst>
          <pc:docMk/>
          <pc:sldMk cId="4026988366" sldId="2144328257"/>
        </pc:sldMkLst>
      </pc:sldChg>
      <pc:sldChg chg="del">
        <pc:chgData name="Reed Kiely" userId="768be38e-2fb5-40ce-925d-bd8e9d9e3c31" providerId="ADAL" clId="{5CD3A3FD-C54B-4DD2-BFFE-8BAA4C5B0A3A}" dt="2024-03-20T15:27:23.289" v="61" actId="47"/>
        <pc:sldMkLst>
          <pc:docMk/>
          <pc:sldMk cId="3824989742" sldId="2144328292"/>
        </pc:sldMkLst>
      </pc:sldChg>
      <pc:sldChg chg="del">
        <pc:chgData name="Reed Kiely" userId="768be38e-2fb5-40ce-925d-bd8e9d9e3c31" providerId="ADAL" clId="{5CD3A3FD-C54B-4DD2-BFFE-8BAA4C5B0A3A}" dt="2024-03-20T15:28:54.114" v="102" actId="47"/>
        <pc:sldMkLst>
          <pc:docMk/>
          <pc:sldMk cId="1081795882" sldId="2144328293"/>
        </pc:sldMkLst>
      </pc:sldChg>
      <pc:sldChg chg="del">
        <pc:chgData name="Reed Kiely" userId="768be38e-2fb5-40ce-925d-bd8e9d9e3c31" providerId="ADAL" clId="{5CD3A3FD-C54B-4DD2-BFFE-8BAA4C5B0A3A}" dt="2024-03-20T15:28:54.114" v="102" actId="47"/>
        <pc:sldMkLst>
          <pc:docMk/>
          <pc:sldMk cId="1496240040" sldId="2146846038"/>
        </pc:sldMkLst>
      </pc:sldChg>
      <pc:sldChg chg="addSp delSp modSp add mod addCm delCm modCm">
        <pc:chgData name="Reed Kiely" userId="768be38e-2fb5-40ce-925d-bd8e9d9e3c31" providerId="ADAL" clId="{5CD3A3FD-C54B-4DD2-BFFE-8BAA4C5B0A3A}" dt="2024-06-05T16:35:20.591" v="2288" actId="1076"/>
        <pc:sldMkLst>
          <pc:docMk/>
          <pc:sldMk cId="2780405979" sldId="2146846039"/>
        </pc:sldMkLst>
        <pc:spChg chg="add mod">
          <ac:chgData name="Reed Kiely" userId="768be38e-2fb5-40ce-925d-bd8e9d9e3c31" providerId="ADAL" clId="{5CD3A3FD-C54B-4DD2-BFFE-8BAA4C5B0A3A}" dt="2024-06-05T16:35:20.591" v="2288" actId="1076"/>
          <ac:spMkLst>
            <pc:docMk/>
            <pc:sldMk cId="2780405979" sldId="2146846039"/>
            <ac:spMk id="2" creationId="{2ED54548-EE21-BC6A-1D66-2B2415276E92}"/>
          </ac:spMkLst>
        </pc:spChg>
        <pc:spChg chg="add del mod">
          <ac:chgData name="Reed Kiely" userId="768be38e-2fb5-40ce-925d-bd8e9d9e3c31" providerId="ADAL" clId="{5CD3A3FD-C54B-4DD2-BFFE-8BAA4C5B0A3A}" dt="2024-03-25T13:42:31.762" v="1376" actId="478"/>
          <ac:spMkLst>
            <pc:docMk/>
            <pc:sldMk cId="2780405979" sldId="2146846039"/>
            <ac:spMk id="2" creationId="{E458FD73-D8F6-8A0F-B49E-28C9432CFDA5}"/>
          </ac:spMkLst>
        </pc:spChg>
        <pc:spChg chg="add mod">
          <ac:chgData name="Reed Kiely" userId="768be38e-2fb5-40ce-925d-bd8e9d9e3c31" providerId="ADAL" clId="{5CD3A3FD-C54B-4DD2-BFFE-8BAA4C5B0A3A}" dt="2024-06-05T16:35:20.591" v="2288" actId="1076"/>
          <ac:spMkLst>
            <pc:docMk/>
            <pc:sldMk cId="2780405979" sldId="2146846039"/>
            <ac:spMk id="3" creationId="{21BA9E28-AF21-294E-F02F-58014827BFC1}"/>
          </ac:spMkLst>
        </pc:spChg>
        <pc:spChg chg="add del mod">
          <ac:chgData name="Reed Kiely" userId="768be38e-2fb5-40ce-925d-bd8e9d9e3c31" providerId="ADAL" clId="{5CD3A3FD-C54B-4DD2-BFFE-8BAA4C5B0A3A}" dt="2024-03-25T13:42:04.449" v="1364" actId="478"/>
          <ac:spMkLst>
            <pc:docMk/>
            <pc:sldMk cId="2780405979" sldId="2146846039"/>
            <ac:spMk id="4" creationId="{11459FF8-534A-4D54-748E-CBC351CB72A5}"/>
          </ac:spMkLst>
        </pc:spChg>
        <pc:spChg chg="mod">
          <ac:chgData name="Reed Kiely" userId="768be38e-2fb5-40ce-925d-bd8e9d9e3c31" providerId="ADAL" clId="{5CD3A3FD-C54B-4DD2-BFFE-8BAA4C5B0A3A}" dt="2024-06-05T16:35:14.514" v="2286" actId="20577"/>
          <ac:spMkLst>
            <pc:docMk/>
            <pc:sldMk cId="2780405979" sldId="2146846039"/>
            <ac:spMk id="6" creationId="{12612813-8767-21A7-446E-609C289864D4}"/>
          </ac:spMkLst>
        </pc:spChg>
        <pc:spChg chg="del mod">
          <ac:chgData name="Reed Kiely" userId="768be38e-2fb5-40ce-925d-bd8e9d9e3c31" providerId="ADAL" clId="{5CD3A3FD-C54B-4DD2-BFFE-8BAA4C5B0A3A}" dt="2024-04-03T20:38:28.318" v="1877" actId="478"/>
          <ac:spMkLst>
            <pc:docMk/>
            <pc:sldMk cId="2780405979" sldId="2146846039"/>
            <ac:spMk id="7" creationId="{EDE975E7-7A73-FC4F-D53C-CD12BFD00878}"/>
          </ac:spMkLst>
        </pc:spChg>
        <pc:spChg chg="mod">
          <ac:chgData name="Reed Kiely" userId="768be38e-2fb5-40ce-925d-bd8e9d9e3c31" providerId="ADAL" clId="{5CD3A3FD-C54B-4DD2-BFFE-8BAA4C5B0A3A}" dt="2024-04-03T20:40:00.538" v="1916" actId="34135"/>
          <ac:spMkLst>
            <pc:docMk/>
            <pc:sldMk cId="2780405979" sldId="2146846039"/>
            <ac:spMk id="8" creationId="{C8C88E02-F6D0-44F0-B46B-CFF324F72288}"/>
          </ac:spMkLst>
        </pc:spChg>
        <pc:spChg chg="mod">
          <ac:chgData name="Reed Kiely" userId="768be38e-2fb5-40ce-925d-bd8e9d9e3c31" providerId="ADAL" clId="{5CD3A3FD-C54B-4DD2-BFFE-8BAA4C5B0A3A}" dt="2024-04-03T20:46:39.118" v="1974" actId="207"/>
          <ac:spMkLst>
            <pc:docMk/>
            <pc:sldMk cId="2780405979" sldId="2146846039"/>
            <ac:spMk id="12" creationId="{FCBDB492-9443-3D4A-8E9D-B3CECB95DCD7}"/>
          </ac:spMkLst>
        </pc:spChg>
        <pc:spChg chg="mod">
          <ac:chgData name="Reed Kiely" userId="768be38e-2fb5-40ce-925d-bd8e9d9e3c31" providerId="ADAL" clId="{5CD3A3FD-C54B-4DD2-BFFE-8BAA4C5B0A3A}" dt="2024-06-05T16:35:12.048" v="2284" actId="20577"/>
          <ac:spMkLst>
            <pc:docMk/>
            <pc:sldMk cId="2780405979" sldId="2146846039"/>
            <ac:spMk id="13" creationId="{C7A003CA-B808-DAEA-76D9-EFC10B2F0F67}"/>
          </ac:spMkLst>
        </pc:spChg>
        <pc:spChg chg="del mod">
          <ac:chgData name="Reed Kiely" userId="768be38e-2fb5-40ce-925d-bd8e9d9e3c31" providerId="ADAL" clId="{5CD3A3FD-C54B-4DD2-BFFE-8BAA4C5B0A3A}" dt="2024-04-03T20:40:32.684" v="1939" actId="478"/>
          <ac:spMkLst>
            <pc:docMk/>
            <pc:sldMk cId="2780405979" sldId="2146846039"/>
            <ac:spMk id="14" creationId="{518CDB83-D46E-4C38-8056-051402C51ACB}"/>
          </ac:spMkLst>
        </pc:spChg>
        <pc:grpChg chg="del mod">
          <ac:chgData name="Reed Kiely" userId="768be38e-2fb5-40ce-925d-bd8e9d9e3c31" providerId="ADAL" clId="{5CD3A3FD-C54B-4DD2-BFFE-8BAA4C5B0A3A}" dt="2024-04-03T20:38:26.100" v="1876" actId="478"/>
          <ac:grpSpMkLst>
            <pc:docMk/>
            <pc:sldMk cId="2780405979" sldId="2146846039"/>
            <ac:grpSpMk id="17" creationId="{50F4B573-B702-4623-3254-60739A9B119C}"/>
          </ac:grpSpMkLst>
        </pc:grpChg>
        <pc:graphicFrameChg chg="mod">
          <ac:chgData name="Reed Kiely" userId="768be38e-2fb5-40ce-925d-bd8e9d9e3c31" providerId="ADAL" clId="{5CD3A3FD-C54B-4DD2-BFFE-8BAA4C5B0A3A}" dt="2024-06-05T16:35:20.591" v="2288" actId="1076"/>
          <ac:graphicFrameMkLst>
            <pc:docMk/>
            <pc:sldMk cId="2780405979" sldId="2146846039"/>
            <ac:graphicFrameMk id="5" creationId="{552EFEDA-7A14-9D58-A265-7E92ED993DAB}"/>
          </ac:graphicFrameMkLst>
        </pc:graphicFrameChg>
        <pc:picChg chg="add del mod ord">
          <ac:chgData name="Reed Kiely" userId="768be38e-2fb5-40ce-925d-bd8e9d9e3c31" providerId="ADAL" clId="{5CD3A3FD-C54B-4DD2-BFFE-8BAA4C5B0A3A}" dt="2024-03-25T13:42:28.823" v="1375" actId="21"/>
          <ac:picMkLst>
            <pc:docMk/>
            <pc:sldMk cId="2780405979" sldId="2146846039"/>
            <ac:picMk id="3" creationId="{508990C1-4A46-BBE1-162C-54A36DA0FDD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eed Kiely" userId="768be38e-2fb5-40ce-925d-bd8e9d9e3c31" providerId="ADAL" clId="{5CD3A3FD-C54B-4DD2-BFFE-8BAA4C5B0A3A}" dt="2024-04-03T20:39:32.299" v="1904"/>
              <pc2:cmMkLst xmlns:pc2="http://schemas.microsoft.com/office/powerpoint/2019/9/main/command">
                <pc:docMk/>
                <pc:sldMk cId="2780405979" sldId="2146846039"/>
                <pc2:cmMk id="{E990A2C5-8322-49A4-BB0D-8D3A367AE3FD}"/>
              </pc2:cmMkLst>
              <pc226:cmRplyChg chg="add">
                <pc226:chgData name="Reed Kiely" userId="768be38e-2fb5-40ce-925d-bd8e9d9e3c31" providerId="ADAL" clId="{5CD3A3FD-C54B-4DD2-BFFE-8BAA4C5B0A3A}" dt="2024-04-03T20:39:32.299" v="1904"/>
                <pc2:cmRplyMkLst xmlns:pc2="http://schemas.microsoft.com/office/powerpoint/2019/9/main/command">
                  <pc:docMk/>
                  <pc:sldMk cId="2780405979" sldId="2146846039"/>
                  <pc2:cmMk id="{E990A2C5-8322-49A4-BB0D-8D3A367AE3FD}"/>
                  <pc2:cmRplyMk id="{3607BB3A-4DF7-42FB-BCA5-D38934EC585F}"/>
                </pc2:cmRplyMkLst>
              </pc226:cmRplyChg>
            </pc226:cmChg>
            <pc226:cmChg xmlns:pc226="http://schemas.microsoft.com/office/powerpoint/2022/06/main/command" chg="del mod">
              <pc226:chgData name="Reed Kiely" userId="768be38e-2fb5-40ce-925d-bd8e9d9e3c31" providerId="ADAL" clId="{5CD3A3FD-C54B-4DD2-BFFE-8BAA4C5B0A3A}" dt="2024-06-05T16:35:16.595" v="2287"/>
              <pc2:cmMkLst xmlns:pc2="http://schemas.microsoft.com/office/powerpoint/2019/9/main/command">
                <pc:docMk/>
                <pc:sldMk cId="2780405979" sldId="2146846039"/>
                <pc2:cmMk id="{4D5427DF-B629-4642-BDB4-7F7ED9DDDECE}"/>
              </pc2:cmMkLst>
            </pc226:cmChg>
          </p:ext>
        </pc:extLst>
      </pc:sldChg>
      <pc:sldChg chg="addSp delSp modSp add mod ord delCm modCm">
        <pc:chgData name="Reed Kiely" userId="768be38e-2fb5-40ce-925d-bd8e9d9e3c31" providerId="ADAL" clId="{5CD3A3FD-C54B-4DD2-BFFE-8BAA4C5B0A3A}" dt="2024-06-05T16:34:43.319" v="2256"/>
        <pc:sldMkLst>
          <pc:docMk/>
          <pc:sldMk cId="2212984482" sldId="2146846040"/>
        </pc:sldMkLst>
        <pc:spChg chg="mod">
          <ac:chgData name="Reed Kiely" userId="768be38e-2fb5-40ce-925d-bd8e9d9e3c31" providerId="ADAL" clId="{5CD3A3FD-C54B-4DD2-BFFE-8BAA4C5B0A3A}" dt="2024-04-03T21:12:49.712" v="1995" actId="20577"/>
          <ac:spMkLst>
            <pc:docMk/>
            <pc:sldMk cId="2212984482" sldId="2146846040"/>
            <ac:spMk id="12" creationId="{FCBDB492-9443-3D4A-8E9D-B3CECB95DCD7}"/>
          </ac:spMkLst>
        </pc:spChg>
        <pc:spChg chg="mod">
          <ac:chgData name="Reed Kiely" userId="768be38e-2fb5-40ce-925d-bd8e9d9e3c31" providerId="ADAL" clId="{5CD3A3FD-C54B-4DD2-BFFE-8BAA4C5B0A3A}" dt="2024-04-03T21:21:53.928" v="2104" actId="2"/>
          <ac:spMkLst>
            <pc:docMk/>
            <pc:sldMk cId="2212984482" sldId="2146846040"/>
            <ac:spMk id="13" creationId="{C7A003CA-B808-DAEA-76D9-EFC10B2F0F67}"/>
          </ac:spMkLst>
        </pc:spChg>
        <pc:spChg chg="mod">
          <ac:chgData name="Reed Kiely" userId="768be38e-2fb5-40ce-925d-bd8e9d9e3c31" providerId="ADAL" clId="{5CD3A3FD-C54B-4DD2-BFFE-8BAA4C5B0A3A}" dt="2024-06-05T16:34:39.239" v="2255" actId="20577"/>
          <ac:spMkLst>
            <pc:docMk/>
            <pc:sldMk cId="2212984482" sldId="2146846040"/>
            <ac:spMk id="49" creationId="{86C14E70-B64B-F397-792B-E6CFDB66841F}"/>
          </ac:spMkLst>
        </pc:spChg>
        <pc:picChg chg="add del mod">
          <ac:chgData name="Reed Kiely" userId="768be38e-2fb5-40ce-925d-bd8e9d9e3c31" providerId="ADAL" clId="{5CD3A3FD-C54B-4DD2-BFFE-8BAA4C5B0A3A}" dt="2024-03-25T13:42:48.196" v="1377" actId="478"/>
          <ac:picMkLst>
            <pc:docMk/>
            <pc:sldMk cId="2212984482" sldId="2146846040"/>
            <ac:picMk id="3" creationId="{D5F5F3DA-E4C1-DED1-A5D8-67F4F118D3A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Reed Kiely" userId="768be38e-2fb5-40ce-925d-bd8e9d9e3c31" providerId="ADAL" clId="{5CD3A3FD-C54B-4DD2-BFFE-8BAA4C5B0A3A}" dt="2024-06-05T16:34:43.319" v="2256"/>
              <pc2:cmMkLst xmlns:pc2="http://schemas.microsoft.com/office/powerpoint/2019/9/main/command">
                <pc:docMk/>
                <pc:sldMk cId="2212984482" sldId="2146846040"/>
                <pc2:cmMk id="{16612222-24A9-4072-9965-3CB707B9D00C}"/>
              </pc2:cmMkLst>
            </pc226:cmChg>
          </p:ext>
        </pc:extLst>
      </pc:sldChg>
      <pc:sldChg chg="addSp delSp modSp add mod ord">
        <pc:chgData name="Reed Kiely" userId="768be38e-2fb5-40ce-925d-bd8e9d9e3c31" providerId="ADAL" clId="{5CD3A3FD-C54B-4DD2-BFFE-8BAA4C5B0A3A}" dt="2024-04-03T20:46:49.801" v="1976" actId="207"/>
        <pc:sldMkLst>
          <pc:docMk/>
          <pc:sldMk cId="3802639645" sldId="2146846041"/>
        </pc:sldMkLst>
        <pc:spChg chg="mod">
          <ac:chgData name="Reed Kiely" userId="768be38e-2fb5-40ce-925d-bd8e9d9e3c31" providerId="ADAL" clId="{5CD3A3FD-C54B-4DD2-BFFE-8BAA4C5B0A3A}" dt="2024-04-03T20:32:45.877" v="1707" actId="1076"/>
          <ac:spMkLst>
            <pc:docMk/>
            <pc:sldMk cId="3802639645" sldId="2146846041"/>
            <ac:spMk id="2" creationId="{E198B853-A8B7-0CAE-8D8E-89A480A2F60C}"/>
          </ac:spMkLst>
        </pc:spChg>
        <pc:spChg chg="del mod">
          <ac:chgData name="Reed Kiely" userId="768be38e-2fb5-40ce-925d-bd8e9d9e3c31" providerId="ADAL" clId="{5CD3A3FD-C54B-4DD2-BFFE-8BAA4C5B0A3A}" dt="2024-04-03T20:34:11.115" v="1732" actId="478"/>
          <ac:spMkLst>
            <pc:docMk/>
            <pc:sldMk cId="3802639645" sldId="2146846041"/>
            <ac:spMk id="3" creationId="{F2B3A55F-807F-F389-142D-6065B08D3179}"/>
          </ac:spMkLst>
        </pc:spChg>
        <pc:spChg chg="mod">
          <ac:chgData name="Reed Kiely" userId="768be38e-2fb5-40ce-925d-bd8e9d9e3c31" providerId="ADAL" clId="{5CD3A3FD-C54B-4DD2-BFFE-8BAA4C5B0A3A}" dt="2024-04-03T20:34:00.452" v="1729" actId="207"/>
          <ac:spMkLst>
            <pc:docMk/>
            <pc:sldMk cId="3802639645" sldId="2146846041"/>
            <ac:spMk id="6" creationId="{37A1EB99-A987-BB4F-9283-0E0BACBA16F3}"/>
          </ac:spMkLst>
        </pc:spChg>
        <pc:spChg chg="mod">
          <ac:chgData name="Reed Kiely" userId="768be38e-2fb5-40ce-925d-bd8e9d9e3c31" providerId="ADAL" clId="{5CD3A3FD-C54B-4DD2-BFFE-8BAA4C5B0A3A}" dt="2024-04-03T20:33:07.727" v="1712" actId="207"/>
          <ac:spMkLst>
            <pc:docMk/>
            <pc:sldMk cId="3802639645" sldId="2146846041"/>
            <ac:spMk id="10" creationId="{A6B0E882-B4D2-7EEC-9575-FB9492FDEC5D}"/>
          </ac:spMkLst>
        </pc:spChg>
        <pc:spChg chg="mod">
          <ac:chgData name="Reed Kiely" userId="768be38e-2fb5-40ce-925d-bd8e9d9e3c31" providerId="ADAL" clId="{5CD3A3FD-C54B-4DD2-BFFE-8BAA4C5B0A3A}" dt="2024-04-03T20:46:49.801" v="1976" actId="207"/>
          <ac:spMkLst>
            <pc:docMk/>
            <pc:sldMk cId="3802639645" sldId="2146846041"/>
            <ac:spMk id="12" creationId="{FCBDB492-9443-3D4A-8E9D-B3CECB95DCD7}"/>
          </ac:spMkLst>
        </pc:spChg>
        <pc:spChg chg="mod">
          <ac:chgData name="Reed Kiely" userId="768be38e-2fb5-40ce-925d-bd8e9d9e3c31" providerId="ADAL" clId="{5CD3A3FD-C54B-4DD2-BFFE-8BAA4C5B0A3A}" dt="2024-03-20T15:58:13.247" v="412" actId="1076"/>
          <ac:spMkLst>
            <pc:docMk/>
            <pc:sldMk cId="3802639645" sldId="2146846041"/>
            <ac:spMk id="13" creationId="{C7A003CA-B808-DAEA-76D9-EFC10B2F0F67}"/>
          </ac:spMkLst>
        </pc:spChg>
        <pc:spChg chg="mod">
          <ac:chgData name="Reed Kiely" userId="768be38e-2fb5-40ce-925d-bd8e9d9e3c31" providerId="ADAL" clId="{5CD3A3FD-C54B-4DD2-BFFE-8BAA4C5B0A3A}" dt="2024-04-03T20:33:09.991" v="1713" actId="207"/>
          <ac:spMkLst>
            <pc:docMk/>
            <pc:sldMk cId="3802639645" sldId="2146846041"/>
            <ac:spMk id="14" creationId="{6CE01038-D25A-C19B-E7A9-E4CBD2F16294}"/>
          </ac:spMkLst>
        </pc:spChg>
        <pc:spChg chg="mod">
          <ac:chgData name="Reed Kiely" userId="768be38e-2fb5-40ce-925d-bd8e9d9e3c31" providerId="ADAL" clId="{5CD3A3FD-C54B-4DD2-BFFE-8BAA4C5B0A3A}" dt="2024-04-03T20:33:53.075" v="1728" actId="207"/>
          <ac:spMkLst>
            <pc:docMk/>
            <pc:sldMk cId="3802639645" sldId="2146846041"/>
            <ac:spMk id="16" creationId="{313ED350-BA6A-C8DD-7402-4EE3F4C06501}"/>
          </ac:spMkLst>
        </pc:spChg>
        <pc:spChg chg="add del mod">
          <ac:chgData name="Reed Kiely" userId="768be38e-2fb5-40ce-925d-bd8e9d9e3c31" providerId="ADAL" clId="{5CD3A3FD-C54B-4DD2-BFFE-8BAA4C5B0A3A}" dt="2024-04-03T20:35:51.605" v="1857" actId="478"/>
          <ac:spMkLst>
            <pc:docMk/>
            <pc:sldMk cId="3802639645" sldId="2146846041"/>
            <ac:spMk id="18" creationId="{DD75A1DE-F226-61DD-87ED-70CDC1155405}"/>
          </ac:spMkLst>
        </pc:spChg>
        <pc:grpChg chg="add mod">
          <ac:chgData name="Reed Kiely" userId="768be38e-2fb5-40ce-925d-bd8e9d9e3c31" providerId="ADAL" clId="{5CD3A3FD-C54B-4DD2-BFFE-8BAA4C5B0A3A}" dt="2024-04-03T20:33:00.184" v="1709" actId="555"/>
          <ac:grpSpMkLst>
            <pc:docMk/>
            <pc:sldMk cId="3802639645" sldId="2146846041"/>
            <ac:grpSpMk id="7" creationId="{D25594CB-05D4-1AC4-0AE5-483F4C7FC85F}"/>
          </ac:grpSpMkLst>
        </pc:grpChg>
        <pc:grpChg chg="mod">
          <ac:chgData name="Reed Kiely" userId="768be38e-2fb5-40ce-925d-bd8e9d9e3c31" providerId="ADAL" clId="{5CD3A3FD-C54B-4DD2-BFFE-8BAA4C5B0A3A}" dt="2024-04-03T20:33:00.184" v="1709" actId="555"/>
          <ac:grpSpMkLst>
            <pc:docMk/>
            <pc:sldMk cId="3802639645" sldId="2146846041"/>
            <ac:grpSpMk id="9" creationId="{B67275B6-77F0-ED3F-3E98-1494604DA229}"/>
          </ac:grpSpMkLst>
        </pc:grpChg>
        <pc:picChg chg="add del mod">
          <ac:chgData name="Reed Kiely" userId="768be38e-2fb5-40ce-925d-bd8e9d9e3c31" providerId="ADAL" clId="{5CD3A3FD-C54B-4DD2-BFFE-8BAA4C5B0A3A}" dt="2024-03-20T15:59:14.536" v="419" actId="478"/>
          <ac:picMkLst>
            <pc:docMk/>
            <pc:sldMk cId="3802639645" sldId="2146846041"/>
            <ac:picMk id="3" creationId="{827DC163-C780-1E46-7850-D9871F4D52FC}"/>
          </ac:picMkLst>
        </pc:picChg>
        <pc:picChg chg="add del mod">
          <ac:chgData name="Reed Kiely" userId="768be38e-2fb5-40ce-925d-bd8e9d9e3c31" providerId="ADAL" clId="{5CD3A3FD-C54B-4DD2-BFFE-8BAA4C5B0A3A}" dt="2024-03-20T15:59:14.536" v="419" actId="478"/>
          <ac:picMkLst>
            <pc:docMk/>
            <pc:sldMk cId="3802639645" sldId="2146846041"/>
            <ac:picMk id="5" creationId="{96378037-28FC-4AA7-3029-352AAD8E3590}"/>
          </ac:picMkLst>
        </pc:picChg>
        <pc:picChg chg="add del mod">
          <ac:chgData name="Reed Kiely" userId="768be38e-2fb5-40ce-925d-bd8e9d9e3c31" providerId="ADAL" clId="{5CD3A3FD-C54B-4DD2-BFFE-8BAA4C5B0A3A}" dt="2024-03-25T13:44:16.567" v="1472" actId="478"/>
          <ac:picMkLst>
            <pc:docMk/>
            <pc:sldMk cId="3802639645" sldId="2146846041"/>
            <ac:picMk id="7" creationId="{4D659F40-F1FE-C739-48DE-16D6E525CC01}"/>
          </ac:picMkLst>
        </pc:picChg>
      </pc:sldChg>
      <pc:sldChg chg="addSp delSp modSp add mod ord">
        <pc:chgData name="Reed Kiely" userId="768be38e-2fb5-40ce-925d-bd8e9d9e3c31" providerId="ADAL" clId="{5CD3A3FD-C54B-4DD2-BFFE-8BAA4C5B0A3A}" dt="2024-04-03T21:25:07.097" v="2189" actId="1076"/>
        <pc:sldMkLst>
          <pc:docMk/>
          <pc:sldMk cId="4196401543" sldId="2146846042"/>
        </pc:sldMkLst>
        <pc:spChg chg="mod">
          <ac:chgData name="Reed Kiely" userId="768be38e-2fb5-40ce-925d-bd8e9d9e3c31" providerId="ADAL" clId="{5CD3A3FD-C54B-4DD2-BFFE-8BAA4C5B0A3A}" dt="2024-03-25T13:44:56.042" v="1511" actId="14100"/>
          <ac:spMkLst>
            <pc:docMk/>
            <pc:sldMk cId="4196401543" sldId="2146846042"/>
            <ac:spMk id="2" creationId="{828B9C07-48DD-3211-4293-EC9E60702D7E}"/>
          </ac:spMkLst>
        </pc:spChg>
        <pc:spChg chg="mod">
          <ac:chgData name="Reed Kiely" userId="768be38e-2fb5-40ce-925d-bd8e9d9e3c31" providerId="ADAL" clId="{5CD3A3FD-C54B-4DD2-BFFE-8BAA4C5B0A3A}" dt="2024-04-03T21:24:54.397" v="2186" actId="14100"/>
          <ac:spMkLst>
            <pc:docMk/>
            <pc:sldMk cId="4196401543" sldId="2146846042"/>
            <ac:spMk id="5" creationId="{25CC6E1E-30EA-F90F-48CF-1A9E364D1078}"/>
          </ac:spMkLst>
        </pc:spChg>
        <pc:spChg chg="mod">
          <ac:chgData name="Reed Kiely" userId="768be38e-2fb5-40ce-925d-bd8e9d9e3c31" providerId="ADAL" clId="{5CD3A3FD-C54B-4DD2-BFFE-8BAA4C5B0A3A}" dt="2024-04-03T21:25:03.234" v="2188" actId="115"/>
          <ac:spMkLst>
            <pc:docMk/>
            <pc:sldMk cId="4196401543" sldId="2146846042"/>
            <ac:spMk id="6" creationId="{3406902E-F4C0-ECA4-90C3-43BE2F90BDFF}"/>
          </ac:spMkLst>
        </pc:spChg>
        <pc:spChg chg="mod">
          <ac:chgData name="Reed Kiely" userId="768be38e-2fb5-40ce-925d-bd8e9d9e3c31" providerId="ADAL" clId="{5CD3A3FD-C54B-4DD2-BFFE-8BAA4C5B0A3A}" dt="2024-04-03T21:24:19.280" v="2144" actId="1076"/>
          <ac:spMkLst>
            <pc:docMk/>
            <pc:sldMk cId="4196401543" sldId="2146846042"/>
            <ac:spMk id="7" creationId="{4CD664B8-13FE-F594-723B-AAFB4E718C38}"/>
          </ac:spMkLst>
        </pc:spChg>
        <pc:spChg chg="mod">
          <ac:chgData name="Reed Kiely" userId="768be38e-2fb5-40ce-925d-bd8e9d9e3c31" providerId="ADAL" clId="{5CD3A3FD-C54B-4DD2-BFFE-8BAA4C5B0A3A}" dt="2024-04-03T20:46:44.040" v="1975" actId="207"/>
          <ac:spMkLst>
            <pc:docMk/>
            <pc:sldMk cId="4196401543" sldId="2146846042"/>
            <ac:spMk id="12" creationId="{FCBDB492-9443-3D4A-8E9D-B3CECB95DCD7}"/>
          </ac:spMkLst>
        </pc:spChg>
        <pc:spChg chg="mod">
          <ac:chgData name="Reed Kiely" userId="768be38e-2fb5-40ce-925d-bd8e9d9e3c31" providerId="ADAL" clId="{5CD3A3FD-C54B-4DD2-BFFE-8BAA4C5B0A3A}" dt="2024-04-03T21:23:49.923" v="2137" actId="14100"/>
          <ac:spMkLst>
            <pc:docMk/>
            <pc:sldMk cId="4196401543" sldId="2146846042"/>
            <ac:spMk id="13" creationId="{C7A003CA-B808-DAEA-76D9-EFC10B2F0F67}"/>
          </ac:spMkLst>
        </pc:spChg>
        <pc:spChg chg="mod">
          <ac:chgData name="Reed Kiely" userId="768be38e-2fb5-40ce-925d-bd8e9d9e3c31" providerId="ADAL" clId="{5CD3A3FD-C54B-4DD2-BFFE-8BAA4C5B0A3A}" dt="2024-04-03T21:24:19.280" v="2144" actId="1076"/>
          <ac:spMkLst>
            <pc:docMk/>
            <pc:sldMk cId="4196401543" sldId="2146846042"/>
            <ac:spMk id="30" creationId="{4AC6F8DB-CCD9-F621-6721-2EF821A4FD17}"/>
          </ac:spMkLst>
        </pc:spChg>
        <pc:spChg chg="mod">
          <ac:chgData name="Reed Kiely" userId="768be38e-2fb5-40ce-925d-bd8e9d9e3c31" providerId="ADAL" clId="{5CD3A3FD-C54B-4DD2-BFFE-8BAA4C5B0A3A}" dt="2024-04-03T21:24:19.280" v="2144" actId="1076"/>
          <ac:spMkLst>
            <pc:docMk/>
            <pc:sldMk cId="4196401543" sldId="2146846042"/>
            <ac:spMk id="31" creationId="{03E21BB1-E9FB-62EF-FCCE-FA660A902015}"/>
          </ac:spMkLst>
        </pc:spChg>
        <pc:spChg chg="mod">
          <ac:chgData name="Reed Kiely" userId="768be38e-2fb5-40ce-925d-bd8e9d9e3c31" providerId="ADAL" clId="{5CD3A3FD-C54B-4DD2-BFFE-8BAA4C5B0A3A}" dt="2024-04-03T21:24:19.280" v="2144" actId="1076"/>
          <ac:spMkLst>
            <pc:docMk/>
            <pc:sldMk cId="4196401543" sldId="2146846042"/>
            <ac:spMk id="32" creationId="{1FC691DB-CDD5-6F8E-34E6-1654203217C4}"/>
          </ac:spMkLst>
        </pc:spChg>
        <pc:spChg chg="mod">
          <ac:chgData name="Reed Kiely" userId="768be38e-2fb5-40ce-925d-bd8e9d9e3c31" providerId="ADAL" clId="{5CD3A3FD-C54B-4DD2-BFFE-8BAA4C5B0A3A}" dt="2024-04-03T21:25:07.097" v="2189" actId="1076"/>
          <ac:spMkLst>
            <pc:docMk/>
            <pc:sldMk cId="4196401543" sldId="2146846042"/>
            <ac:spMk id="33" creationId="{8C38EECB-782B-D9AC-7673-EC8B5B7AD008}"/>
          </ac:spMkLst>
        </pc:spChg>
        <pc:spChg chg="mod">
          <ac:chgData name="Reed Kiely" userId="768be38e-2fb5-40ce-925d-bd8e9d9e3c31" providerId="ADAL" clId="{5CD3A3FD-C54B-4DD2-BFFE-8BAA4C5B0A3A}" dt="2024-04-03T21:25:01.182" v="2187" actId="115"/>
          <ac:spMkLst>
            <pc:docMk/>
            <pc:sldMk cId="4196401543" sldId="2146846042"/>
            <ac:spMk id="34" creationId="{7650ADDF-AE0F-CDF8-E383-CBFE8D3BA9A6}"/>
          </ac:spMkLst>
        </pc:spChg>
        <pc:spChg chg="mod">
          <ac:chgData name="Reed Kiely" userId="768be38e-2fb5-40ce-925d-bd8e9d9e3c31" providerId="ADAL" clId="{5CD3A3FD-C54B-4DD2-BFFE-8BAA4C5B0A3A}" dt="2024-04-03T21:24:19.280" v="2144" actId="1076"/>
          <ac:spMkLst>
            <pc:docMk/>
            <pc:sldMk cId="4196401543" sldId="2146846042"/>
            <ac:spMk id="35" creationId="{F8DD167B-BAD0-4C9F-494F-44B6C5D63140}"/>
          </ac:spMkLst>
        </pc:spChg>
        <pc:spChg chg="mod">
          <ac:chgData name="Reed Kiely" userId="768be38e-2fb5-40ce-925d-bd8e9d9e3c31" providerId="ADAL" clId="{5CD3A3FD-C54B-4DD2-BFFE-8BAA4C5B0A3A}" dt="2024-04-03T21:24:19.280" v="2144" actId="1076"/>
          <ac:spMkLst>
            <pc:docMk/>
            <pc:sldMk cId="4196401543" sldId="2146846042"/>
            <ac:spMk id="48" creationId="{1CB7C6DA-9AF2-8593-D7B2-58B7E9AA4E3E}"/>
          </ac:spMkLst>
        </pc:spChg>
        <pc:spChg chg="mod">
          <ac:chgData name="Reed Kiely" userId="768be38e-2fb5-40ce-925d-bd8e9d9e3c31" providerId="ADAL" clId="{5CD3A3FD-C54B-4DD2-BFFE-8BAA4C5B0A3A}" dt="2024-04-03T21:24:19.280" v="2144" actId="1076"/>
          <ac:spMkLst>
            <pc:docMk/>
            <pc:sldMk cId="4196401543" sldId="2146846042"/>
            <ac:spMk id="49" creationId="{D5509FFE-DCA0-A56E-BA2E-1E7DC979A2B1}"/>
          </ac:spMkLst>
        </pc:spChg>
        <pc:grpChg chg="mod">
          <ac:chgData name="Reed Kiely" userId="768be38e-2fb5-40ce-925d-bd8e9d9e3c31" providerId="ADAL" clId="{5CD3A3FD-C54B-4DD2-BFFE-8BAA4C5B0A3A}" dt="2024-04-03T21:24:19.280" v="2144" actId="1076"/>
          <ac:grpSpMkLst>
            <pc:docMk/>
            <pc:sldMk cId="4196401543" sldId="2146846042"/>
            <ac:grpSpMk id="27" creationId="{049B782C-65D5-9AE3-9290-86A668C5DF7A}"/>
          </ac:grpSpMkLst>
        </pc:grpChg>
        <pc:grpChg chg="mod">
          <ac:chgData name="Reed Kiely" userId="768be38e-2fb5-40ce-925d-bd8e9d9e3c31" providerId="ADAL" clId="{5CD3A3FD-C54B-4DD2-BFFE-8BAA4C5B0A3A}" dt="2024-04-03T21:24:19.280" v="2144" actId="1076"/>
          <ac:grpSpMkLst>
            <pc:docMk/>
            <pc:sldMk cId="4196401543" sldId="2146846042"/>
            <ac:grpSpMk id="28" creationId="{3A8C0415-D693-E4F9-BC4F-0403EB83A046}"/>
          </ac:grpSpMkLst>
        </pc:grpChg>
        <pc:grpChg chg="mod">
          <ac:chgData name="Reed Kiely" userId="768be38e-2fb5-40ce-925d-bd8e9d9e3c31" providerId="ADAL" clId="{5CD3A3FD-C54B-4DD2-BFFE-8BAA4C5B0A3A}" dt="2024-04-03T21:24:19.280" v="2144" actId="1076"/>
          <ac:grpSpMkLst>
            <pc:docMk/>
            <pc:sldMk cId="4196401543" sldId="2146846042"/>
            <ac:grpSpMk id="54" creationId="{5B55B0EE-A2BC-786A-8251-3DF93261C9E2}"/>
          </ac:grpSpMkLst>
        </pc:grpChg>
        <pc:grpChg chg="mod">
          <ac:chgData name="Reed Kiely" userId="768be38e-2fb5-40ce-925d-bd8e9d9e3c31" providerId="ADAL" clId="{5CD3A3FD-C54B-4DD2-BFFE-8BAA4C5B0A3A}" dt="2024-04-03T21:24:19.280" v="2144" actId="1076"/>
          <ac:grpSpMkLst>
            <pc:docMk/>
            <pc:sldMk cId="4196401543" sldId="2146846042"/>
            <ac:grpSpMk id="55" creationId="{18F0637C-B23D-8DC7-4386-AEF776DE88C3}"/>
          </ac:grpSpMkLst>
        </pc:grpChg>
        <pc:grpChg chg="mod">
          <ac:chgData name="Reed Kiely" userId="768be38e-2fb5-40ce-925d-bd8e9d9e3c31" providerId="ADAL" clId="{5CD3A3FD-C54B-4DD2-BFFE-8BAA4C5B0A3A}" dt="2024-04-03T21:24:19.280" v="2144" actId="1076"/>
          <ac:grpSpMkLst>
            <pc:docMk/>
            <pc:sldMk cId="4196401543" sldId="2146846042"/>
            <ac:grpSpMk id="56" creationId="{1C679556-06CC-D939-7E4A-FDB8839C0C01}"/>
          </ac:grpSpMkLst>
        </pc:grpChg>
        <pc:picChg chg="add del mod">
          <ac:chgData name="Reed Kiely" userId="768be38e-2fb5-40ce-925d-bd8e9d9e3c31" providerId="ADAL" clId="{5CD3A3FD-C54B-4DD2-BFFE-8BAA4C5B0A3A}" dt="2024-03-20T21:12:40.093" v="528" actId="478"/>
          <ac:picMkLst>
            <pc:docMk/>
            <pc:sldMk cId="4196401543" sldId="2146846042"/>
            <ac:picMk id="3" creationId="{A245C8B1-95F4-D777-9314-FA0323215962}"/>
          </ac:picMkLst>
        </pc:picChg>
      </pc:sldChg>
      <pc:sldChg chg="addSp delSp modSp mod">
        <pc:chgData name="Reed Kiely" userId="768be38e-2fb5-40ce-925d-bd8e9d9e3c31" providerId="ADAL" clId="{5CD3A3FD-C54B-4DD2-BFFE-8BAA4C5B0A3A}" dt="2024-06-05T16:35:29.420" v="2297" actId="404"/>
        <pc:sldMkLst>
          <pc:docMk/>
          <pc:sldMk cId="3118991152" sldId="2146846068"/>
        </pc:sldMkLst>
        <pc:spChg chg="del">
          <ac:chgData name="Reed Kiely" userId="768be38e-2fb5-40ce-925d-bd8e9d9e3c31" providerId="ADAL" clId="{5CD3A3FD-C54B-4DD2-BFFE-8BAA4C5B0A3A}" dt="2024-03-20T21:12:53.954" v="530" actId="478"/>
          <ac:spMkLst>
            <pc:docMk/>
            <pc:sldMk cId="3118991152" sldId="2146846068"/>
            <ac:spMk id="2" creationId="{28907E45-5F1A-DD71-F233-E95366FFFE26}"/>
          </ac:spMkLst>
        </pc:spChg>
        <pc:spChg chg="add mod">
          <ac:chgData name="Reed Kiely" userId="768be38e-2fb5-40ce-925d-bd8e9d9e3c31" providerId="ADAL" clId="{5CD3A3FD-C54B-4DD2-BFFE-8BAA4C5B0A3A}" dt="2024-06-05T16:35:29.420" v="2297" actId="404"/>
          <ac:spMkLst>
            <pc:docMk/>
            <pc:sldMk cId="3118991152" sldId="2146846068"/>
            <ac:spMk id="3" creationId="{F09CD0D5-587D-79AD-F0C6-8940F545C1DE}"/>
          </ac:spMkLst>
        </pc:spChg>
        <pc:spChg chg="del">
          <ac:chgData name="Reed Kiely" userId="768be38e-2fb5-40ce-925d-bd8e9d9e3c31" providerId="ADAL" clId="{5CD3A3FD-C54B-4DD2-BFFE-8BAA4C5B0A3A}" dt="2024-03-20T21:12:48.417" v="529" actId="478"/>
          <ac:spMkLst>
            <pc:docMk/>
            <pc:sldMk cId="3118991152" sldId="2146846068"/>
            <ac:spMk id="17" creationId="{A5D9864E-7034-C60F-D2CC-00F781CEA11D}"/>
          </ac:spMkLst>
        </pc:spChg>
        <pc:spChg chg="mod">
          <ac:chgData name="Reed Kiely" userId="768be38e-2fb5-40ce-925d-bd8e9d9e3c31" providerId="ADAL" clId="{5CD3A3FD-C54B-4DD2-BFFE-8BAA4C5B0A3A}" dt="2024-03-20T21:13:01.162" v="532" actId="207"/>
          <ac:spMkLst>
            <pc:docMk/>
            <pc:sldMk cId="3118991152" sldId="2146846068"/>
            <ac:spMk id="54" creationId="{B346D4E7-252E-5916-BA3F-0BB1D622EABF}"/>
          </ac:spMkLst>
        </pc:spChg>
        <pc:picChg chg="del">
          <ac:chgData name="Reed Kiely" userId="768be38e-2fb5-40ce-925d-bd8e9d9e3c31" providerId="ADAL" clId="{5CD3A3FD-C54B-4DD2-BFFE-8BAA4C5B0A3A}" dt="2024-03-20T21:12:53.954" v="530" actId="478"/>
          <ac:picMkLst>
            <pc:docMk/>
            <pc:sldMk cId="3118991152" sldId="2146846068"/>
            <ac:picMk id="5" creationId="{4C5344AF-1ACA-7F05-366B-6BE96B8E8620}"/>
          </ac:picMkLst>
        </pc:picChg>
        <pc:picChg chg="mod">
          <ac:chgData name="Reed Kiely" userId="768be38e-2fb5-40ce-925d-bd8e9d9e3c31" providerId="ADAL" clId="{5CD3A3FD-C54B-4DD2-BFFE-8BAA4C5B0A3A}" dt="2024-03-20T21:13:21.605" v="535" actId="1076"/>
          <ac:picMkLst>
            <pc:docMk/>
            <pc:sldMk cId="3118991152" sldId="2146846068"/>
            <ac:picMk id="1026" creationId="{FB770664-5FB6-FE8F-AE7D-8CE8B253644D}"/>
          </ac:picMkLst>
        </pc:picChg>
      </pc:sldChg>
      <pc:sldChg chg="del">
        <pc:chgData name="Reed Kiely" userId="768be38e-2fb5-40ce-925d-bd8e9d9e3c31" providerId="ADAL" clId="{5CD3A3FD-C54B-4DD2-BFFE-8BAA4C5B0A3A}" dt="2024-04-04T15:13:39.601" v="2210" actId="2696"/>
        <pc:sldMkLst>
          <pc:docMk/>
          <pc:sldMk cId="306682154" sldId="2146846276"/>
        </pc:sldMkLst>
      </pc:sldChg>
      <pc:sldChg chg="addSp delSp modSp add mod">
        <pc:chgData name="Reed Kiely" userId="768be38e-2fb5-40ce-925d-bd8e9d9e3c31" providerId="ADAL" clId="{5CD3A3FD-C54B-4DD2-BFFE-8BAA4C5B0A3A}" dt="2024-04-04T15:16:39.653" v="2250" actId="478"/>
        <pc:sldMkLst>
          <pc:docMk/>
          <pc:sldMk cId="1886664098" sldId="2146846277"/>
        </pc:sldMkLst>
        <pc:spChg chg="del">
          <ac:chgData name="Reed Kiely" userId="768be38e-2fb5-40ce-925d-bd8e9d9e3c31" providerId="ADAL" clId="{5CD3A3FD-C54B-4DD2-BFFE-8BAA4C5B0A3A}" dt="2024-04-04T15:13:23.108" v="2207" actId="478"/>
          <ac:spMkLst>
            <pc:docMk/>
            <pc:sldMk cId="1886664098" sldId="2146846277"/>
            <ac:spMk id="2" creationId="{E198B853-A8B7-0CAE-8D8E-89A480A2F60C}"/>
          </ac:spMkLst>
        </pc:spChg>
        <pc:spChg chg="add del mod">
          <ac:chgData name="Reed Kiely" userId="768be38e-2fb5-40ce-925d-bd8e9d9e3c31" providerId="ADAL" clId="{5CD3A3FD-C54B-4DD2-BFFE-8BAA4C5B0A3A}" dt="2024-04-04T15:16:39.653" v="2250" actId="478"/>
          <ac:spMkLst>
            <pc:docMk/>
            <pc:sldMk cId="1886664098" sldId="2146846277"/>
            <ac:spMk id="3" creationId="{09498BA5-0563-61EE-82A3-8A36BCDC6701}"/>
          </ac:spMkLst>
        </pc:spChg>
        <pc:spChg chg="mod">
          <ac:chgData name="Reed Kiely" userId="768be38e-2fb5-40ce-925d-bd8e9d9e3c31" providerId="ADAL" clId="{5CD3A3FD-C54B-4DD2-BFFE-8BAA4C5B0A3A}" dt="2024-04-04T15:13:25.457" v="2208" actId="14100"/>
          <ac:spMkLst>
            <pc:docMk/>
            <pc:sldMk cId="1886664098" sldId="2146846277"/>
            <ac:spMk id="8" creationId="{C8C88E02-F6D0-44F0-B46B-CFF324F72288}"/>
          </ac:spMkLst>
        </pc:spChg>
        <pc:spChg chg="mod">
          <ac:chgData name="Reed Kiely" userId="768be38e-2fb5-40ce-925d-bd8e9d9e3c31" providerId="ADAL" clId="{5CD3A3FD-C54B-4DD2-BFFE-8BAA4C5B0A3A}" dt="2024-04-04T15:13:18.254" v="2204" actId="207"/>
          <ac:spMkLst>
            <pc:docMk/>
            <pc:sldMk cId="1886664098" sldId="2146846277"/>
            <ac:spMk id="12" creationId="{FCBDB492-9443-3D4A-8E9D-B3CECB95DCD7}"/>
          </ac:spMkLst>
        </pc:spChg>
        <pc:spChg chg="del">
          <ac:chgData name="Reed Kiely" userId="768be38e-2fb5-40ce-925d-bd8e9d9e3c31" providerId="ADAL" clId="{5CD3A3FD-C54B-4DD2-BFFE-8BAA4C5B0A3A}" dt="2024-04-04T15:13:22.699" v="2206" actId="478"/>
          <ac:spMkLst>
            <pc:docMk/>
            <pc:sldMk cId="1886664098" sldId="2146846277"/>
            <ac:spMk id="13" creationId="{C7A003CA-B808-DAEA-76D9-EFC10B2F0F67}"/>
          </ac:spMkLst>
        </pc:spChg>
        <pc:spChg chg="add mod">
          <ac:chgData name="Reed Kiely" userId="768be38e-2fb5-40ce-925d-bd8e9d9e3c31" providerId="ADAL" clId="{5CD3A3FD-C54B-4DD2-BFFE-8BAA4C5B0A3A}" dt="2024-04-04T15:15:37.942" v="2215" actId="1076"/>
          <ac:spMkLst>
            <pc:docMk/>
            <pc:sldMk cId="1886664098" sldId="2146846277"/>
            <ac:spMk id="18" creationId="{FD0AA532-3446-0195-AC7C-77814E687F9D}"/>
          </ac:spMkLst>
        </pc:spChg>
        <pc:spChg chg="add mod">
          <ac:chgData name="Reed Kiely" userId="768be38e-2fb5-40ce-925d-bd8e9d9e3c31" providerId="ADAL" clId="{5CD3A3FD-C54B-4DD2-BFFE-8BAA4C5B0A3A}" dt="2024-04-04T15:16:06.747" v="2235" actId="14100"/>
          <ac:spMkLst>
            <pc:docMk/>
            <pc:sldMk cId="1886664098" sldId="2146846277"/>
            <ac:spMk id="21" creationId="{556907CB-BAC6-B77F-5576-85FBDA54FD14}"/>
          </ac:spMkLst>
        </pc:spChg>
        <pc:grpChg chg="del">
          <ac:chgData name="Reed Kiely" userId="768be38e-2fb5-40ce-925d-bd8e9d9e3c31" providerId="ADAL" clId="{5CD3A3FD-C54B-4DD2-BFFE-8BAA4C5B0A3A}" dt="2024-04-04T15:13:21.281" v="2205" actId="478"/>
          <ac:grpSpMkLst>
            <pc:docMk/>
            <pc:sldMk cId="1886664098" sldId="2146846277"/>
            <ac:grpSpMk id="7" creationId="{D25594CB-05D4-1AC4-0AE5-483F4C7FC85F}"/>
          </ac:grpSpMkLst>
        </pc:grpChg>
        <pc:grpChg chg="del">
          <ac:chgData name="Reed Kiely" userId="768be38e-2fb5-40ce-925d-bd8e9d9e3c31" providerId="ADAL" clId="{5CD3A3FD-C54B-4DD2-BFFE-8BAA4C5B0A3A}" dt="2024-04-04T15:13:21.281" v="2205" actId="478"/>
          <ac:grpSpMkLst>
            <pc:docMk/>
            <pc:sldMk cId="1886664098" sldId="2146846277"/>
            <ac:grpSpMk id="9" creationId="{B67275B6-77F0-ED3F-3E98-1494604DA229}"/>
          </ac:grpSpMkLst>
        </pc:grpChg>
        <pc:graphicFrameChg chg="add mod">
          <ac:chgData name="Reed Kiely" userId="768be38e-2fb5-40ce-925d-bd8e9d9e3c31" providerId="ADAL" clId="{5CD3A3FD-C54B-4DD2-BFFE-8BAA4C5B0A3A}" dt="2024-04-04T15:15:37.942" v="2215" actId="1076"/>
          <ac:graphicFrameMkLst>
            <pc:docMk/>
            <pc:sldMk cId="1886664098" sldId="2146846277"/>
            <ac:graphicFrameMk id="17" creationId="{2B220F6A-DD99-29B8-3E32-412C5D9E5C1D}"/>
          </ac:graphicFrameMkLst>
        </pc:graphicFrameChg>
        <pc:graphicFrameChg chg="add mod modGraphic">
          <ac:chgData name="Reed Kiely" userId="768be38e-2fb5-40ce-925d-bd8e9d9e3c31" providerId="ADAL" clId="{5CD3A3FD-C54B-4DD2-BFFE-8BAA4C5B0A3A}" dt="2024-04-04T15:16:35.236" v="2249" actId="255"/>
          <ac:graphicFrameMkLst>
            <pc:docMk/>
            <pc:sldMk cId="1886664098" sldId="2146846277"/>
            <ac:graphicFrameMk id="20" creationId="{7F1CFFD0-B33A-8601-B95A-2977D2FB275A}"/>
          </ac:graphicFrameMkLst>
        </pc:graphicFrameChg>
        <pc:picChg chg="add">
          <ac:chgData name="Reed Kiely" userId="768be38e-2fb5-40ce-925d-bd8e9d9e3c31" providerId="ADAL" clId="{5CD3A3FD-C54B-4DD2-BFFE-8BAA4C5B0A3A}" dt="2024-04-04T15:15:39.750" v="2216"/>
          <ac:picMkLst>
            <pc:docMk/>
            <pc:sldMk cId="1886664098" sldId="2146846277"/>
            <ac:picMk id="19" creationId="{D30CE74D-224A-5D07-69B2-E2A4796395EE}"/>
          </ac:picMkLst>
        </pc:picChg>
      </pc:sldChg>
      <pc:sldChg chg="addSp modSp del mod">
        <pc:chgData name="Reed Kiely" userId="768be38e-2fb5-40ce-925d-bd8e9d9e3c31" providerId="ADAL" clId="{5CD3A3FD-C54B-4DD2-BFFE-8BAA4C5B0A3A}" dt="2024-03-20T16:00:22.915" v="479" actId="47"/>
        <pc:sldMkLst>
          <pc:docMk/>
          <pc:sldMk cId="1313563137" sldId="2146846433"/>
        </pc:sldMkLst>
        <pc:spChg chg="add mod">
          <ac:chgData name="Reed Kiely" userId="768be38e-2fb5-40ce-925d-bd8e9d9e3c31" providerId="ADAL" clId="{5CD3A3FD-C54B-4DD2-BFFE-8BAA4C5B0A3A}" dt="2024-03-20T15:29:20.900" v="106" actId="207"/>
          <ac:spMkLst>
            <pc:docMk/>
            <pc:sldMk cId="1313563137" sldId="2146846433"/>
            <ac:spMk id="4" creationId="{7BF4F97E-448A-AC27-8245-DADECCC2727C}"/>
          </ac:spMkLst>
        </pc:spChg>
      </pc:sldChg>
      <pc:sldChg chg="addSp delSp modSp mod">
        <pc:chgData name="Reed Kiely" userId="768be38e-2fb5-40ce-925d-bd8e9d9e3c31" providerId="ADAL" clId="{5CD3A3FD-C54B-4DD2-BFFE-8BAA4C5B0A3A}" dt="2024-03-20T16:00:46.940" v="526" actId="20577"/>
        <pc:sldMkLst>
          <pc:docMk/>
          <pc:sldMk cId="3452655284" sldId="2146846434"/>
        </pc:sldMkLst>
        <pc:spChg chg="add mod">
          <ac:chgData name="Reed Kiely" userId="768be38e-2fb5-40ce-925d-bd8e9d9e3c31" providerId="ADAL" clId="{5CD3A3FD-C54B-4DD2-BFFE-8BAA4C5B0A3A}" dt="2024-03-20T16:00:46.940" v="526" actId="20577"/>
          <ac:spMkLst>
            <pc:docMk/>
            <pc:sldMk cId="3452655284" sldId="2146846434"/>
            <ac:spMk id="2" creationId="{A5D9864E-7034-C60F-D2CC-00F781CEA11D}"/>
          </ac:spMkLst>
        </pc:spChg>
        <pc:spChg chg="mod">
          <ac:chgData name="Reed Kiely" userId="768be38e-2fb5-40ce-925d-bd8e9d9e3c31" providerId="ADAL" clId="{5CD3A3FD-C54B-4DD2-BFFE-8BAA4C5B0A3A}" dt="2024-03-20T16:00:29.917" v="483" actId="20577"/>
          <ac:spMkLst>
            <pc:docMk/>
            <pc:sldMk cId="3452655284" sldId="2146846434"/>
            <ac:spMk id="12" creationId="{FCBDB492-9443-3D4A-8E9D-B3CECB95DCD7}"/>
          </ac:spMkLst>
        </pc:spChg>
        <pc:spChg chg="del">
          <ac:chgData name="Reed Kiely" userId="768be38e-2fb5-40ce-925d-bd8e9d9e3c31" providerId="ADAL" clId="{5CD3A3FD-C54B-4DD2-BFFE-8BAA4C5B0A3A}" dt="2024-03-20T16:00:31.808" v="484" actId="478"/>
          <ac:spMkLst>
            <pc:docMk/>
            <pc:sldMk cId="3452655284" sldId="2146846434"/>
            <ac:spMk id="13" creationId="{C7A003CA-B808-DAEA-76D9-EFC10B2F0F67}"/>
          </ac:spMkLst>
        </pc:spChg>
        <pc:picChg chg="del">
          <ac:chgData name="Reed Kiely" userId="768be38e-2fb5-40ce-925d-bd8e9d9e3c31" providerId="ADAL" clId="{5CD3A3FD-C54B-4DD2-BFFE-8BAA4C5B0A3A}" dt="2024-03-20T16:00:25.222" v="480" actId="478"/>
          <ac:picMkLst>
            <pc:docMk/>
            <pc:sldMk cId="3452655284" sldId="2146846434"/>
            <ac:picMk id="3" creationId="{A245C8B1-95F4-D777-9314-FA0323215962}"/>
          </ac:picMkLst>
        </pc:picChg>
      </pc:sldChg>
      <pc:sldMasterChg chg="del delSldLayout">
        <pc:chgData name="Reed Kiely" userId="768be38e-2fb5-40ce-925d-bd8e9d9e3c31" providerId="ADAL" clId="{5CD3A3FD-C54B-4DD2-BFFE-8BAA4C5B0A3A}" dt="2024-03-20T15:27:23.289" v="61" actId="47"/>
        <pc:sldMasterMkLst>
          <pc:docMk/>
          <pc:sldMasterMk cId="2433612257" sldId="2147483878"/>
        </pc:sldMasterMkLst>
        <pc:sldLayoutChg chg="del">
          <pc:chgData name="Reed Kiely" userId="768be38e-2fb5-40ce-925d-bd8e9d9e3c31" providerId="ADAL" clId="{5CD3A3FD-C54B-4DD2-BFFE-8BAA4C5B0A3A}" dt="2024-03-20T15:27:23.289" v="61" actId="47"/>
          <pc:sldLayoutMkLst>
            <pc:docMk/>
            <pc:sldMasterMk cId="2433612257" sldId="2147483878"/>
            <pc:sldLayoutMk cId="3169936956" sldId="2147483879"/>
          </pc:sldLayoutMkLst>
        </pc:sldLayoutChg>
        <pc:sldLayoutChg chg="del">
          <pc:chgData name="Reed Kiely" userId="768be38e-2fb5-40ce-925d-bd8e9d9e3c31" providerId="ADAL" clId="{5CD3A3FD-C54B-4DD2-BFFE-8BAA4C5B0A3A}" dt="2024-03-20T15:27:23.289" v="61" actId="47"/>
          <pc:sldLayoutMkLst>
            <pc:docMk/>
            <pc:sldMasterMk cId="2433612257" sldId="2147483878"/>
            <pc:sldLayoutMk cId="216632540" sldId="2147483880"/>
          </pc:sldLayoutMkLst>
        </pc:sldLayoutChg>
        <pc:sldLayoutChg chg="del">
          <pc:chgData name="Reed Kiely" userId="768be38e-2fb5-40ce-925d-bd8e9d9e3c31" providerId="ADAL" clId="{5CD3A3FD-C54B-4DD2-BFFE-8BAA4C5B0A3A}" dt="2024-03-20T15:27:23.289" v="61" actId="47"/>
          <pc:sldLayoutMkLst>
            <pc:docMk/>
            <pc:sldMasterMk cId="2433612257" sldId="2147483878"/>
            <pc:sldLayoutMk cId="2846630983" sldId="2147483881"/>
          </pc:sldLayoutMkLst>
        </pc:sldLayoutChg>
        <pc:sldLayoutChg chg="del">
          <pc:chgData name="Reed Kiely" userId="768be38e-2fb5-40ce-925d-bd8e9d9e3c31" providerId="ADAL" clId="{5CD3A3FD-C54B-4DD2-BFFE-8BAA4C5B0A3A}" dt="2024-03-20T15:27:23.289" v="61" actId="47"/>
          <pc:sldLayoutMkLst>
            <pc:docMk/>
            <pc:sldMasterMk cId="2433612257" sldId="2147483878"/>
            <pc:sldLayoutMk cId="1003907757" sldId="2147483882"/>
          </pc:sldLayoutMkLst>
        </pc:sldLayoutChg>
        <pc:sldLayoutChg chg="del">
          <pc:chgData name="Reed Kiely" userId="768be38e-2fb5-40ce-925d-bd8e9d9e3c31" providerId="ADAL" clId="{5CD3A3FD-C54B-4DD2-BFFE-8BAA4C5B0A3A}" dt="2024-03-20T15:27:23.289" v="61" actId="47"/>
          <pc:sldLayoutMkLst>
            <pc:docMk/>
            <pc:sldMasterMk cId="2433612257" sldId="2147483878"/>
            <pc:sldLayoutMk cId="4080565185" sldId="2147483883"/>
          </pc:sldLayoutMkLst>
        </pc:sldLayoutChg>
        <pc:sldLayoutChg chg="del">
          <pc:chgData name="Reed Kiely" userId="768be38e-2fb5-40ce-925d-bd8e9d9e3c31" providerId="ADAL" clId="{5CD3A3FD-C54B-4DD2-BFFE-8BAA4C5B0A3A}" dt="2024-03-20T15:27:23.289" v="61" actId="47"/>
          <pc:sldLayoutMkLst>
            <pc:docMk/>
            <pc:sldMasterMk cId="2433612257" sldId="2147483878"/>
            <pc:sldLayoutMk cId="1773531516" sldId="2147483884"/>
          </pc:sldLayoutMkLst>
        </pc:sldLayoutChg>
        <pc:sldLayoutChg chg="del">
          <pc:chgData name="Reed Kiely" userId="768be38e-2fb5-40ce-925d-bd8e9d9e3c31" providerId="ADAL" clId="{5CD3A3FD-C54B-4DD2-BFFE-8BAA4C5B0A3A}" dt="2024-03-20T15:27:23.289" v="61" actId="47"/>
          <pc:sldLayoutMkLst>
            <pc:docMk/>
            <pc:sldMasterMk cId="2433612257" sldId="2147483878"/>
            <pc:sldLayoutMk cId="2263937884" sldId="2147483885"/>
          </pc:sldLayoutMkLst>
        </pc:sldLayoutChg>
        <pc:sldLayoutChg chg="del">
          <pc:chgData name="Reed Kiely" userId="768be38e-2fb5-40ce-925d-bd8e9d9e3c31" providerId="ADAL" clId="{5CD3A3FD-C54B-4DD2-BFFE-8BAA4C5B0A3A}" dt="2024-03-20T15:27:23.289" v="61" actId="47"/>
          <pc:sldLayoutMkLst>
            <pc:docMk/>
            <pc:sldMasterMk cId="2433612257" sldId="2147483878"/>
            <pc:sldLayoutMk cId="2121456054" sldId="2147483886"/>
          </pc:sldLayoutMkLst>
        </pc:sldLayoutChg>
        <pc:sldLayoutChg chg="del">
          <pc:chgData name="Reed Kiely" userId="768be38e-2fb5-40ce-925d-bd8e9d9e3c31" providerId="ADAL" clId="{5CD3A3FD-C54B-4DD2-BFFE-8BAA4C5B0A3A}" dt="2024-03-20T15:27:23.289" v="61" actId="47"/>
          <pc:sldLayoutMkLst>
            <pc:docMk/>
            <pc:sldMasterMk cId="2433612257" sldId="2147483878"/>
            <pc:sldLayoutMk cId="2220012146" sldId="2147483887"/>
          </pc:sldLayoutMkLst>
        </pc:sldLayoutChg>
        <pc:sldLayoutChg chg="del">
          <pc:chgData name="Reed Kiely" userId="768be38e-2fb5-40ce-925d-bd8e9d9e3c31" providerId="ADAL" clId="{5CD3A3FD-C54B-4DD2-BFFE-8BAA4C5B0A3A}" dt="2024-03-20T15:27:23.289" v="61" actId="47"/>
          <pc:sldLayoutMkLst>
            <pc:docMk/>
            <pc:sldMasterMk cId="2433612257" sldId="2147483878"/>
            <pc:sldLayoutMk cId="2574195046" sldId="2147483888"/>
          </pc:sldLayoutMkLst>
        </pc:sldLayoutChg>
        <pc:sldLayoutChg chg="del">
          <pc:chgData name="Reed Kiely" userId="768be38e-2fb5-40ce-925d-bd8e9d9e3c31" providerId="ADAL" clId="{5CD3A3FD-C54B-4DD2-BFFE-8BAA4C5B0A3A}" dt="2024-03-20T15:27:23.289" v="61" actId="47"/>
          <pc:sldLayoutMkLst>
            <pc:docMk/>
            <pc:sldMasterMk cId="2433612257" sldId="2147483878"/>
            <pc:sldLayoutMk cId="4206281755" sldId="2147483889"/>
          </pc:sldLayoutMkLst>
        </pc:sldLayoutChg>
      </pc:sldMasterChg>
    </pc:docChg>
  </pc:docChgLst>
  <pc:docChgLst>
    <pc:chgData name="Karolina Guillen" userId="c1c08796-a0be-47c6-af52-5d31fd96ec50" providerId="ADAL" clId="{215DE0A1-8184-4E06-895B-CB0E47D01329}"/>
    <pc:docChg chg="custSel addSld delSld modSld sldOrd">
      <pc:chgData name="Karolina Guillen" userId="c1c08796-a0be-47c6-af52-5d31fd96ec50" providerId="ADAL" clId="{215DE0A1-8184-4E06-895B-CB0E47D01329}" dt="2022-07-25T21:47:15.794" v="349" actId="47"/>
      <pc:docMkLst>
        <pc:docMk/>
      </pc:docMkLst>
      <pc:sldChg chg="modSp mod">
        <pc:chgData name="Karolina Guillen" userId="c1c08796-a0be-47c6-af52-5d31fd96ec50" providerId="ADAL" clId="{215DE0A1-8184-4E06-895B-CB0E47D01329}" dt="2022-07-25T21:03:45.055" v="5" actId="1076"/>
        <pc:sldMkLst>
          <pc:docMk/>
          <pc:sldMk cId="2752145547" sldId="431"/>
        </pc:sldMkLst>
        <pc:spChg chg="mod">
          <ac:chgData name="Karolina Guillen" userId="c1c08796-a0be-47c6-af52-5d31fd96ec50" providerId="ADAL" clId="{215DE0A1-8184-4E06-895B-CB0E47D01329}" dt="2022-07-25T21:03:20.602" v="3" actId="1076"/>
          <ac:spMkLst>
            <pc:docMk/>
            <pc:sldMk cId="2752145547" sldId="431"/>
            <ac:spMk id="15" creationId="{3CAF1B53-1721-45E4-3742-2988E3A11C64}"/>
          </ac:spMkLst>
        </pc:spChg>
        <pc:spChg chg="mod">
          <ac:chgData name="Karolina Guillen" userId="c1c08796-a0be-47c6-af52-5d31fd96ec50" providerId="ADAL" clId="{215DE0A1-8184-4E06-895B-CB0E47D01329}" dt="2022-07-25T21:03:45.055" v="5" actId="1076"/>
          <ac:spMkLst>
            <pc:docMk/>
            <pc:sldMk cId="2752145547" sldId="431"/>
            <ac:spMk id="18" creationId="{B9B03120-A105-C89E-E936-E6CDB9185BD1}"/>
          </ac:spMkLst>
        </pc:spChg>
      </pc:sldChg>
      <pc:sldChg chg="del">
        <pc:chgData name="Karolina Guillen" userId="c1c08796-a0be-47c6-af52-5d31fd96ec50" providerId="ADAL" clId="{215DE0A1-8184-4E06-895B-CB0E47D01329}" dt="2022-07-25T21:47:15.794" v="349" actId="47"/>
        <pc:sldMkLst>
          <pc:docMk/>
          <pc:sldMk cId="676963171" sldId="2888"/>
        </pc:sldMkLst>
      </pc:sldChg>
      <pc:sldChg chg="addSp delSp modSp mod">
        <pc:chgData name="Karolina Guillen" userId="c1c08796-a0be-47c6-af52-5d31fd96ec50" providerId="ADAL" clId="{215DE0A1-8184-4E06-895B-CB0E47D01329}" dt="2022-07-25T21:46:44.095" v="345" actId="404"/>
        <pc:sldMkLst>
          <pc:docMk/>
          <pc:sldMk cId="808231447" sldId="2144328249"/>
        </pc:sldMkLst>
        <pc:spChg chg="mod">
          <ac:chgData name="Karolina Guillen" userId="c1c08796-a0be-47c6-af52-5d31fd96ec50" providerId="ADAL" clId="{215DE0A1-8184-4E06-895B-CB0E47D01329}" dt="2022-07-25T21:43:51.215" v="284" actId="207"/>
          <ac:spMkLst>
            <pc:docMk/>
            <pc:sldMk cId="808231447" sldId="2144328249"/>
            <ac:spMk id="2" creationId="{0F851649-2869-4BAB-A622-84403643378B}"/>
          </ac:spMkLst>
        </pc:spChg>
        <pc:spChg chg="add mod ord">
          <ac:chgData name="Karolina Guillen" userId="c1c08796-a0be-47c6-af52-5d31fd96ec50" providerId="ADAL" clId="{215DE0A1-8184-4E06-895B-CB0E47D01329}" dt="2022-07-25T21:46:27.576" v="339" actId="1035"/>
          <ac:spMkLst>
            <pc:docMk/>
            <pc:sldMk cId="808231447" sldId="2144328249"/>
            <ac:spMk id="3" creationId="{64A5C64F-EE37-C00F-6FDE-8DE157EAC059}"/>
          </ac:spMkLst>
        </pc:spChg>
        <pc:spChg chg="add mod">
          <ac:chgData name="Karolina Guillen" userId="c1c08796-a0be-47c6-af52-5d31fd96ec50" providerId="ADAL" clId="{215DE0A1-8184-4E06-895B-CB0E47D01329}" dt="2022-07-25T21:46:27.576" v="339" actId="1035"/>
          <ac:spMkLst>
            <pc:docMk/>
            <pc:sldMk cId="808231447" sldId="2144328249"/>
            <ac:spMk id="4" creationId="{E124D8C6-1736-6AC1-B9A1-5539AF367E57}"/>
          </ac:spMkLst>
        </pc:spChg>
        <pc:spChg chg="mod ord">
          <ac:chgData name="Karolina Guillen" userId="c1c08796-a0be-47c6-af52-5d31fd96ec50" providerId="ADAL" clId="{215DE0A1-8184-4E06-895B-CB0E47D01329}" dt="2022-07-25T21:05:45.333" v="47" actId="1036"/>
          <ac:spMkLst>
            <pc:docMk/>
            <pc:sldMk cId="808231447" sldId="2144328249"/>
            <ac:spMk id="13" creationId="{C7A003CA-B808-DAEA-76D9-EFC10B2F0F67}"/>
          </ac:spMkLst>
        </pc:spChg>
        <pc:spChg chg="mod">
          <ac:chgData name="Karolina Guillen" userId="c1c08796-a0be-47c6-af52-5d31fd96ec50" providerId="ADAL" clId="{215DE0A1-8184-4E06-895B-CB0E47D01329}" dt="2022-07-25T21:46:38.036" v="344" actId="14100"/>
          <ac:spMkLst>
            <pc:docMk/>
            <pc:sldMk cId="808231447" sldId="2144328249"/>
            <ac:spMk id="14" creationId="{647E1617-1A50-7948-A97D-2203871E3D03}"/>
          </ac:spMkLst>
        </pc:spChg>
        <pc:spChg chg="del mod">
          <ac:chgData name="Karolina Guillen" userId="c1c08796-a0be-47c6-af52-5d31fd96ec50" providerId="ADAL" clId="{215DE0A1-8184-4E06-895B-CB0E47D01329}" dt="2022-07-25T21:37:39.675" v="223" actId="478"/>
          <ac:spMkLst>
            <pc:docMk/>
            <pc:sldMk cId="808231447" sldId="2144328249"/>
            <ac:spMk id="17" creationId="{DB495457-4849-CBB5-C123-33170DE425EB}"/>
          </ac:spMkLst>
        </pc:spChg>
        <pc:spChg chg="del mod">
          <ac:chgData name="Karolina Guillen" userId="c1c08796-a0be-47c6-af52-5d31fd96ec50" providerId="ADAL" clId="{215DE0A1-8184-4E06-895B-CB0E47D01329}" dt="2022-07-25T21:35:50.918" v="214" actId="478"/>
          <ac:spMkLst>
            <pc:docMk/>
            <pc:sldMk cId="808231447" sldId="2144328249"/>
            <ac:spMk id="18" creationId="{19E96F07-2ABD-D767-E6F8-75DA5C79287C}"/>
          </ac:spMkLst>
        </pc:spChg>
        <pc:spChg chg="del mod">
          <ac:chgData name="Karolina Guillen" userId="c1c08796-a0be-47c6-af52-5d31fd96ec50" providerId="ADAL" clId="{215DE0A1-8184-4E06-895B-CB0E47D01329}" dt="2022-07-25T21:37:39.675" v="223" actId="478"/>
          <ac:spMkLst>
            <pc:docMk/>
            <pc:sldMk cId="808231447" sldId="2144328249"/>
            <ac:spMk id="19" creationId="{232D4F23-A230-CDAA-E71C-67A1B5FEE1DE}"/>
          </ac:spMkLst>
        </pc:spChg>
        <pc:spChg chg="mod">
          <ac:chgData name="Karolina Guillen" userId="c1c08796-a0be-47c6-af52-5d31fd96ec50" providerId="ADAL" clId="{215DE0A1-8184-4E06-895B-CB0E47D01329}" dt="2022-07-25T21:46:27.576" v="339" actId="1035"/>
          <ac:spMkLst>
            <pc:docMk/>
            <pc:sldMk cId="808231447" sldId="2144328249"/>
            <ac:spMk id="20" creationId="{3957EFB0-36B7-3765-F326-ECAD3BF4DA9C}"/>
          </ac:spMkLst>
        </pc:spChg>
        <pc:spChg chg="del mod">
          <ac:chgData name="Karolina Guillen" userId="c1c08796-a0be-47c6-af52-5d31fd96ec50" providerId="ADAL" clId="{215DE0A1-8184-4E06-895B-CB0E47D01329}" dt="2022-07-25T21:35:49.478" v="213" actId="478"/>
          <ac:spMkLst>
            <pc:docMk/>
            <pc:sldMk cId="808231447" sldId="2144328249"/>
            <ac:spMk id="21" creationId="{613C8F03-A551-AA56-815F-91A4E99DF7DC}"/>
          </ac:spMkLst>
        </pc:spChg>
        <pc:spChg chg="mod">
          <ac:chgData name="Karolina Guillen" userId="c1c08796-a0be-47c6-af52-5d31fd96ec50" providerId="ADAL" clId="{215DE0A1-8184-4E06-895B-CB0E47D01329}" dt="2022-07-25T21:46:27.576" v="339" actId="1035"/>
          <ac:spMkLst>
            <pc:docMk/>
            <pc:sldMk cId="808231447" sldId="2144328249"/>
            <ac:spMk id="22" creationId="{0C86C33F-CA47-7AB1-1D40-72858D26C881}"/>
          </ac:spMkLst>
        </pc:spChg>
        <pc:spChg chg="del mod">
          <ac:chgData name="Karolina Guillen" userId="c1c08796-a0be-47c6-af52-5d31fd96ec50" providerId="ADAL" clId="{215DE0A1-8184-4E06-895B-CB0E47D01329}" dt="2022-07-25T21:29:20.821" v="71" actId="478"/>
          <ac:spMkLst>
            <pc:docMk/>
            <pc:sldMk cId="808231447" sldId="2144328249"/>
            <ac:spMk id="24" creationId="{A57AFE37-BE58-F5EE-6F6B-801689188857}"/>
          </ac:spMkLst>
        </pc:spChg>
        <pc:spChg chg="del mod">
          <ac:chgData name="Karolina Guillen" userId="c1c08796-a0be-47c6-af52-5d31fd96ec50" providerId="ADAL" clId="{215DE0A1-8184-4E06-895B-CB0E47D01329}" dt="2022-07-25T21:31:34.534" v="102" actId="478"/>
          <ac:spMkLst>
            <pc:docMk/>
            <pc:sldMk cId="808231447" sldId="2144328249"/>
            <ac:spMk id="26" creationId="{397B44A6-3318-A751-B24F-333066E4B09A}"/>
          </ac:spMkLst>
        </pc:spChg>
        <pc:spChg chg="del mod">
          <ac:chgData name="Karolina Guillen" userId="c1c08796-a0be-47c6-af52-5d31fd96ec50" providerId="ADAL" clId="{215DE0A1-8184-4E06-895B-CB0E47D01329}" dt="2022-07-25T21:31:40.449" v="104" actId="478"/>
          <ac:spMkLst>
            <pc:docMk/>
            <pc:sldMk cId="808231447" sldId="2144328249"/>
            <ac:spMk id="27" creationId="{F2325D2E-9655-8582-A48A-F91EF37F3BDD}"/>
          </ac:spMkLst>
        </pc:spChg>
        <pc:spChg chg="mod">
          <ac:chgData name="Karolina Guillen" userId="c1c08796-a0be-47c6-af52-5d31fd96ec50" providerId="ADAL" clId="{215DE0A1-8184-4E06-895B-CB0E47D01329}" dt="2022-07-25T21:46:27.576" v="339" actId="1035"/>
          <ac:spMkLst>
            <pc:docMk/>
            <pc:sldMk cId="808231447" sldId="2144328249"/>
            <ac:spMk id="28" creationId="{C55273F3-6594-C672-D9D9-8F22F97DCAFE}"/>
          </ac:spMkLst>
        </pc:spChg>
        <pc:spChg chg="del mod">
          <ac:chgData name="Karolina Guillen" userId="c1c08796-a0be-47c6-af52-5d31fd96ec50" providerId="ADAL" clId="{215DE0A1-8184-4E06-895B-CB0E47D01329}" dt="2022-07-25T21:29:14.499" v="69" actId="478"/>
          <ac:spMkLst>
            <pc:docMk/>
            <pc:sldMk cId="808231447" sldId="2144328249"/>
            <ac:spMk id="29" creationId="{712EE7BF-174E-F19E-170B-DD6CF8E57D2D}"/>
          </ac:spMkLst>
        </pc:spChg>
        <pc:spChg chg="mod">
          <ac:chgData name="Karolina Guillen" userId="c1c08796-a0be-47c6-af52-5d31fd96ec50" providerId="ADAL" clId="{215DE0A1-8184-4E06-895B-CB0E47D01329}" dt="2022-07-25T21:46:27.576" v="339" actId="1035"/>
          <ac:spMkLst>
            <pc:docMk/>
            <pc:sldMk cId="808231447" sldId="2144328249"/>
            <ac:spMk id="30" creationId="{9C5198BB-8660-CD83-2199-559E3AE15A7C}"/>
          </ac:spMkLst>
        </pc:spChg>
        <pc:spChg chg="add mod">
          <ac:chgData name="Karolina Guillen" userId="c1c08796-a0be-47c6-af52-5d31fd96ec50" providerId="ADAL" clId="{215DE0A1-8184-4E06-895B-CB0E47D01329}" dt="2022-07-25T21:46:44.095" v="345" actId="404"/>
          <ac:spMkLst>
            <pc:docMk/>
            <pc:sldMk cId="808231447" sldId="2144328249"/>
            <ac:spMk id="31" creationId="{95B012A8-D413-E93A-E5DD-F0BA1A1059B4}"/>
          </ac:spMkLst>
        </pc:spChg>
        <pc:spChg chg="add mod ord">
          <ac:chgData name="Karolina Guillen" userId="c1c08796-a0be-47c6-af52-5d31fd96ec50" providerId="ADAL" clId="{215DE0A1-8184-4E06-895B-CB0E47D01329}" dt="2022-07-25T21:46:27.576" v="339" actId="1035"/>
          <ac:spMkLst>
            <pc:docMk/>
            <pc:sldMk cId="808231447" sldId="2144328249"/>
            <ac:spMk id="32" creationId="{4249EF2C-84D2-EE78-EEDA-D073697F76F7}"/>
          </ac:spMkLst>
        </pc:spChg>
        <pc:spChg chg="add mod">
          <ac:chgData name="Karolina Guillen" userId="c1c08796-a0be-47c6-af52-5d31fd96ec50" providerId="ADAL" clId="{215DE0A1-8184-4E06-895B-CB0E47D01329}" dt="2022-07-25T21:46:27.576" v="339" actId="1035"/>
          <ac:spMkLst>
            <pc:docMk/>
            <pc:sldMk cId="808231447" sldId="2144328249"/>
            <ac:spMk id="33" creationId="{90178D66-5233-B39E-A309-BF4B48F7DB78}"/>
          </ac:spMkLst>
        </pc:spChg>
        <pc:spChg chg="del mod">
          <ac:chgData name="Karolina Guillen" userId="c1c08796-a0be-47c6-af52-5d31fd96ec50" providerId="ADAL" clId="{215DE0A1-8184-4E06-895B-CB0E47D01329}" dt="2022-07-25T21:32:14.214" v="141" actId="478"/>
          <ac:spMkLst>
            <pc:docMk/>
            <pc:sldMk cId="808231447" sldId="2144328249"/>
            <ac:spMk id="34" creationId="{D348B22D-5F86-42D1-3AF5-213190114A9B}"/>
          </ac:spMkLst>
        </pc:spChg>
        <pc:spChg chg="mod">
          <ac:chgData name="Karolina Guillen" userId="c1c08796-a0be-47c6-af52-5d31fd96ec50" providerId="ADAL" clId="{215DE0A1-8184-4E06-895B-CB0E47D01329}" dt="2022-07-25T21:46:44.095" v="345" actId="404"/>
          <ac:spMkLst>
            <pc:docMk/>
            <pc:sldMk cId="808231447" sldId="2144328249"/>
            <ac:spMk id="36" creationId="{6B856A6D-945C-5AF8-245F-A8FE7FB6BA67}"/>
          </ac:spMkLst>
        </pc:spChg>
        <pc:graphicFrameChg chg="mod">
          <ac:chgData name="Karolina Guillen" userId="c1c08796-a0be-47c6-af52-5d31fd96ec50" providerId="ADAL" clId="{215DE0A1-8184-4E06-895B-CB0E47D01329}" dt="2022-07-25T21:46:27.576" v="339" actId="1035"/>
          <ac:graphicFrameMkLst>
            <pc:docMk/>
            <pc:sldMk cId="808231447" sldId="2144328249"/>
            <ac:graphicFrameMk id="16" creationId="{B8E70256-AE4E-69E5-0099-ECB2CD137154}"/>
          </ac:graphicFrameMkLst>
        </pc:graphicFrameChg>
        <pc:graphicFrameChg chg="mod">
          <ac:chgData name="Karolina Guillen" userId="c1c08796-a0be-47c6-af52-5d31fd96ec50" providerId="ADAL" clId="{215DE0A1-8184-4E06-895B-CB0E47D01329}" dt="2022-07-25T21:46:27.576" v="339" actId="1035"/>
          <ac:graphicFrameMkLst>
            <pc:docMk/>
            <pc:sldMk cId="808231447" sldId="2144328249"/>
            <ac:graphicFrameMk id="23" creationId="{9D0FA927-1656-4230-D081-13E510541B53}"/>
          </ac:graphicFrameMkLst>
        </pc:graphicFrameChg>
      </pc:sldChg>
      <pc:sldChg chg="add ord">
        <pc:chgData name="Karolina Guillen" userId="c1c08796-a0be-47c6-af52-5d31fd96ec50" providerId="ADAL" clId="{215DE0A1-8184-4E06-895B-CB0E47D01329}" dt="2022-07-25T21:47:14.063" v="348"/>
        <pc:sldMkLst>
          <pc:docMk/>
          <pc:sldMk cId="1176003664" sldId="2144328250"/>
        </pc:sldMkLst>
      </pc:sldChg>
      <pc:sldChg chg="add del">
        <pc:chgData name="Karolina Guillen" userId="c1c08796-a0be-47c6-af52-5d31fd96ec50" providerId="ADAL" clId="{215DE0A1-8184-4E06-895B-CB0E47D01329}" dt="2022-07-25T21:43:15.689" v="283" actId="47"/>
        <pc:sldMkLst>
          <pc:docMk/>
          <pc:sldMk cId="1304054836" sldId="2144328250"/>
        </pc:sldMkLst>
      </pc:sldChg>
      <pc:sldMasterChg chg="delSldLayout">
        <pc:chgData name="Karolina Guillen" userId="c1c08796-a0be-47c6-af52-5d31fd96ec50" providerId="ADAL" clId="{215DE0A1-8184-4E06-895B-CB0E47D01329}" dt="2022-07-25T21:47:15.794" v="349" actId="47"/>
        <pc:sldMasterMkLst>
          <pc:docMk/>
          <pc:sldMasterMk cId="1867229838" sldId="2147483729"/>
        </pc:sldMasterMkLst>
        <pc:sldLayoutChg chg="del">
          <pc:chgData name="Karolina Guillen" userId="c1c08796-a0be-47c6-af52-5d31fd96ec50" providerId="ADAL" clId="{215DE0A1-8184-4E06-895B-CB0E47D01329}" dt="2022-07-25T21:47:15.794" v="349" actId="47"/>
          <pc:sldLayoutMkLst>
            <pc:docMk/>
            <pc:sldMasterMk cId="1867229838" sldId="2147483729"/>
            <pc:sldLayoutMk cId="2349326290" sldId="2147483733"/>
          </pc:sldLayoutMkLst>
        </pc:sldLayoutChg>
      </pc:sldMasterChg>
    </pc:docChg>
  </pc:docChgLst>
  <pc:docChgLst>
    <pc:chgData name="Jason Wiese" userId="4bff8d5b-7de6-4655-b397-69b0afc81113" providerId="ADAL" clId="{06E67888-613B-4D25-8923-1287E420F28F}"/>
    <pc:docChg chg="modSld">
      <pc:chgData name="Jason Wiese" userId="4bff8d5b-7de6-4655-b397-69b0afc81113" providerId="ADAL" clId="{06E67888-613B-4D25-8923-1287E420F28F}" dt="2023-10-25T02:48:00.454" v="1"/>
      <pc:docMkLst>
        <pc:docMk/>
      </pc:docMkLst>
      <pc:sldChg chg="modSp">
        <pc:chgData name="Jason Wiese" userId="4bff8d5b-7de6-4655-b397-69b0afc81113" providerId="ADAL" clId="{06E67888-613B-4D25-8923-1287E420F28F}" dt="2023-10-25T02:48:00.454" v="1"/>
        <pc:sldMkLst>
          <pc:docMk/>
          <pc:sldMk cId="1615912867" sldId="2144328256"/>
        </pc:sldMkLst>
        <pc:graphicFrameChg chg="mod">
          <ac:chgData name="Jason Wiese" userId="4bff8d5b-7de6-4655-b397-69b0afc81113" providerId="ADAL" clId="{06E67888-613B-4D25-8923-1287E420F28F}" dt="2023-10-25T02:48:00.454" v="1"/>
          <ac:graphicFrameMkLst>
            <pc:docMk/>
            <pc:sldMk cId="1615912867" sldId="2144328256"/>
            <ac:graphicFrameMk id="16" creationId="{0FF467E1-3E10-A5CC-2352-23A8CD9E5F33}"/>
          </ac:graphicFrameMkLst>
        </pc:graphicFrameChg>
      </pc:sldChg>
    </pc:docChg>
  </pc:docChgLst>
  <pc:docChgLst>
    <pc:chgData name="Reed Kiely" userId="768be38e-2fb5-40ce-925d-bd8e9d9e3c31" providerId="ADAL" clId="{E1BD28F7-E5DB-4F9F-8AAD-708ABF8B0E3F}"/>
    <pc:docChg chg="undo custSel modSld">
      <pc:chgData name="Reed Kiely" userId="768be38e-2fb5-40ce-925d-bd8e9d9e3c31" providerId="ADAL" clId="{E1BD28F7-E5DB-4F9F-8AAD-708ABF8B0E3F}" dt="2022-07-27T15:08:41.309" v="957" actId="1076"/>
      <pc:docMkLst>
        <pc:docMk/>
      </pc:docMkLst>
      <pc:sldChg chg="modSp mod">
        <pc:chgData name="Reed Kiely" userId="768be38e-2fb5-40ce-925d-bd8e9d9e3c31" providerId="ADAL" clId="{E1BD28F7-E5DB-4F9F-8AAD-708ABF8B0E3F}" dt="2022-07-26T18:44:41.436" v="272" actId="207"/>
        <pc:sldMkLst>
          <pc:docMk/>
          <pc:sldMk cId="3052749741" sldId="2144328246"/>
        </pc:sldMkLst>
        <pc:spChg chg="mod">
          <ac:chgData name="Reed Kiely" userId="768be38e-2fb5-40ce-925d-bd8e9d9e3c31" providerId="ADAL" clId="{E1BD28F7-E5DB-4F9F-8AAD-708ABF8B0E3F}" dt="2022-07-26T18:44:41.436" v="272" actId="207"/>
          <ac:spMkLst>
            <pc:docMk/>
            <pc:sldMk cId="3052749741" sldId="2144328246"/>
            <ac:spMk id="13" creationId="{C7A003CA-B808-DAEA-76D9-EFC10B2F0F67}"/>
          </ac:spMkLst>
        </pc:spChg>
      </pc:sldChg>
      <pc:sldChg chg="delSp modSp mod">
        <pc:chgData name="Reed Kiely" userId="768be38e-2fb5-40ce-925d-bd8e9d9e3c31" providerId="ADAL" clId="{E1BD28F7-E5DB-4F9F-8AAD-708ABF8B0E3F}" dt="2022-07-26T18:44:52.943" v="284" actId="20577"/>
        <pc:sldMkLst>
          <pc:docMk/>
          <pc:sldMk cId="1609532819" sldId="2144328247"/>
        </pc:sldMkLst>
        <pc:spChg chg="del mod">
          <ac:chgData name="Reed Kiely" userId="768be38e-2fb5-40ce-925d-bd8e9d9e3c31" providerId="ADAL" clId="{E1BD28F7-E5DB-4F9F-8AAD-708ABF8B0E3F}" dt="2022-07-26T18:44:02.531" v="232" actId="478"/>
          <ac:spMkLst>
            <pc:docMk/>
            <pc:sldMk cId="1609532819" sldId="2144328247"/>
            <ac:spMk id="2" creationId="{0F851649-2869-4BAB-A622-84403643378B}"/>
          </ac:spMkLst>
        </pc:spChg>
        <pc:spChg chg="mod">
          <ac:chgData name="Reed Kiely" userId="768be38e-2fb5-40ce-925d-bd8e9d9e3c31" providerId="ADAL" clId="{E1BD28F7-E5DB-4F9F-8AAD-708ABF8B0E3F}" dt="2022-07-26T18:43:58.516" v="231" actId="20577"/>
          <ac:spMkLst>
            <pc:docMk/>
            <pc:sldMk cId="1609532819" sldId="2144328247"/>
            <ac:spMk id="12" creationId="{FCBDB492-9443-3D4A-8E9D-B3CECB95DCD7}"/>
          </ac:spMkLst>
        </pc:spChg>
        <pc:spChg chg="mod">
          <ac:chgData name="Reed Kiely" userId="768be38e-2fb5-40ce-925d-bd8e9d9e3c31" providerId="ADAL" clId="{E1BD28F7-E5DB-4F9F-8AAD-708ABF8B0E3F}" dt="2022-07-26T18:44:52.943" v="284" actId="20577"/>
          <ac:spMkLst>
            <pc:docMk/>
            <pc:sldMk cId="1609532819" sldId="2144328247"/>
            <ac:spMk id="13" creationId="{C7A003CA-B808-DAEA-76D9-EFC10B2F0F67}"/>
          </ac:spMkLst>
        </pc:spChg>
      </pc:sldChg>
      <pc:sldChg chg="addSp delSp modSp mod">
        <pc:chgData name="Reed Kiely" userId="768be38e-2fb5-40ce-925d-bd8e9d9e3c31" providerId="ADAL" clId="{E1BD28F7-E5DB-4F9F-8AAD-708ABF8B0E3F}" dt="2022-07-27T14:04:14.782" v="956" actId="207"/>
        <pc:sldMkLst>
          <pc:docMk/>
          <pc:sldMk cId="808231447" sldId="2144328249"/>
        </pc:sldMkLst>
        <pc:spChg chg="del mod">
          <ac:chgData name="Reed Kiely" userId="768be38e-2fb5-40ce-925d-bd8e9d9e3c31" providerId="ADAL" clId="{E1BD28F7-E5DB-4F9F-8AAD-708ABF8B0E3F}" dt="2022-07-27T13:59:39.874" v="915" actId="478"/>
          <ac:spMkLst>
            <pc:docMk/>
            <pc:sldMk cId="808231447" sldId="2144328249"/>
            <ac:spMk id="2" creationId="{0F851649-2869-4BAB-A622-84403643378B}"/>
          </ac:spMkLst>
        </pc:spChg>
        <pc:spChg chg="add mod">
          <ac:chgData name="Reed Kiely" userId="768be38e-2fb5-40ce-925d-bd8e9d9e3c31" providerId="ADAL" clId="{E1BD28F7-E5DB-4F9F-8AAD-708ABF8B0E3F}" dt="2022-07-27T14:04:14.782" v="956" actId="207"/>
          <ac:spMkLst>
            <pc:docMk/>
            <pc:sldMk cId="808231447" sldId="2144328249"/>
            <ac:spMk id="5" creationId="{B0CE809D-413A-19DC-5681-52D86DB1931F}"/>
          </ac:spMkLst>
        </pc:spChg>
        <pc:spChg chg="mod">
          <ac:chgData name="Reed Kiely" userId="768be38e-2fb5-40ce-925d-bd8e9d9e3c31" providerId="ADAL" clId="{E1BD28F7-E5DB-4F9F-8AAD-708ABF8B0E3F}" dt="2022-07-26T21:16:12.242" v="307" actId="207"/>
          <ac:spMkLst>
            <pc:docMk/>
            <pc:sldMk cId="808231447" sldId="2144328249"/>
            <ac:spMk id="12" creationId="{FCBDB492-9443-3D4A-8E9D-B3CECB95DCD7}"/>
          </ac:spMkLst>
        </pc:spChg>
        <pc:spChg chg="mod">
          <ac:chgData name="Reed Kiely" userId="768be38e-2fb5-40ce-925d-bd8e9d9e3c31" providerId="ADAL" clId="{E1BD28F7-E5DB-4F9F-8AAD-708ABF8B0E3F}" dt="2022-07-26T21:19:05.608" v="453"/>
          <ac:spMkLst>
            <pc:docMk/>
            <pc:sldMk cId="808231447" sldId="2144328249"/>
            <ac:spMk id="13" creationId="{C7A003CA-B808-DAEA-76D9-EFC10B2F0F67}"/>
          </ac:spMkLst>
        </pc:spChg>
        <pc:spChg chg="add del mod">
          <ac:chgData name="Reed Kiely" userId="768be38e-2fb5-40ce-925d-bd8e9d9e3c31" providerId="ADAL" clId="{E1BD28F7-E5DB-4F9F-8AAD-708ABF8B0E3F}" dt="2022-07-26T21:16:06.013" v="305" actId="478"/>
          <ac:spMkLst>
            <pc:docMk/>
            <pc:sldMk cId="808231447" sldId="2144328249"/>
            <ac:spMk id="24" creationId="{9E1CDD47-512D-83D9-0655-6B5F990B2330}"/>
          </ac:spMkLst>
        </pc:spChg>
        <pc:spChg chg="mod">
          <ac:chgData name="Reed Kiely" userId="768be38e-2fb5-40ce-925d-bd8e9d9e3c31" providerId="ADAL" clId="{E1BD28F7-E5DB-4F9F-8AAD-708ABF8B0E3F}" dt="2022-07-27T14:00:08.081" v="918" actId="14100"/>
          <ac:spMkLst>
            <pc:docMk/>
            <pc:sldMk cId="808231447" sldId="2144328249"/>
            <ac:spMk id="37" creationId="{6906C239-4DC5-AAD8-C43A-7FBF94F8C7AE}"/>
          </ac:spMkLst>
        </pc:spChg>
      </pc:sldChg>
      <pc:sldChg chg="addSp modSp mod">
        <pc:chgData name="Reed Kiely" userId="768be38e-2fb5-40ce-925d-bd8e9d9e3c31" providerId="ADAL" clId="{E1BD28F7-E5DB-4F9F-8AAD-708ABF8B0E3F}" dt="2022-07-26T21:19:38.476" v="464" actId="20577"/>
        <pc:sldMkLst>
          <pc:docMk/>
          <pc:sldMk cId="2204032095" sldId="2144328251"/>
        </pc:sldMkLst>
        <pc:spChg chg="mod">
          <ac:chgData name="Reed Kiely" userId="768be38e-2fb5-40ce-925d-bd8e9d9e3c31" providerId="ADAL" clId="{E1BD28F7-E5DB-4F9F-8AAD-708ABF8B0E3F}" dt="2022-07-26T21:19:38.476" v="464" actId="20577"/>
          <ac:spMkLst>
            <pc:docMk/>
            <pc:sldMk cId="2204032095" sldId="2144328251"/>
            <ac:spMk id="13" creationId="{C7A003CA-B808-DAEA-76D9-EFC10B2F0F67}"/>
          </ac:spMkLst>
        </pc:spChg>
        <pc:spChg chg="add mod">
          <ac:chgData name="Reed Kiely" userId="768be38e-2fb5-40ce-925d-bd8e9d9e3c31" providerId="ADAL" clId="{E1BD28F7-E5DB-4F9F-8AAD-708ABF8B0E3F}" dt="2022-07-26T18:45:39.526" v="297" actId="1076"/>
          <ac:spMkLst>
            <pc:docMk/>
            <pc:sldMk cId="2204032095" sldId="2144328251"/>
            <ac:spMk id="28" creationId="{5748A402-D021-4DB4-E37D-48B167BECD87}"/>
          </ac:spMkLst>
        </pc:spChg>
      </pc:sldChg>
      <pc:sldChg chg="addSp modSp mod">
        <pc:chgData name="Reed Kiely" userId="768be38e-2fb5-40ce-925d-bd8e9d9e3c31" providerId="ADAL" clId="{E1BD28F7-E5DB-4F9F-8AAD-708ABF8B0E3F}" dt="2022-07-27T15:08:41.309" v="957" actId="1076"/>
        <pc:sldMkLst>
          <pc:docMk/>
          <pc:sldMk cId="609014488" sldId="2144328253"/>
        </pc:sldMkLst>
        <pc:spChg chg="add mod">
          <ac:chgData name="Reed Kiely" userId="768be38e-2fb5-40ce-925d-bd8e9d9e3c31" providerId="ADAL" clId="{E1BD28F7-E5DB-4F9F-8AAD-708ABF8B0E3F}" dt="2022-07-27T14:00:35.293" v="919"/>
          <ac:spMkLst>
            <pc:docMk/>
            <pc:sldMk cId="609014488" sldId="2144328253"/>
            <ac:spMk id="9" creationId="{3E9E9D5F-CAA9-90F2-0670-D94472841E4C}"/>
          </ac:spMkLst>
        </pc:spChg>
        <pc:spChg chg="mod">
          <ac:chgData name="Reed Kiely" userId="768be38e-2fb5-40ce-925d-bd8e9d9e3c31" providerId="ADAL" clId="{E1BD28F7-E5DB-4F9F-8AAD-708ABF8B0E3F}" dt="2022-07-27T15:08:41.309" v="957" actId="1076"/>
          <ac:spMkLst>
            <pc:docMk/>
            <pc:sldMk cId="609014488" sldId="2144328253"/>
            <ac:spMk id="12" creationId="{FCBDB492-9443-3D4A-8E9D-B3CECB95DCD7}"/>
          </ac:spMkLst>
        </pc:spChg>
        <pc:spChg chg="mod">
          <ac:chgData name="Reed Kiely" userId="768be38e-2fb5-40ce-925d-bd8e9d9e3c31" providerId="ADAL" clId="{E1BD28F7-E5DB-4F9F-8AAD-708ABF8B0E3F}" dt="2022-07-26T21:20:51.666" v="500" actId="1035"/>
          <ac:spMkLst>
            <pc:docMk/>
            <pc:sldMk cId="609014488" sldId="2144328253"/>
            <ac:spMk id="13" creationId="{C7A003CA-B808-DAEA-76D9-EFC10B2F0F67}"/>
          </ac:spMkLst>
        </pc:spChg>
      </pc:sldChg>
      <pc:sldChg chg="modSp mod">
        <pc:chgData name="Reed Kiely" userId="768be38e-2fb5-40ce-925d-bd8e9d9e3c31" providerId="ADAL" clId="{E1BD28F7-E5DB-4F9F-8AAD-708ABF8B0E3F}" dt="2022-07-26T21:31:44.366" v="747" actId="1076"/>
        <pc:sldMkLst>
          <pc:docMk/>
          <pc:sldMk cId="2184134654" sldId="2144328254"/>
        </pc:sldMkLst>
        <pc:spChg chg="mod">
          <ac:chgData name="Reed Kiely" userId="768be38e-2fb5-40ce-925d-bd8e9d9e3c31" providerId="ADAL" clId="{E1BD28F7-E5DB-4F9F-8AAD-708ABF8B0E3F}" dt="2022-07-26T21:31:44.366" v="747" actId="1076"/>
          <ac:spMkLst>
            <pc:docMk/>
            <pc:sldMk cId="2184134654" sldId="2144328254"/>
            <ac:spMk id="12" creationId="{FCBDB492-9443-3D4A-8E9D-B3CECB95DCD7}"/>
          </ac:spMkLst>
        </pc:spChg>
        <pc:spChg chg="mod">
          <ac:chgData name="Reed Kiely" userId="768be38e-2fb5-40ce-925d-bd8e9d9e3c31" providerId="ADAL" clId="{E1BD28F7-E5DB-4F9F-8AAD-708ABF8B0E3F}" dt="2022-07-26T21:21:08.093" v="501"/>
          <ac:spMkLst>
            <pc:docMk/>
            <pc:sldMk cId="2184134654" sldId="2144328254"/>
            <ac:spMk id="13" creationId="{C7A003CA-B808-DAEA-76D9-EFC10B2F0F67}"/>
          </ac:spMkLst>
        </pc:spChg>
      </pc:sldChg>
      <pc:sldChg chg="modSp mod">
        <pc:chgData name="Reed Kiely" userId="768be38e-2fb5-40ce-925d-bd8e9d9e3c31" providerId="ADAL" clId="{E1BD28F7-E5DB-4F9F-8AAD-708ABF8B0E3F}" dt="2022-07-26T21:33:26.454" v="910" actId="20577"/>
        <pc:sldMkLst>
          <pc:docMk/>
          <pc:sldMk cId="2644160939" sldId="2144328255"/>
        </pc:sldMkLst>
        <pc:spChg chg="mod">
          <ac:chgData name="Reed Kiely" userId="768be38e-2fb5-40ce-925d-bd8e9d9e3c31" providerId="ADAL" clId="{E1BD28F7-E5DB-4F9F-8AAD-708ABF8B0E3F}" dt="2022-07-26T21:33:26.454" v="910" actId="20577"/>
          <ac:spMkLst>
            <pc:docMk/>
            <pc:sldMk cId="2644160939" sldId="2144328255"/>
            <ac:spMk id="12" creationId="{FCBDB492-9443-3D4A-8E9D-B3CECB95DCD7}"/>
          </ac:spMkLst>
        </pc:spChg>
        <pc:spChg chg="mod">
          <ac:chgData name="Reed Kiely" userId="768be38e-2fb5-40ce-925d-bd8e9d9e3c31" providerId="ADAL" clId="{E1BD28F7-E5DB-4F9F-8AAD-708ABF8B0E3F}" dt="2022-07-26T21:32:34.994" v="834" actId="20577"/>
          <ac:spMkLst>
            <pc:docMk/>
            <pc:sldMk cId="2644160939" sldId="2144328255"/>
            <ac:spMk id="13" creationId="{C7A003CA-B808-DAEA-76D9-EFC10B2F0F67}"/>
          </ac:spMkLst>
        </pc:spChg>
      </pc:sldChg>
      <pc:sldChg chg="addSp modSp mod">
        <pc:chgData name="Reed Kiely" userId="768be38e-2fb5-40ce-925d-bd8e9d9e3c31" providerId="ADAL" clId="{E1BD28F7-E5DB-4F9F-8AAD-708ABF8B0E3F}" dt="2022-07-27T14:02:41.608" v="952" actId="1076"/>
        <pc:sldMkLst>
          <pc:docMk/>
          <pc:sldMk cId="1615912867" sldId="2144328256"/>
        </pc:sldMkLst>
        <pc:spChg chg="add mod">
          <ac:chgData name="Reed Kiely" userId="768be38e-2fb5-40ce-925d-bd8e9d9e3c31" providerId="ADAL" clId="{E1BD28F7-E5DB-4F9F-8AAD-708ABF8B0E3F}" dt="2022-07-27T14:02:41.608" v="952" actId="1076"/>
          <ac:spMkLst>
            <pc:docMk/>
            <pc:sldMk cId="1615912867" sldId="2144328256"/>
            <ac:spMk id="2" creationId="{33E10D74-067D-A0BC-17FA-615979B3FC0D}"/>
          </ac:spMkLst>
        </pc:spChg>
        <pc:spChg chg="mod">
          <ac:chgData name="Reed Kiely" userId="768be38e-2fb5-40ce-925d-bd8e9d9e3c31" providerId="ADAL" clId="{E1BD28F7-E5DB-4F9F-8AAD-708ABF8B0E3F}" dt="2022-07-26T21:33:34.916" v="911" actId="207"/>
          <ac:spMkLst>
            <pc:docMk/>
            <pc:sldMk cId="1615912867" sldId="2144328256"/>
            <ac:spMk id="12" creationId="{FCBDB492-9443-3D4A-8E9D-B3CECB95DCD7}"/>
          </ac:spMkLst>
        </pc:spChg>
        <pc:spChg chg="mod">
          <ac:chgData name="Reed Kiely" userId="768be38e-2fb5-40ce-925d-bd8e9d9e3c31" providerId="ADAL" clId="{E1BD28F7-E5DB-4F9F-8AAD-708ABF8B0E3F}" dt="2022-07-26T21:33:37.206" v="912" actId="207"/>
          <ac:spMkLst>
            <pc:docMk/>
            <pc:sldMk cId="1615912867" sldId="2144328256"/>
            <ac:spMk id="14" creationId="{0CF624BE-D913-BB8D-525E-87BED4AFD4BE}"/>
          </ac:spMkLst>
        </pc:spChg>
        <pc:spChg chg="mod">
          <ac:chgData name="Reed Kiely" userId="768be38e-2fb5-40ce-925d-bd8e9d9e3c31" providerId="ADAL" clId="{E1BD28F7-E5DB-4F9F-8AAD-708ABF8B0E3F}" dt="2022-07-26T21:33:37.206" v="912" actId="207"/>
          <ac:spMkLst>
            <pc:docMk/>
            <pc:sldMk cId="1615912867" sldId="2144328256"/>
            <ac:spMk id="18" creationId="{FC988B8C-793E-FA33-36C5-62E8F14913F8}"/>
          </ac:spMkLst>
        </pc:spChg>
      </pc:sldChg>
    </pc:docChg>
  </pc:docChgLst>
  <pc:docChgLst>
    <pc:chgData name="Reed Kiely" userId="768be38e-2fb5-40ce-925d-bd8e9d9e3c31" providerId="ADAL" clId="{7618A446-D13B-43BD-8B37-BF64004F9C42}"/>
    <pc:docChg chg="undo custSel addSld delSld modSld sldOrd">
      <pc:chgData name="Reed Kiely" userId="768be38e-2fb5-40ce-925d-bd8e9d9e3c31" providerId="ADAL" clId="{7618A446-D13B-43BD-8B37-BF64004F9C42}" dt="2023-08-17T16:06:36.643" v="3315" actId="1038"/>
      <pc:docMkLst>
        <pc:docMk/>
      </pc:docMkLst>
      <pc:sldChg chg="addSp delSp modSp mod">
        <pc:chgData name="Reed Kiely" userId="768be38e-2fb5-40ce-925d-bd8e9d9e3c31" providerId="ADAL" clId="{7618A446-D13B-43BD-8B37-BF64004F9C42}" dt="2023-08-17T16:03:01.408" v="3256" actId="1076"/>
        <pc:sldMkLst>
          <pc:docMk/>
          <pc:sldMk cId="3795826603" sldId="287"/>
        </pc:sldMkLst>
        <pc:spChg chg="mod">
          <ac:chgData name="Reed Kiely" userId="768be38e-2fb5-40ce-925d-bd8e9d9e3c31" providerId="ADAL" clId="{7618A446-D13B-43BD-8B37-BF64004F9C42}" dt="2023-08-09T21:11:01.175" v="157" actId="20577"/>
          <ac:spMkLst>
            <pc:docMk/>
            <pc:sldMk cId="3795826603" sldId="287"/>
            <ac:spMk id="12" creationId="{D3ED8F18-80E6-D449-A031-541661F2A42F}"/>
          </ac:spMkLst>
        </pc:spChg>
        <pc:picChg chg="add del mod">
          <ac:chgData name="Reed Kiely" userId="768be38e-2fb5-40ce-925d-bd8e9d9e3c31" providerId="ADAL" clId="{7618A446-D13B-43BD-8B37-BF64004F9C42}" dt="2023-08-17T16:02:45.029" v="3253"/>
          <ac:picMkLst>
            <pc:docMk/>
            <pc:sldMk cId="3795826603" sldId="287"/>
            <ac:picMk id="2" creationId="{6BB7F885-95CB-8F59-9E62-C6A524B254E9}"/>
          </ac:picMkLst>
        </pc:picChg>
        <pc:picChg chg="add mod">
          <ac:chgData name="Reed Kiely" userId="768be38e-2fb5-40ce-925d-bd8e9d9e3c31" providerId="ADAL" clId="{7618A446-D13B-43BD-8B37-BF64004F9C42}" dt="2023-08-17T16:03:01.408" v="3256" actId="1076"/>
          <ac:picMkLst>
            <pc:docMk/>
            <pc:sldMk cId="3795826603" sldId="287"/>
            <ac:picMk id="3" creationId="{861DB6AF-7105-1F2D-DF4E-D4A53A1D6050}"/>
          </ac:picMkLst>
        </pc:picChg>
        <pc:picChg chg="del">
          <ac:chgData name="Reed Kiely" userId="768be38e-2fb5-40ce-925d-bd8e9d9e3c31" providerId="ADAL" clId="{7618A446-D13B-43BD-8B37-BF64004F9C42}" dt="2023-08-17T16:02:44.251" v="3251" actId="478"/>
          <ac:picMkLst>
            <pc:docMk/>
            <pc:sldMk cId="3795826603" sldId="287"/>
            <ac:picMk id="10" creationId="{9442AA9D-E066-2F46-9AAE-796247FF9595}"/>
          </ac:picMkLst>
        </pc:picChg>
      </pc:sldChg>
      <pc:sldChg chg="addSp delSp modSp mod">
        <pc:chgData name="Reed Kiely" userId="768be38e-2fb5-40ce-925d-bd8e9d9e3c31" providerId="ADAL" clId="{7618A446-D13B-43BD-8B37-BF64004F9C42}" dt="2023-08-14T19:39:48.693" v="1822" actId="478"/>
        <pc:sldMkLst>
          <pc:docMk/>
          <pc:sldMk cId="3052749741" sldId="2144328246"/>
        </pc:sldMkLst>
        <pc:spChg chg="add del mod">
          <ac:chgData name="Reed Kiely" userId="768be38e-2fb5-40ce-925d-bd8e9d9e3c31" providerId="ADAL" clId="{7618A446-D13B-43BD-8B37-BF64004F9C42}" dt="2023-08-14T19:39:48.693" v="1822" actId="478"/>
          <ac:spMkLst>
            <pc:docMk/>
            <pc:sldMk cId="3052749741" sldId="2144328246"/>
            <ac:spMk id="2" creationId="{99EF6D83-5CD3-0B7E-950C-E5EBD0592142}"/>
          </ac:spMkLst>
        </pc:spChg>
        <pc:spChg chg="mod">
          <ac:chgData name="Reed Kiely" userId="768be38e-2fb5-40ce-925d-bd8e9d9e3c31" providerId="ADAL" clId="{7618A446-D13B-43BD-8B37-BF64004F9C42}" dt="2023-08-09T20:36:08.770" v="40" actId="20577"/>
          <ac:spMkLst>
            <pc:docMk/>
            <pc:sldMk cId="3052749741" sldId="2144328246"/>
            <ac:spMk id="12" creationId="{FCBDB492-9443-3D4A-8E9D-B3CECB95DCD7}"/>
          </ac:spMkLst>
        </pc:spChg>
        <pc:spChg chg="mod">
          <ac:chgData name="Reed Kiely" userId="768be38e-2fb5-40ce-925d-bd8e9d9e3c31" providerId="ADAL" clId="{7618A446-D13B-43BD-8B37-BF64004F9C42}" dt="2023-08-09T20:36:15.066" v="44" actId="20577"/>
          <ac:spMkLst>
            <pc:docMk/>
            <pc:sldMk cId="3052749741" sldId="2144328246"/>
            <ac:spMk id="13" creationId="{C7A003CA-B808-DAEA-76D9-EFC10B2F0F67}"/>
          </ac:spMkLst>
        </pc:spChg>
        <pc:spChg chg="mod">
          <ac:chgData name="Reed Kiely" userId="768be38e-2fb5-40ce-925d-bd8e9d9e3c31" providerId="ADAL" clId="{7618A446-D13B-43BD-8B37-BF64004F9C42}" dt="2023-08-09T20:36:06.178" v="38" actId="20577"/>
          <ac:spMkLst>
            <pc:docMk/>
            <pc:sldMk cId="3052749741" sldId="2144328246"/>
            <ac:spMk id="31" creationId="{EBE4BB2D-B4B2-1A61-325A-2802AF3EDF6E}"/>
          </ac:spMkLst>
        </pc:spChg>
      </pc:sldChg>
      <pc:sldChg chg="addSp delSp modSp mod">
        <pc:chgData name="Reed Kiely" userId="768be38e-2fb5-40ce-925d-bd8e9d9e3c31" providerId="ADAL" clId="{7618A446-D13B-43BD-8B37-BF64004F9C42}" dt="2023-08-14T19:39:49.843" v="1823" actId="478"/>
        <pc:sldMkLst>
          <pc:docMk/>
          <pc:sldMk cId="1609532819" sldId="2144328247"/>
        </pc:sldMkLst>
        <pc:spChg chg="add del mod">
          <ac:chgData name="Reed Kiely" userId="768be38e-2fb5-40ce-925d-bd8e9d9e3c31" providerId="ADAL" clId="{7618A446-D13B-43BD-8B37-BF64004F9C42}" dt="2023-08-14T19:39:49.843" v="1823" actId="478"/>
          <ac:spMkLst>
            <pc:docMk/>
            <pc:sldMk cId="1609532819" sldId="2144328247"/>
            <ac:spMk id="2" creationId="{75B41BD2-47CC-DBF8-BE4B-086FF743E338}"/>
          </ac:spMkLst>
        </pc:spChg>
        <pc:spChg chg="mod">
          <ac:chgData name="Reed Kiely" userId="768be38e-2fb5-40ce-925d-bd8e9d9e3c31" providerId="ADAL" clId="{7618A446-D13B-43BD-8B37-BF64004F9C42}" dt="2023-08-09T20:39:50.627" v="81" actId="20577"/>
          <ac:spMkLst>
            <pc:docMk/>
            <pc:sldMk cId="1609532819" sldId="2144328247"/>
            <ac:spMk id="13" creationId="{C7A003CA-B808-DAEA-76D9-EFC10B2F0F67}"/>
          </ac:spMkLst>
        </pc:spChg>
        <pc:spChg chg="mod">
          <ac:chgData name="Reed Kiely" userId="768be38e-2fb5-40ce-925d-bd8e9d9e3c31" providerId="ADAL" clId="{7618A446-D13B-43BD-8B37-BF64004F9C42}" dt="2023-08-09T20:39:37.761" v="77" actId="20577"/>
          <ac:spMkLst>
            <pc:docMk/>
            <pc:sldMk cId="1609532819" sldId="2144328247"/>
            <ac:spMk id="31" creationId="{EBE4BB2D-B4B2-1A61-325A-2802AF3EDF6E}"/>
          </ac:spMkLst>
        </pc:spChg>
      </pc:sldChg>
      <pc:sldChg chg="addSp delSp modSp mod">
        <pc:chgData name="Reed Kiely" userId="768be38e-2fb5-40ce-925d-bd8e9d9e3c31" providerId="ADAL" clId="{7618A446-D13B-43BD-8B37-BF64004F9C42}" dt="2023-08-14T19:39:54.403" v="1824" actId="478"/>
        <pc:sldMkLst>
          <pc:docMk/>
          <pc:sldMk cId="808231447" sldId="2144328249"/>
        </pc:sldMkLst>
        <pc:spChg chg="add del mod">
          <ac:chgData name="Reed Kiely" userId="768be38e-2fb5-40ce-925d-bd8e9d9e3c31" providerId="ADAL" clId="{7618A446-D13B-43BD-8B37-BF64004F9C42}" dt="2023-08-10T15:36:29.251" v="382" actId="478"/>
          <ac:spMkLst>
            <pc:docMk/>
            <pc:sldMk cId="808231447" sldId="2144328249"/>
            <ac:spMk id="2" creationId="{BC0D4056-3C0D-083D-B491-88962FC490EA}"/>
          </ac:spMkLst>
        </pc:spChg>
        <pc:spChg chg="mod">
          <ac:chgData name="Reed Kiely" userId="768be38e-2fb5-40ce-925d-bd8e9d9e3c31" providerId="ADAL" clId="{7618A446-D13B-43BD-8B37-BF64004F9C42}" dt="2023-08-10T15:41:08.865" v="447" actId="20577"/>
          <ac:spMkLst>
            <pc:docMk/>
            <pc:sldMk cId="808231447" sldId="2144328249"/>
            <ac:spMk id="3" creationId="{64A5C64F-EE37-C00F-6FDE-8DE157EAC059}"/>
          </ac:spMkLst>
        </pc:spChg>
        <pc:spChg chg="mod">
          <ac:chgData name="Reed Kiely" userId="768be38e-2fb5-40ce-925d-bd8e9d9e3c31" providerId="ADAL" clId="{7618A446-D13B-43BD-8B37-BF64004F9C42}" dt="2023-08-10T14:27:44.529" v="365" actId="1037"/>
          <ac:spMkLst>
            <pc:docMk/>
            <pc:sldMk cId="808231447" sldId="2144328249"/>
            <ac:spMk id="4" creationId="{E124D8C6-1736-6AC1-B9A1-5539AF367E57}"/>
          </ac:spMkLst>
        </pc:spChg>
        <pc:spChg chg="add del mod">
          <ac:chgData name="Reed Kiely" userId="768be38e-2fb5-40ce-925d-bd8e9d9e3c31" providerId="ADAL" clId="{7618A446-D13B-43BD-8B37-BF64004F9C42}" dt="2023-08-14T19:39:54.403" v="1824" actId="478"/>
          <ac:spMkLst>
            <pc:docMk/>
            <pc:sldMk cId="808231447" sldId="2144328249"/>
            <ac:spMk id="5" creationId="{A832A956-D71E-C516-A15D-42896004C6D8}"/>
          </ac:spMkLst>
        </pc:spChg>
        <pc:spChg chg="mod">
          <ac:chgData name="Reed Kiely" userId="768be38e-2fb5-40ce-925d-bd8e9d9e3c31" providerId="ADAL" clId="{7618A446-D13B-43BD-8B37-BF64004F9C42}" dt="2023-08-10T15:46:36.697" v="529" actId="20577"/>
          <ac:spMkLst>
            <pc:docMk/>
            <pc:sldMk cId="808231447" sldId="2144328249"/>
            <ac:spMk id="12" creationId="{FCBDB492-9443-3D4A-8E9D-B3CECB95DCD7}"/>
          </ac:spMkLst>
        </pc:spChg>
        <pc:spChg chg="mod">
          <ac:chgData name="Reed Kiely" userId="768be38e-2fb5-40ce-925d-bd8e9d9e3c31" providerId="ADAL" clId="{7618A446-D13B-43BD-8B37-BF64004F9C42}" dt="2023-08-10T15:37:12.731" v="405" actId="20577"/>
          <ac:spMkLst>
            <pc:docMk/>
            <pc:sldMk cId="808231447" sldId="2144328249"/>
            <ac:spMk id="13" creationId="{C7A003CA-B808-DAEA-76D9-EFC10B2F0F67}"/>
          </ac:spMkLst>
        </pc:spChg>
        <pc:spChg chg="mod">
          <ac:chgData name="Reed Kiely" userId="768be38e-2fb5-40ce-925d-bd8e9d9e3c31" providerId="ADAL" clId="{7618A446-D13B-43BD-8B37-BF64004F9C42}" dt="2023-08-10T15:36:39.003" v="390" actId="20577"/>
          <ac:spMkLst>
            <pc:docMk/>
            <pc:sldMk cId="808231447" sldId="2144328249"/>
            <ac:spMk id="14" creationId="{647E1617-1A50-7948-A97D-2203871E3D03}"/>
          </ac:spMkLst>
        </pc:spChg>
        <pc:spChg chg="mod">
          <ac:chgData name="Reed Kiely" userId="768be38e-2fb5-40ce-925d-bd8e9d9e3c31" providerId="ADAL" clId="{7618A446-D13B-43BD-8B37-BF64004F9C42}" dt="2023-08-10T15:45:27.489" v="486" actId="1036"/>
          <ac:spMkLst>
            <pc:docMk/>
            <pc:sldMk cId="808231447" sldId="2144328249"/>
            <ac:spMk id="20" creationId="{3957EFB0-36B7-3765-F326-ECAD3BF4DA9C}"/>
          </ac:spMkLst>
        </pc:spChg>
        <pc:spChg chg="mod">
          <ac:chgData name="Reed Kiely" userId="768be38e-2fb5-40ce-925d-bd8e9d9e3c31" providerId="ADAL" clId="{7618A446-D13B-43BD-8B37-BF64004F9C42}" dt="2023-08-10T15:45:46.113" v="497" actId="20577"/>
          <ac:spMkLst>
            <pc:docMk/>
            <pc:sldMk cId="808231447" sldId="2144328249"/>
            <ac:spMk id="22" creationId="{0C86C33F-CA47-7AB1-1D40-72858D26C881}"/>
          </ac:spMkLst>
        </pc:spChg>
        <pc:spChg chg="mod">
          <ac:chgData name="Reed Kiely" userId="768be38e-2fb5-40ce-925d-bd8e9d9e3c31" providerId="ADAL" clId="{7618A446-D13B-43BD-8B37-BF64004F9C42}" dt="2023-08-10T14:27:44.529" v="365" actId="1037"/>
          <ac:spMkLst>
            <pc:docMk/>
            <pc:sldMk cId="808231447" sldId="2144328249"/>
            <ac:spMk id="24" creationId="{7A23798F-2811-14D3-0790-5D7594984E5F}"/>
          </ac:spMkLst>
        </pc:spChg>
        <pc:spChg chg="mod">
          <ac:chgData name="Reed Kiely" userId="768be38e-2fb5-40ce-925d-bd8e9d9e3c31" providerId="ADAL" clId="{7618A446-D13B-43BD-8B37-BF64004F9C42}" dt="2023-08-10T15:41:42.241" v="449" actId="20577"/>
          <ac:spMkLst>
            <pc:docMk/>
            <pc:sldMk cId="808231447" sldId="2144328249"/>
            <ac:spMk id="26" creationId="{89814424-CB4D-DEF2-8CFC-B0C946099F7B}"/>
          </ac:spMkLst>
        </pc:spChg>
        <pc:spChg chg="mod">
          <ac:chgData name="Reed Kiely" userId="768be38e-2fb5-40ce-925d-bd8e9d9e3c31" providerId="ADAL" clId="{7618A446-D13B-43BD-8B37-BF64004F9C42}" dt="2023-08-10T14:27:44.529" v="365" actId="1037"/>
          <ac:spMkLst>
            <pc:docMk/>
            <pc:sldMk cId="808231447" sldId="2144328249"/>
            <ac:spMk id="27" creationId="{BD115863-EEA1-B1F0-D462-3F938948C463}"/>
          </ac:spMkLst>
        </pc:spChg>
        <pc:spChg chg="mod">
          <ac:chgData name="Reed Kiely" userId="768be38e-2fb5-40ce-925d-bd8e9d9e3c31" providerId="ADAL" clId="{7618A446-D13B-43BD-8B37-BF64004F9C42}" dt="2023-08-10T15:45:16.832" v="481" actId="1076"/>
          <ac:spMkLst>
            <pc:docMk/>
            <pc:sldMk cId="808231447" sldId="2144328249"/>
            <ac:spMk id="28" creationId="{C55273F3-6594-C672-D9D9-8F22F97DCAFE}"/>
          </ac:spMkLst>
        </pc:spChg>
        <pc:spChg chg="mod">
          <ac:chgData name="Reed Kiely" userId="768be38e-2fb5-40ce-925d-bd8e9d9e3c31" providerId="ADAL" clId="{7618A446-D13B-43BD-8B37-BF64004F9C42}" dt="2023-08-10T15:41:43.985" v="451" actId="20577"/>
          <ac:spMkLst>
            <pc:docMk/>
            <pc:sldMk cId="808231447" sldId="2144328249"/>
            <ac:spMk id="29" creationId="{0A203529-C2EA-EADC-BAEB-67084FB83F06}"/>
          </ac:spMkLst>
        </pc:spChg>
        <pc:spChg chg="mod">
          <ac:chgData name="Reed Kiely" userId="768be38e-2fb5-40ce-925d-bd8e9d9e3c31" providerId="ADAL" clId="{7618A446-D13B-43BD-8B37-BF64004F9C42}" dt="2023-08-10T15:45:16.832" v="481" actId="1076"/>
          <ac:spMkLst>
            <pc:docMk/>
            <pc:sldMk cId="808231447" sldId="2144328249"/>
            <ac:spMk id="30" creationId="{9C5198BB-8660-CD83-2199-559E3AE15A7C}"/>
          </ac:spMkLst>
        </pc:spChg>
        <pc:spChg chg="mod">
          <ac:chgData name="Reed Kiely" userId="768be38e-2fb5-40ce-925d-bd8e9d9e3c31" providerId="ADAL" clId="{7618A446-D13B-43BD-8B37-BF64004F9C42}" dt="2023-08-10T15:44:50.337" v="467" actId="20577"/>
          <ac:spMkLst>
            <pc:docMk/>
            <pc:sldMk cId="808231447" sldId="2144328249"/>
            <ac:spMk id="32" creationId="{4249EF2C-84D2-EE78-EEDA-D073697F76F7}"/>
          </ac:spMkLst>
        </pc:spChg>
        <pc:spChg chg="mod">
          <ac:chgData name="Reed Kiely" userId="768be38e-2fb5-40ce-925d-bd8e9d9e3c31" providerId="ADAL" clId="{7618A446-D13B-43BD-8B37-BF64004F9C42}" dt="2023-08-10T15:46:01.593" v="501" actId="20577"/>
          <ac:spMkLst>
            <pc:docMk/>
            <pc:sldMk cId="808231447" sldId="2144328249"/>
            <ac:spMk id="35" creationId="{F9A4E103-6FA2-9926-2CE5-E9CA26D687E0}"/>
          </ac:spMkLst>
        </pc:spChg>
        <pc:spChg chg="mod">
          <ac:chgData name="Reed Kiely" userId="768be38e-2fb5-40ce-925d-bd8e9d9e3c31" providerId="ADAL" clId="{7618A446-D13B-43BD-8B37-BF64004F9C42}" dt="2023-08-10T14:27:44.529" v="365" actId="1037"/>
          <ac:spMkLst>
            <pc:docMk/>
            <pc:sldMk cId="808231447" sldId="2144328249"/>
            <ac:spMk id="36" creationId="{6B856A6D-945C-5AF8-245F-A8FE7FB6BA67}"/>
          </ac:spMkLst>
        </pc:spChg>
        <pc:spChg chg="mod">
          <ac:chgData name="Reed Kiely" userId="768be38e-2fb5-40ce-925d-bd8e9d9e3c31" providerId="ADAL" clId="{7618A446-D13B-43BD-8B37-BF64004F9C42}" dt="2023-08-10T15:45:59.504" v="499" actId="20577"/>
          <ac:spMkLst>
            <pc:docMk/>
            <pc:sldMk cId="808231447" sldId="2144328249"/>
            <ac:spMk id="39" creationId="{4990874F-70E6-8088-399C-130E6A5D23AE}"/>
          </ac:spMkLst>
        </pc:spChg>
        <pc:graphicFrameChg chg="mod">
          <ac:chgData name="Reed Kiely" userId="768be38e-2fb5-40ce-925d-bd8e9d9e3c31" providerId="ADAL" clId="{7618A446-D13B-43BD-8B37-BF64004F9C42}" dt="2023-08-10T15:45:22.653" v="483"/>
          <ac:graphicFrameMkLst>
            <pc:docMk/>
            <pc:sldMk cId="808231447" sldId="2144328249"/>
            <ac:graphicFrameMk id="16" creationId="{B8E70256-AE4E-69E5-0099-ECB2CD137154}"/>
          </ac:graphicFrameMkLst>
        </pc:graphicFrameChg>
        <pc:graphicFrameChg chg="mod">
          <ac:chgData name="Reed Kiely" userId="768be38e-2fb5-40ce-925d-bd8e9d9e3c31" providerId="ADAL" clId="{7618A446-D13B-43BD-8B37-BF64004F9C42}" dt="2023-08-10T15:45:14.956" v="480"/>
          <ac:graphicFrameMkLst>
            <pc:docMk/>
            <pc:sldMk cId="808231447" sldId="2144328249"/>
            <ac:graphicFrameMk id="23" creationId="{9D0FA927-1656-4230-D081-13E510541B53}"/>
          </ac:graphicFrameMkLst>
        </pc:graphicFrameChg>
        <pc:picChg chg="mod">
          <ac:chgData name="Reed Kiely" userId="768be38e-2fb5-40ce-925d-bd8e9d9e3c31" providerId="ADAL" clId="{7618A446-D13B-43BD-8B37-BF64004F9C42}" dt="2023-08-10T15:40:44.328" v="445" actId="1076"/>
          <ac:picMkLst>
            <pc:docMk/>
            <pc:sldMk cId="808231447" sldId="2144328249"/>
            <ac:picMk id="25" creationId="{007C0E06-A025-6444-A897-359A6F2930CE}"/>
          </ac:picMkLst>
        </pc:picChg>
      </pc:sldChg>
      <pc:sldChg chg="addSp delSp modSp mod">
        <pc:chgData name="Reed Kiely" userId="768be38e-2fb5-40ce-925d-bd8e9d9e3c31" providerId="ADAL" clId="{7618A446-D13B-43BD-8B37-BF64004F9C42}" dt="2023-08-17T15:17:24.969" v="2574" actId="207"/>
        <pc:sldMkLst>
          <pc:docMk/>
          <pc:sldMk cId="2204032095" sldId="2144328251"/>
        </pc:sldMkLst>
        <pc:spChg chg="add del mod">
          <ac:chgData name="Reed Kiely" userId="768be38e-2fb5-40ce-925d-bd8e9d9e3c31" providerId="ADAL" clId="{7618A446-D13B-43BD-8B37-BF64004F9C42}" dt="2023-08-14T19:33:25.187" v="1665" actId="478"/>
          <ac:spMkLst>
            <pc:docMk/>
            <pc:sldMk cId="2204032095" sldId="2144328251"/>
            <ac:spMk id="2" creationId="{561A7F4C-72AE-1B6C-3CF6-AA4F32DD2353}"/>
          </ac:spMkLst>
        </pc:spChg>
        <pc:spChg chg="mod">
          <ac:chgData name="Reed Kiely" userId="768be38e-2fb5-40ce-925d-bd8e9d9e3c31" providerId="ADAL" clId="{7618A446-D13B-43BD-8B37-BF64004F9C42}" dt="2023-08-14T19:38:29.172" v="1780" actId="1035"/>
          <ac:spMkLst>
            <pc:docMk/>
            <pc:sldMk cId="2204032095" sldId="2144328251"/>
            <ac:spMk id="3" creationId="{6668482D-BDB3-3A35-6248-AEA49F6F275B}"/>
          </ac:spMkLst>
        </pc:spChg>
        <pc:spChg chg="mod">
          <ac:chgData name="Reed Kiely" userId="768be38e-2fb5-40ce-925d-bd8e9d9e3c31" providerId="ADAL" clId="{7618A446-D13B-43BD-8B37-BF64004F9C42}" dt="2023-08-14T19:38:29.172" v="1780" actId="1035"/>
          <ac:spMkLst>
            <pc:docMk/>
            <pc:sldMk cId="2204032095" sldId="2144328251"/>
            <ac:spMk id="4" creationId="{0840E789-921E-F98F-9203-C02D297AFEE5}"/>
          </ac:spMkLst>
        </pc:spChg>
        <pc:spChg chg="add del mod">
          <ac:chgData name="Reed Kiely" userId="768be38e-2fb5-40ce-925d-bd8e9d9e3c31" providerId="ADAL" clId="{7618A446-D13B-43BD-8B37-BF64004F9C42}" dt="2023-08-14T19:35:07.599" v="1708" actId="478"/>
          <ac:spMkLst>
            <pc:docMk/>
            <pc:sldMk cId="2204032095" sldId="2144328251"/>
            <ac:spMk id="5" creationId="{E30E4F87-88AC-CF70-D68A-A35C0EEC2ADB}"/>
          </ac:spMkLst>
        </pc:spChg>
        <pc:spChg chg="add del mod">
          <ac:chgData name="Reed Kiely" userId="768be38e-2fb5-40ce-925d-bd8e9d9e3c31" providerId="ADAL" clId="{7618A446-D13B-43BD-8B37-BF64004F9C42}" dt="2023-08-14T16:17:20.094" v="1128"/>
          <ac:spMkLst>
            <pc:docMk/>
            <pc:sldMk cId="2204032095" sldId="2144328251"/>
            <ac:spMk id="9" creationId="{FA0C1717-7ADD-4F06-E8FA-514BFBED1E33}"/>
          </ac:spMkLst>
        </pc:spChg>
        <pc:spChg chg="add del mod">
          <ac:chgData name="Reed Kiely" userId="768be38e-2fb5-40ce-925d-bd8e9d9e3c31" providerId="ADAL" clId="{7618A446-D13B-43BD-8B37-BF64004F9C42}" dt="2023-08-14T19:36:21.659" v="1746" actId="478"/>
          <ac:spMkLst>
            <pc:docMk/>
            <pc:sldMk cId="2204032095" sldId="2144328251"/>
            <ac:spMk id="10" creationId="{6AAF6507-F21F-1E18-85B1-32AA6720EC40}"/>
          </ac:spMkLst>
        </pc:spChg>
        <pc:spChg chg="mod">
          <ac:chgData name="Reed Kiely" userId="768be38e-2fb5-40ce-925d-bd8e9d9e3c31" providerId="ADAL" clId="{7618A446-D13B-43BD-8B37-BF64004F9C42}" dt="2023-08-17T15:17:24.969" v="2574" actId="207"/>
          <ac:spMkLst>
            <pc:docMk/>
            <pc:sldMk cId="2204032095" sldId="2144328251"/>
            <ac:spMk id="12" creationId="{FCBDB492-9443-3D4A-8E9D-B3CECB95DCD7}"/>
          </ac:spMkLst>
        </pc:spChg>
        <pc:spChg chg="del mod">
          <ac:chgData name="Reed Kiely" userId="768be38e-2fb5-40ce-925d-bd8e9d9e3c31" providerId="ADAL" clId="{7618A446-D13B-43BD-8B37-BF64004F9C42}" dt="2023-08-14T19:38:59.386" v="1791" actId="478"/>
          <ac:spMkLst>
            <pc:docMk/>
            <pc:sldMk cId="2204032095" sldId="2144328251"/>
            <ac:spMk id="13" creationId="{C7A003CA-B808-DAEA-76D9-EFC10B2F0F67}"/>
          </ac:spMkLst>
        </pc:spChg>
        <pc:spChg chg="add del mod">
          <ac:chgData name="Reed Kiely" userId="768be38e-2fb5-40ce-925d-bd8e9d9e3c31" providerId="ADAL" clId="{7618A446-D13B-43BD-8B37-BF64004F9C42}" dt="2023-08-14T16:17:25.790" v="1136"/>
          <ac:spMkLst>
            <pc:docMk/>
            <pc:sldMk cId="2204032095" sldId="2144328251"/>
            <ac:spMk id="14" creationId="{9CC0739F-7DBB-C580-DD57-D9253E43A0BC}"/>
          </ac:spMkLst>
        </pc:spChg>
        <pc:spChg chg="add del mod">
          <ac:chgData name="Reed Kiely" userId="768be38e-2fb5-40ce-925d-bd8e9d9e3c31" providerId="ADAL" clId="{7618A446-D13B-43BD-8B37-BF64004F9C42}" dt="2023-08-14T19:36:17.451" v="1745" actId="478"/>
          <ac:spMkLst>
            <pc:docMk/>
            <pc:sldMk cId="2204032095" sldId="2144328251"/>
            <ac:spMk id="16" creationId="{7758761A-2029-D6C7-D1AC-7FB5DBEF7B8E}"/>
          </ac:spMkLst>
        </pc:spChg>
        <pc:spChg chg="add del mod">
          <ac:chgData name="Reed Kiely" userId="768be38e-2fb5-40ce-925d-bd8e9d9e3c31" providerId="ADAL" clId="{7618A446-D13B-43BD-8B37-BF64004F9C42}" dt="2023-08-14T19:33:22.939" v="1664" actId="478"/>
          <ac:spMkLst>
            <pc:docMk/>
            <pc:sldMk cId="2204032095" sldId="2144328251"/>
            <ac:spMk id="18" creationId="{438086BF-A0B7-EB5F-4734-2F324D703825}"/>
          </ac:spMkLst>
        </pc:spChg>
        <pc:spChg chg="add mod">
          <ac:chgData name="Reed Kiely" userId="768be38e-2fb5-40ce-925d-bd8e9d9e3c31" providerId="ADAL" clId="{7618A446-D13B-43BD-8B37-BF64004F9C42}" dt="2023-08-14T19:39:04.844" v="1793" actId="1036"/>
          <ac:spMkLst>
            <pc:docMk/>
            <pc:sldMk cId="2204032095" sldId="2144328251"/>
            <ac:spMk id="20" creationId="{1EF42805-04DF-BBAF-A00B-19997734A892}"/>
          </ac:spMkLst>
        </pc:spChg>
        <pc:spChg chg="mod">
          <ac:chgData name="Reed Kiely" userId="768be38e-2fb5-40ce-925d-bd8e9d9e3c31" providerId="ADAL" clId="{7618A446-D13B-43BD-8B37-BF64004F9C42}" dt="2023-08-14T19:38:23.421" v="1774" actId="1035"/>
          <ac:spMkLst>
            <pc:docMk/>
            <pc:sldMk cId="2204032095" sldId="2144328251"/>
            <ac:spMk id="24" creationId="{0272DD03-C718-EF57-D2E1-002D2F707A83}"/>
          </ac:spMkLst>
        </pc:spChg>
        <pc:spChg chg="mod">
          <ac:chgData name="Reed Kiely" userId="768be38e-2fb5-40ce-925d-bd8e9d9e3c31" providerId="ADAL" clId="{7618A446-D13B-43BD-8B37-BF64004F9C42}" dt="2023-08-14T19:38:29.172" v="1780" actId="1035"/>
          <ac:spMkLst>
            <pc:docMk/>
            <pc:sldMk cId="2204032095" sldId="2144328251"/>
            <ac:spMk id="27" creationId="{72FBC6D1-6335-C45B-E9D7-7AD6570760F5}"/>
          </ac:spMkLst>
        </pc:spChg>
        <pc:spChg chg="mod">
          <ac:chgData name="Reed Kiely" userId="768be38e-2fb5-40ce-925d-bd8e9d9e3c31" providerId="ADAL" clId="{7618A446-D13B-43BD-8B37-BF64004F9C42}" dt="2023-08-14T19:38:29.172" v="1780" actId="1035"/>
          <ac:spMkLst>
            <pc:docMk/>
            <pc:sldMk cId="2204032095" sldId="2144328251"/>
            <ac:spMk id="29" creationId="{076662B1-1C72-115E-5E4A-503DEC58D0E3}"/>
          </ac:spMkLst>
        </pc:spChg>
        <pc:spChg chg="mod">
          <ac:chgData name="Reed Kiely" userId="768be38e-2fb5-40ce-925d-bd8e9d9e3c31" providerId="ADAL" clId="{7618A446-D13B-43BD-8B37-BF64004F9C42}" dt="2023-08-14T19:38:29.172" v="1780" actId="1035"/>
          <ac:spMkLst>
            <pc:docMk/>
            <pc:sldMk cId="2204032095" sldId="2144328251"/>
            <ac:spMk id="34" creationId="{16E72B67-E9FA-0D7A-676C-B04F1734EF60}"/>
          </ac:spMkLst>
        </pc:spChg>
        <pc:spChg chg="mod">
          <ac:chgData name="Reed Kiely" userId="768be38e-2fb5-40ce-925d-bd8e9d9e3c31" providerId="ADAL" clId="{7618A446-D13B-43BD-8B37-BF64004F9C42}" dt="2023-08-14T19:38:29.172" v="1780" actId="1035"/>
          <ac:spMkLst>
            <pc:docMk/>
            <pc:sldMk cId="2204032095" sldId="2144328251"/>
            <ac:spMk id="35" creationId="{C93370F0-7F67-B05F-DF0C-F31A239FF2AF}"/>
          </ac:spMkLst>
        </pc:spChg>
        <pc:spChg chg="mod">
          <ac:chgData name="Reed Kiely" userId="768be38e-2fb5-40ce-925d-bd8e9d9e3c31" providerId="ADAL" clId="{7618A446-D13B-43BD-8B37-BF64004F9C42}" dt="2023-08-14T19:38:29.172" v="1780" actId="1035"/>
          <ac:spMkLst>
            <pc:docMk/>
            <pc:sldMk cId="2204032095" sldId="2144328251"/>
            <ac:spMk id="36" creationId="{5B7F1509-9D2D-5643-959D-F04B88FA21C7}"/>
          </ac:spMkLst>
        </pc:spChg>
        <pc:spChg chg="mod">
          <ac:chgData name="Reed Kiely" userId="768be38e-2fb5-40ce-925d-bd8e9d9e3c31" providerId="ADAL" clId="{7618A446-D13B-43BD-8B37-BF64004F9C42}" dt="2023-08-14T19:38:29.172" v="1780" actId="1035"/>
          <ac:spMkLst>
            <pc:docMk/>
            <pc:sldMk cId="2204032095" sldId="2144328251"/>
            <ac:spMk id="37" creationId="{F1764488-346F-8931-C605-F83616986408}"/>
          </ac:spMkLst>
        </pc:spChg>
        <pc:spChg chg="mod">
          <ac:chgData name="Reed Kiely" userId="768be38e-2fb5-40ce-925d-bd8e9d9e3c31" providerId="ADAL" clId="{7618A446-D13B-43BD-8B37-BF64004F9C42}" dt="2023-08-14T19:38:29.172" v="1780" actId="1035"/>
          <ac:spMkLst>
            <pc:docMk/>
            <pc:sldMk cId="2204032095" sldId="2144328251"/>
            <ac:spMk id="38" creationId="{33C6F4B5-3DF2-560A-3EDA-5D293AE1B45F}"/>
          </ac:spMkLst>
        </pc:spChg>
        <pc:spChg chg="mod">
          <ac:chgData name="Reed Kiely" userId="768be38e-2fb5-40ce-925d-bd8e9d9e3c31" providerId="ADAL" clId="{7618A446-D13B-43BD-8B37-BF64004F9C42}" dt="2023-08-14T19:38:29.172" v="1780" actId="1035"/>
          <ac:spMkLst>
            <pc:docMk/>
            <pc:sldMk cId="2204032095" sldId="2144328251"/>
            <ac:spMk id="39" creationId="{2B461CAE-977D-E3D3-1A39-2DCADFCF2AB4}"/>
          </ac:spMkLst>
        </pc:spChg>
        <pc:spChg chg="mod">
          <ac:chgData name="Reed Kiely" userId="768be38e-2fb5-40ce-925d-bd8e9d9e3c31" providerId="ADAL" clId="{7618A446-D13B-43BD-8B37-BF64004F9C42}" dt="2023-08-14T19:38:29.172" v="1780" actId="1035"/>
          <ac:spMkLst>
            <pc:docMk/>
            <pc:sldMk cId="2204032095" sldId="2144328251"/>
            <ac:spMk id="41" creationId="{D424583D-D981-CC65-7510-59D963197E77}"/>
          </ac:spMkLst>
        </pc:spChg>
        <pc:spChg chg="mod">
          <ac:chgData name="Reed Kiely" userId="768be38e-2fb5-40ce-925d-bd8e9d9e3c31" providerId="ADAL" clId="{7618A446-D13B-43BD-8B37-BF64004F9C42}" dt="2023-08-14T19:38:29.172" v="1780" actId="1035"/>
          <ac:spMkLst>
            <pc:docMk/>
            <pc:sldMk cId="2204032095" sldId="2144328251"/>
            <ac:spMk id="42" creationId="{4B6CD839-178F-D2EC-746D-BCFB8348D01A}"/>
          </ac:spMkLst>
        </pc:spChg>
        <pc:spChg chg="mod">
          <ac:chgData name="Reed Kiely" userId="768be38e-2fb5-40ce-925d-bd8e9d9e3c31" providerId="ADAL" clId="{7618A446-D13B-43BD-8B37-BF64004F9C42}" dt="2023-08-14T19:38:29.172" v="1780" actId="1035"/>
          <ac:spMkLst>
            <pc:docMk/>
            <pc:sldMk cId="2204032095" sldId="2144328251"/>
            <ac:spMk id="43" creationId="{7BDC156D-4392-9C7E-1C66-D9800F609BA0}"/>
          </ac:spMkLst>
        </pc:spChg>
        <pc:spChg chg="mod">
          <ac:chgData name="Reed Kiely" userId="768be38e-2fb5-40ce-925d-bd8e9d9e3c31" providerId="ADAL" clId="{7618A446-D13B-43BD-8B37-BF64004F9C42}" dt="2023-08-14T19:38:29.172" v="1780" actId="1035"/>
          <ac:spMkLst>
            <pc:docMk/>
            <pc:sldMk cId="2204032095" sldId="2144328251"/>
            <ac:spMk id="44" creationId="{67FE1D3B-B268-158D-F285-38E05B66604E}"/>
          </ac:spMkLst>
        </pc:spChg>
        <pc:spChg chg="mod">
          <ac:chgData name="Reed Kiely" userId="768be38e-2fb5-40ce-925d-bd8e9d9e3c31" providerId="ADAL" clId="{7618A446-D13B-43BD-8B37-BF64004F9C42}" dt="2023-08-14T19:38:29.172" v="1780" actId="1035"/>
          <ac:spMkLst>
            <pc:docMk/>
            <pc:sldMk cId="2204032095" sldId="2144328251"/>
            <ac:spMk id="45" creationId="{B054E9E9-1AE2-A220-6373-35E23692DA91}"/>
          </ac:spMkLst>
        </pc:spChg>
        <pc:spChg chg="mod">
          <ac:chgData name="Reed Kiely" userId="768be38e-2fb5-40ce-925d-bd8e9d9e3c31" providerId="ADAL" clId="{7618A446-D13B-43BD-8B37-BF64004F9C42}" dt="2023-08-14T19:38:29.172" v="1780" actId="1035"/>
          <ac:spMkLst>
            <pc:docMk/>
            <pc:sldMk cId="2204032095" sldId="2144328251"/>
            <ac:spMk id="46" creationId="{E25B3768-75AA-E747-4062-A495E8BBDAD4}"/>
          </ac:spMkLst>
        </pc:spChg>
        <pc:spChg chg="mod">
          <ac:chgData name="Reed Kiely" userId="768be38e-2fb5-40ce-925d-bd8e9d9e3c31" providerId="ADAL" clId="{7618A446-D13B-43BD-8B37-BF64004F9C42}" dt="2023-08-14T19:38:23.421" v="1774" actId="1035"/>
          <ac:spMkLst>
            <pc:docMk/>
            <pc:sldMk cId="2204032095" sldId="2144328251"/>
            <ac:spMk id="48" creationId="{1ADEBE77-507F-DDF4-D074-978AB904B594}"/>
          </ac:spMkLst>
        </pc:spChg>
        <pc:spChg chg="mod">
          <ac:chgData name="Reed Kiely" userId="768be38e-2fb5-40ce-925d-bd8e9d9e3c31" providerId="ADAL" clId="{7618A446-D13B-43BD-8B37-BF64004F9C42}" dt="2023-08-14T19:38:29.172" v="1780" actId="1035"/>
          <ac:spMkLst>
            <pc:docMk/>
            <pc:sldMk cId="2204032095" sldId="2144328251"/>
            <ac:spMk id="50" creationId="{DB04556B-312E-5D24-92FD-0351FA3964EF}"/>
          </ac:spMkLst>
        </pc:spChg>
        <pc:spChg chg="mod">
          <ac:chgData name="Reed Kiely" userId="768be38e-2fb5-40ce-925d-bd8e9d9e3c31" providerId="ADAL" clId="{7618A446-D13B-43BD-8B37-BF64004F9C42}" dt="2023-08-14T19:38:29.172" v="1780" actId="1035"/>
          <ac:spMkLst>
            <pc:docMk/>
            <pc:sldMk cId="2204032095" sldId="2144328251"/>
            <ac:spMk id="51" creationId="{C23D0904-530D-97D0-B2DD-23613D7C3281}"/>
          </ac:spMkLst>
        </pc:spChg>
        <pc:spChg chg="mod">
          <ac:chgData name="Reed Kiely" userId="768be38e-2fb5-40ce-925d-bd8e9d9e3c31" providerId="ADAL" clId="{7618A446-D13B-43BD-8B37-BF64004F9C42}" dt="2023-08-14T19:38:29.172" v="1780" actId="1035"/>
          <ac:spMkLst>
            <pc:docMk/>
            <pc:sldMk cId="2204032095" sldId="2144328251"/>
            <ac:spMk id="52" creationId="{45BA41B0-B6B2-9098-7BF7-F057C689D0F5}"/>
          </ac:spMkLst>
        </pc:spChg>
        <pc:spChg chg="mod">
          <ac:chgData name="Reed Kiely" userId="768be38e-2fb5-40ce-925d-bd8e9d9e3c31" providerId="ADAL" clId="{7618A446-D13B-43BD-8B37-BF64004F9C42}" dt="2023-08-14T19:38:29.172" v="1780" actId="1035"/>
          <ac:spMkLst>
            <pc:docMk/>
            <pc:sldMk cId="2204032095" sldId="2144328251"/>
            <ac:spMk id="53" creationId="{0DB7E805-2C88-8C81-35F0-9B3775CED02C}"/>
          </ac:spMkLst>
        </pc:spChg>
        <pc:spChg chg="mod">
          <ac:chgData name="Reed Kiely" userId="768be38e-2fb5-40ce-925d-bd8e9d9e3c31" providerId="ADAL" clId="{7618A446-D13B-43BD-8B37-BF64004F9C42}" dt="2023-08-14T19:38:23.421" v="1774" actId="1035"/>
          <ac:spMkLst>
            <pc:docMk/>
            <pc:sldMk cId="2204032095" sldId="2144328251"/>
            <ac:spMk id="54" creationId="{775434A2-8674-CEF1-B844-0A8235ACDBDD}"/>
          </ac:spMkLst>
        </pc:spChg>
        <pc:graphicFrameChg chg="add del mod modGraphic">
          <ac:chgData name="Reed Kiely" userId="768be38e-2fb5-40ce-925d-bd8e9d9e3c31" providerId="ADAL" clId="{7618A446-D13B-43BD-8B37-BF64004F9C42}" dt="2023-08-14T19:35:07.599" v="1708" actId="478"/>
          <ac:graphicFrameMkLst>
            <pc:docMk/>
            <pc:sldMk cId="2204032095" sldId="2144328251"/>
            <ac:graphicFrameMk id="19" creationId="{C779D68A-C84A-51E1-15AB-3B18543CAD56}"/>
          </ac:graphicFrameMkLst>
        </pc:graphicFrameChg>
        <pc:graphicFrameChg chg="mod">
          <ac:chgData name="Reed Kiely" userId="768be38e-2fb5-40ce-925d-bd8e9d9e3c31" providerId="ADAL" clId="{7618A446-D13B-43BD-8B37-BF64004F9C42}" dt="2023-08-14T19:38:29.172" v="1780" actId="1035"/>
          <ac:graphicFrameMkLst>
            <pc:docMk/>
            <pc:sldMk cId="2204032095" sldId="2144328251"/>
            <ac:graphicFrameMk id="26" creationId="{B6DEAFE3-F396-E33E-CF60-47A9F3AF2778}"/>
          </ac:graphicFrameMkLst>
        </pc:graphicFrameChg>
        <pc:graphicFrameChg chg="mod">
          <ac:chgData name="Reed Kiely" userId="768be38e-2fb5-40ce-925d-bd8e9d9e3c31" providerId="ADAL" clId="{7618A446-D13B-43BD-8B37-BF64004F9C42}" dt="2023-08-14T19:38:29.172" v="1780" actId="1035"/>
          <ac:graphicFrameMkLst>
            <pc:docMk/>
            <pc:sldMk cId="2204032095" sldId="2144328251"/>
            <ac:graphicFrameMk id="40" creationId="{04BF71F5-CDA5-22DE-BB0D-0CE91BAD5BCC}"/>
          </ac:graphicFrameMkLst>
        </pc:graphicFrameChg>
        <pc:cxnChg chg="mod">
          <ac:chgData name="Reed Kiely" userId="768be38e-2fb5-40ce-925d-bd8e9d9e3c31" providerId="ADAL" clId="{7618A446-D13B-43BD-8B37-BF64004F9C42}" dt="2023-08-14T19:38:29.172" v="1780" actId="1035"/>
          <ac:cxnSpMkLst>
            <pc:docMk/>
            <pc:sldMk cId="2204032095" sldId="2144328251"/>
            <ac:cxnSpMk id="6" creationId="{64952067-7136-E8B5-8A6D-945C0080CD05}"/>
          </ac:cxnSpMkLst>
        </pc:cxnChg>
        <pc:cxnChg chg="mod">
          <ac:chgData name="Reed Kiely" userId="768be38e-2fb5-40ce-925d-bd8e9d9e3c31" providerId="ADAL" clId="{7618A446-D13B-43BD-8B37-BF64004F9C42}" dt="2023-08-14T19:38:23.421" v="1774" actId="1035"/>
          <ac:cxnSpMkLst>
            <pc:docMk/>
            <pc:sldMk cId="2204032095" sldId="2144328251"/>
            <ac:cxnSpMk id="7" creationId="{15A8C5D2-D09B-591C-F310-84380031388C}"/>
          </ac:cxnSpMkLst>
        </pc:cxnChg>
      </pc:sldChg>
      <pc:sldChg chg="addSp delSp modSp mod">
        <pc:chgData name="Reed Kiely" userId="768be38e-2fb5-40ce-925d-bd8e9d9e3c31" providerId="ADAL" clId="{7618A446-D13B-43BD-8B37-BF64004F9C42}" dt="2023-08-14T19:39:56.907" v="1825" actId="478"/>
        <pc:sldMkLst>
          <pc:docMk/>
          <pc:sldMk cId="609014488" sldId="2144328253"/>
        </pc:sldMkLst>
        <pc:spChg chg="add del mod">
          <ac:chgData name="Reed Kiely" userId="768be38e-2fb5-40ce-925d-bd8e9d9e3c31" providerId="ADAL" clId="{7618A446-D13B-43BD-8B37-BF64004F9C42}" dt="2023-08-14T19:39:56.907" v="1825" actId="478"/>
          <ac:spMkLst>
            <pc:docMk/>
            <pc:sldMk cId="609014488" sldId="2144328253"/>
            <ac:spMk id="2" creationId="{FEAD8746-12F8-D018-6C5E-26330A475E75}"/>
          </ac:spMkLst>
        </pc:spChg>
        <pc:spChg chg="add del mod">
          <ac:chgData name="Reed Kiely" userId="768be38e-2fb5-40ce-925d-bd8e9d9e3c31" providerId="ADAL" clId="{7618A446-D13B-43BD-8B37-BF64004F9C42}" dt="2023-08-10T16:27:12.204" v="774" actId="478"/>
          <ac:spMkLst>
            <pc:docMk/>
            <pc:sldMk cId="609014488" sldId="2144328253"/>
            <ac:spMk id="3" creationId="{5F1ECCC7-22C6-6E31-A7FF-80D8ABAEA939}"/>
          </ac:spMkLst>
        </pc:spChg>
        <pc:spChg chg="add del mod">
          <ac:chgData name="Reed Kiely" userId="768be38e-2fb5-40ce-925d-bd8e9d9e3c31" providerId="ADAL" clId="{7618A446-D13B-43BD-8B37-BF64004F9C42}" dt="2023-08-10T16:27:10.996" v="773" actId="478"/>
          <ac:spMkLst>
            <pc:docMk/>
            <pc:sldMk cId="609014488" sldId="2144328253"/>
            <ac:spMk id="4" creationId="{0E68F797-077E-7B2F-6E65-9F2298F657C8}"/>
          </ac:spMkLst>
        </pc:spChg>
        <pc:spChg chg="mod">
          <ac:chgData name="Reed Kiely" userId="768be38e-2fb5-40ce-925d-bd8e9d9e3c31" providerId="ADAL" clId="{7618A446-D13B-43BD-8B37-BF64004F9C42}" dt="2023-08-10T16:32:22.276" v="791" actId="1036"/>
          <ac:spMkLst>
            <pc:docMk/>
            <pc:sldMk cId="609014488" sldId="2144328253"/>
            <ac:spMk id="12" creationId="{FCBDB492-9443-3D4A-8E9D-B3CECB95DCD7}"/>
          </ac:spMkLst>
        </pc:spChg>
        <pc:spChg chg="mod">
          <ac:chgData name="Reed Kiely" userId="768be38e-2fb5-40ce-925d-bd8e9d9e3c31" providerId="ADAL" clId="{7618A446-D13B-43BD-8B37-BF64004F9C42}" dt="2023-08-10T16:26:59.148" v="772" actId="20577"/>
          <ac:spMkLst>
            <pc:docMk/>
            <pc:sldMk cId="609014488" sldId="2144328253"/>
            <ac:spMk id="13" creationId="{C7A003CA-B808-DAEA-76D9-EFC10B2F0F67}"/>
          </ac:spMkLst>
        </pc:spChg>
        <pc:graphicFrameChg chg="mod">
          <ac:chgData name="Reed Kiely" userId="768be38e-2fb5-40ce-925d-bd8e9d9e3c31" providerId="ADAL" clId="{7618A446-D13B-43BD-8B37-BF64004F9C42}" dt="2023-08-10T16:32:20.167" v="789" actId="1076"/>
          <ac:graphicFrameMkLst>
            <pc:docMk/>
            <pc:sldMk cId="609014488" sldId="2144328253"/>
            <ac:graphicFrameMk id="16" creationId="{BB978161-38BA-CD2B-949C-EE6CA377DB61}"/>
          </ac:graphicFrameMkLst>
        </pc:graphicFrameChg>
      </pc:sldChg>
      <pc:sldChg chg="addSp delSp modSp mod">
        <pc:chgData name="Reed Kiely" userId="768be38e-2fb5-40ce-925d-bd8e9d9e3c31" providerId="ADAL" clId="{7618A446-D13B-43BD-8B37-BF64004F9C42}" dt="2023-08-14T19:39:58.059" v="1826" actId="478"/>
        <pc:sldMkLst>
          <pc:docMk/>
          <pc:sldMk cId="2184134654" sldId="2144328254"/>
        </pc:sldMkLst>
        <pc:spChg chg="add del mod">
          <ac:chgData name="Reed Kiely" userId="768be38e-2fb5-40ce-925d-bd8e9d9e3c31" providerId="ADAL" clId="{7618A446-D13B-43BD-8B37-BF64004F9C42}" dt="2023-08-10T16:27:26.548" v="779" actId="478"/>
          <ac:spMkLst>
            <pc:docMk/>
            <pc:sldMk cId="2184134654" sldId="2144328254"/>
            <ac:spMk id="2" creationId="{7754C7FF-8508-1C0A-0948-4C00FF386275}"/>
          </ac:spMkLst>
        </pc:spChg>
        <pc:spChg chg="add del mod">
          <ac:chgData name="Reed Kiely" userId="768be38e-2fb5-40ce-925d-bd8e9d9e3c31" providerId="ADAL" clId="{7618A446-D13B-43BD-8B37-BF64004F9C42}" dt="2023-08-09T21:20:45.671" v="306" actId="478"/>
          <ac:spMkLst>
            <pc:docMk/>
            <pc:sldMk cId="2184134654" sldId="2144328254"/>
            <ac:spMk id="2" creationId="{F868B402-4823-5E3B-DF52-DA0C5B70C16F}"/>
          </ac:spMkLst>
        </pc:spChg>
        <pc:spChg chg="add del mod">
          <ac:chgData name="Reed Kiely" userId="768be38e-2fb5-40ce-925d-bd8e9d9e3c31" providerId="ADAL" clId="{7618A446-D13B-43BD-8B37-BF64004F9C42}" dt="2023-08-14T19:39:58.059" v="1826" actId="478"/>
          <ac:spMkLst>
            <pc:docMk/>
            <pc:sldMk cId="2184134654" sldId="2144328254"/>
            <ac:spMk id="3" creationId="{44FF67CA-405A-578C-280B-A67806170B9B}"/>
          </ac:spMkLst>
        </pc:spChg>
        <pc:spChg chg="mod">
          <ac:chgData name="Reed Kiely" userId="768be38e-2fb5-40ce-925d-bd8e9d9e3c31" providerId="ADAL" clId="{7618A446-D13B-43BD-8B37-BF64004F9C42}" dt="2023-08-09T21:20:44.151" v="305" actId="207"/>
          <ac:spMkLst>
            <pc:docMk/>
            <pc:sldMk cId="2184134654" sldId="2144328254"/>
            <ac:spMk id="12" creationId="{FCBDB492-9443-3D4A-8E9D-B3CECB95DCD7}"/>
          </ac:spMkLst>
        </pc:spChg>
        <pc:spChg chg="mod">
          <ac:chgData name="Reed Kiely" userId="768be38e-2fb5-40ce-925d-bd8e9d9e3c31" providerId="ADAL" clId="{7618A446-D13B-43BD-8B37-BF64004F9C42}" dt="2023-08-10T16:27:23.210" v="778" actId="20577"/>
          <ac:spMkLst>
            <pc:docMk/>
            <pc:sldMk cId="2184134654" sldId="2144328254"/>
            <ac:spMk id="13" creationId="{C7A003CA-B808-DAEA-76D9-EFC10B2F0F67}"/>
          </ac:spMkLst>
        </pc:spChg>
        <pc:graphicFrameChg chg="mod">
          <ac:chgData name="Reed Kiely" userId="768be38e-2fb5-40ce-925d-bd8e9d9e3c31" providerId="ADAL" clId="{7618A446-D13B-43BD-8B37-BF64004F9C42}" dt="2023-08-10T14:28:51.237" v="371" actId="207"/>
          <ac:graphicFrameMkLst>
            <pc:docMk/>
            <pc:sldMk cId="2184134654" sldId="2144328254"/>
            <ac:graphicFrameMk id="16" creationId="{BB978161-38BA-CD2B-949C-EE6CA377DB61}"/>
          </ac:graphicFrameMkLst>
        </pc:graphicFrameChg>
      </pc:sldChg>
      <pc:sldChg chg="addSp delSp modSp mod">
        <pc:chgData name="Reed Kiely" userId="768be38e-2fb5-40ce-925d-bd8e9d9e3c31" providerId="ADAL" clId="{7618A446-D13B-43BD-8B37-BF64004F9C42}" dt="2023-08-14T19:40:00.699" v="1827" actId="478"/>
        <pc:sldMkLst>
          <pc:docMk/>
          <pc:sldMk cId="2644160939" sldId="2144328255"/>
        </pc:sldMkLst>
        <pc:spChg chg="add del mod">
          <ac:chgData name="Reed Kiely" userId="768be38e-2fb5-40ce-925d-bd8e9d9e3c31" providerId="ADAL" clId="{7618A446-D13B-43BD-8B37-BF64004F9C42}" dt="2023-08-10T16:27:40.404" v="783" actId="478"/>
          <ac:spMkLst>
            <pc:docMk/>
            <pc:sldMk cId="2644160939" sldId="2144328255"/>
            <ac:spMk id="4" creationId="{9ADD7120-4E21-781C-DE75-206AAACCF42D}"/>
          </ac:spMkLst>
        </pc:spChg>
        <pc:spChg chg="add del mod">
          <ac:chgData name="Reed Kiely" userId="768be38e-2fb5-40ce-925d-bd8e9d9e3c31" providerId="ADAL" clId="{7618A446-D13B-43BD-8B37-BF64004F9C42}" dt="2023-08-09T21:20:53.799" v="308" actId="478"/>
          <ac:spMkLst>
            <pc:docMk/>
            <pc:sldMk cId="2644160939" sldId="2144328255"/>
            <ac:spMk id="4" creationId="{FDE9CBF4-2E49-C68B-FAC0-B32B548E0387}"/>
          </ac:spMkLst>
        </pc:spChg>
        <pc:spChg chg="add del mod">
          <ac:chgData name="Reed Kiely" userId="768be38e-2fb5-40ce-925d-bd8e9d9e3c31" providerId="ADAL" clId="{7618A446-D13B-43BD-8B37-BF64004F9C42}" dt="2023-08-14T19:40:00.699" v="1827" actId="478"/>
          <ac:spMkLst>
            <pc:docMk/>
            <pc:sldMk cId="2644160939" sldId="2144328255"/>
            <ac:spMk id="5" creationId="{A5F8C566-2863-875D-9477-D94010662967}"/>
          </ac:spMkLst>
        </pc:spChg>
        <pc:spChg chg="mod">
          <ac:chgData name="Reed Kiely" userId="768be38e-2fb5-40ce-925d-bd8e9d9e3c31" providerId="ADAL" clId="{7618A446-D13B-43BD-8B37-BF64004F9C42}" dt="2023-08-09T21:21:44.113" v="332" actId="207"/>
          <ac:spMkLst>
            <pc:docMk/>
            <pc:sldMk cId="2644160939" sldId="2144328255"/>
            <ac:spMk id="12" creationId="{FCBDB492-9443-3D4A-8E9D-B3CECB95DCD7}"/>
          </ac:spMkLst>
        </pc:spChg>
        <pc:spChg chg="mod">
          <ac:chgData name="Reed Kiely" userId="768be38e-2fb5-40ce-925d-bd8e9d9e3c31" providerId="ADAL" clId="{7618A446-D13B-43BD-8B37-BF64004F9C42}" dt="2023-08-10T16:27:34.390" v="782" actId="6549"/>
          <ac:spMkLst>
            <pc:docMk/>
            <pc:sldMk cId="2644160939" sldId="2144328255"/>
            <ac:spMk id="13" creationId="{C7A003CA-B808-DAEA-76D9-EFC10B2F0F67}"/>
          </ac:spMkLst>
        </pc:spChg>
        <pc:graphicFrameChg chg="mod">
          <ac:chgData name="Reed Kiely" userId="768be38e-2fb5-40ce-925d-bd8e9d9e3c31" providerId="ADAL" clId="{7618A446-D13B-43BD-8B37-BF64004F9C42}" dt="2023-08-09T21:21:26.111" v="327" actId="20577"/>
          <ac:graphicFrameMkLst>
            <pc:docMk/>
            <pc:sldMk cId="2644160939" sldId="2144328255"/>
            <ac:graphicFrameMk id="18" creationId="{40E0A01E-5FA2-51EE-2A6A-FC65503EBD1E}"/>
          </ac:graphicFrameMkLst>
        </pc:graphicFrameChg>
      </pc:sldChg>
      <pc:sldChg chg="addSp delSp modSp mod">
        <pc:chgData name="Reed Kiely" userId="768be38e-2fb5-40ce-925d-bd8e9d9e3c31" providerId="ADAL" clId="{7618A446-D13B-43BD-8B37-BF64004F9C42}" dt="2023-08-17T14:59:35.539" v="2569" actId="207"/>
        <pc:sldMkLst>
          <pc:docMk/>
          <pc:sldMk cId="1615912867" sldId="2144328256"/>
        </pc:sldMkLst>
        <pc:spChg chg="add del mod">
          <ac:chgData name="Reed Kiely" userId="768be38e-2fb5-40ce-925d-bd8e9d9e3c31" providerId="ADAL" clId="{7618A446-D13B-43BD-8B37-BF64004F9C42}" dt="2023-08-14T19:39:11.543" v="1796"/>
          <ac:spMkLst>
            <pc:docMk/>
            <pc:sldMk cId="1615912867" sldId="2144328256"/>
            <ac:spMk id="2" creationId="{4F37AA38-264F-5DB7-1C11-9CA4C4E67EAC}"/>
          </ac:spMkLst>
        </pc:spChg>
        <pc:spChg chg="add del mod">
          <ac:chgData name="Reed Kiely" userId="768be38e-2fb5-40ce-925d-bd8e9d9e3c31" providerId="ADAL" clId="{7618A446-D13B-43BD-8B37-BF64004F9C42}" dt="2023-08-10T16:23:14.340" v="664" actId="478"/>
          <ac:spMkLst>
            <pc:docMk/>
            <pc:sldMk cId="1615912867" sldId="2144328256"/>
            <ac:spMk id="2" creationId="{D9894100-EE95-520C-4B66-F7745B5EDD28}"/>
          </ac:spMkLst>
        </pc:spChg>
        <pc:spChg chg="add del mod">
          <ac:chgData name="Reed Kiely" userId="768be38e-2fb5-40ce-925d-bd8e9d9e3c31" providerId="ADAL" clId="{7618A446-D13B-43BD-8B37-BF64004F9C42}" dt="2023-08-14T19:39:38.019" v="1820" actId="478"/>
          <ac:spMkLst>
            <pc:docMk/>
            <pc:sldMk cId="1615912867" sldId="2144328256"/>
            <ac:spMk id="3" creationId="{59EC6034-A20E-CD0A-F3FC-67BB6F515018}"/>
          </ac:spMkLst>
        </pc:spChg>
        <pc:spChg chg="add del mod">
          <ac:chgData name="Reed Kiely" userId="768be38e-2fb5-40ce-925d-bd8e9d9e3c31" providerId="ADAL" clId="{7618A446-D13B-43BD-8B37-BF64004F9C42}" dt="2023-08-10T16:24:01.811" v="705" actId="478"/>
          <ac:spMkLst>
            <pc:docMk/>
            <pc:sldMk cId="1615912867" sldId="2144328256"/>
            <ac:spMk id="3" creationId="{8645FF33-EE3E-ADE5-635E-848EA26F04DE}"/>
          </ac:spMkLst>
        </pc:spChg>
        <pc:spChg chg="add del mod">
          <ac:chgData name="Reed Kiely" userId="768be38e-2fb5-40ce-925d-bd8e9d9e3c31" providerId="ADAL" clId="{7618A446-D13B-43BD-8B37-BF64004F9C42}" dt="2023-08-14T19:37:39.947" v="1766" actId="478"/>
          <ac:spMkLst>
            <pc:docMk/>
            <pc:sldMk cId="1615912867" sldId="2144328256"/>
            <ac:spMk id="4" creationId="{14DE2E3F-C17B-2BD6-7DA5-F69473971675}"/>
          </ac:spMkLst>
        </pc:spChg>
        <pc:spChg chg="mod">
          <ac:chgData name="Reed Kiely" userId="768be38e-2fb5-40ce-925d-bd8e9d9e3c31" providerId="ADAL" clId="{7618A446-D13B-43BD-8B37-BF64004F9C42}" dt="2023-08-14T19:37:51.965" v="1767" actId="207"/>
          <ac:spMkLst>
            <pc:docMk/>
            <pc:sldMk cId="1615912867" sldId="2144328256"/>
            <ac:spMk id="12" creationId="{FCBDB492-9443-3D4A-8E9D-B3CECB95DCD7}"/>
          </ac:spMkLst>
        </pc:spChg>
        <pc:spChg chg="mod">
          <ac:chgData name="Reed Kiely" userId="768be38e-2fb5-40ce-925d-bd8e9d9e3c31" providerId="ADAL" clId="{7618A446-D13B-43BD-8B37-BF64004F9C42}" dt="2023-08-14T19:39:34.540" v="1819" actId="1035"/>
          <ac:spMkLst>
            <pc:docMk/>
            <pc:sldMk cId="1615912867" sldId="2144328256"/>
            <ac:spMk id="19" creationId="{68450F94-E007-6083-B530-0CDB536AA3DD}"/>
          </ac:spMkLst>
        </pc:spChg>
        <pc:spChg chg="mod">
          <ac:chgData name="Reed Kiely" userId="768be38e-2fb5-40ce-925d-bd8e9d9e3c31" providerId="ADAL" clId="{7618A446-D13B-43BD-8B37-BF64004F9C42}" dt="2023-08-14T19:39:34.540" v="1819" actId="1035"/>
          <ac:spMkLst>
            <pc:docMk/>
            <pc:sldMk cId="1615912867" sldId="2144328256"/>
            <ac:spMk id="20" creationId="{3BA9438B-105F-D4AF-19A9-E009DD856064}"/>
          </ac:spMkLst>
        </pc:spChg>
        <pc:spChg chg="mod">
          <ac:chgData name="Reed Kiely" userId="768be38e-2fb5-40ce-925d-bd8e9d9e3c31" providerId="ADAL" clId="{7618A446-D13B-43BD-8B37-BF64004F9C42}" dt="2023-08-14T19:39:41.261" v="1821" actId="207"/>
          <ac:spMkLst>
            <pc:docMk/>
            <pc:sldMk cId="1615912867" sldId="2144328256"/>
            <ac:spMk id="22" creationId="{A4D576F4-5DBC-3F8B-3A63-E502931F9576}"/>
          </ac:spMkLst>
        </pc:spChg>
        <pc:spChg chg="mod">
          <ac:chgData name="Reed Kiely" userId="768be38e-2fb5-40ce-925d-bd8e9d9e3c31" providerId="ADAL" clId="{7618A446-D13B-43BD-8B37-BF64004F9C42}" dt="2023-08-14T19:39:34.540" v="1819" actId="1035"/>
          <ac:spMkLst>
            <pc:docMk/>
            <pc:sldMk cId="1615912867" sldId="2144328256"/>
            <ac:spMk id="23" creationId="{2196F2BE-C35F-9BA0-5412-296492A1EE4E}"/>
          </ac:spMkLst>
        </pc:spChg>
        <pc:spChg chg="mod">
          <ac:chgData name="Reed Kiely" userId="768be38e-2fb5-40ce-925d-bd8e9d9e3c31" providerId="ADAL" clId="{7618A446-D13B-43BD-8B37-BF64004F9C42}" dt="2023-08-14T19:39:34.540" v="1819" actId="1035"/>
          <ac:spMkLst>
            <pc:docMk/>
            <pc:sldMk cId="1615912867" sldId="2144328256"/>
            <ac:spMk id="24" creationId="{43280D92-A5F8-B969-D67C-5053FB9CD7A1}"/>
          </ac:spMkLst>
        </pc:spChg>
        <pc:spChg chg="mod">
          <ac:chgData name="Reed Kiely" userId="768be38e-2fb5-40ce-925d-bd8e9d9e3c31" providerId="ADAL" clId="{7618A446-D13B-43BD-8B37-BF64004F9C42}" dt="2023-08-14T19:39:34.540" v="1819" actId="1035"/>
          <ac:spMkLst>
            <pc:docMk/>
            <pc:sldMk cId="1615912867" sldId="2144328256"/>
            <ac:spMk id="26" creationId="{54D9A7D3-D323-7439-8E2B-54CF050C0086}"/>
          </ac:spMkLst>
        </pc:spChg>
        <pc:spChg chg="mod">
          <ac:chgData name="Reed Kiely" userId="768be38e-2fb5-40ce-925d-bd8e9d9e3c31" providerId="ADAL" clId="{7618A446-D13B-43BD-8B37-BF64004F9C42}" dt="2023-08-14T19:39:34.540" v="1819" actId="1035"/>
          <ac:spMkLst>
            <pc:docMk/>
            <pc:sldMk cId="1615912867" sldId="2144328256"/>
            <ac:spMk id="27" creationId="{A09C208C-0AF5-ECD8-5F0F-6C7B73C4A033}"/>
          </ac:spMkLst>
        </pc:spChg>
        <pc:spChg chg="mod">
          <ac:chgData name="Reed Kiely" userId="768be38e-2fb5-40ce-925d-bd8e9d9e3c31" providerId="ADAL" clId="{7618A446-D13B-43BD-8B37-BF64004F9C42}" dt="2023-08-14T19:39:34.540" v="1819" actId="1035"/>
          <ac:spMkLst>
            <pc:docMk/>
            <pc:sldMk cId="1615912867" sldId="2144328256"/>
            <ac:spMk id="29" creationId="{FE3C849D-4E07-849E-2B47-05C897C48317}"/>
          </ac:spMkLst>
        </pc:spChg>
        <pc:spChg chg="mod">
          <ac:chgData name="Reed Kiely" userId="768be38e-2fb5-40ce-925d-bd8e9d9e3c31" providerId="ADAL" clId="{7618A446-D13B-43BD-8B37-BF64004F9C42}" dt="2023-08-17T14:59:29.029" v="2568" actId="207"/>
          <ac:spMkLst>
            <pc:docMk/>
            <pc:sldMk cId="1615912867" sldId="2144328256"/>
            <ac:spMk id="30" creationId="{67030153-0D03-670A-AA4E-3303723354C2}"/>
          </ac:spMkLst>
        </pc:spChg>
        <pc:spChg chg="mod">
          <ac:chgData name="Reed Kiely" userId="768be38e-2fb5-40ce-925d-bd8e9d9e3c31" providerId="ADAL" clId="{7618A446-D13B-43BD-8B37-BF64004F9C42}" dt="2023-08-14T19:39:34.540" v="1819" actId="1035"/>
          <ac:spMkLst>
            <pc:docMk/>
            <pc:sldMk cId="1615912867" sldId="2144328256"/>
            <ac:spMk id="31" creationId="{44B57DA5-B470-7354-E653-CCBFC62F2999}"/>
          </ac:spMkLst>
        </pc:spChg>
        <pc:spChg chg="mod">
          <ac:chgData name="Reed Kiely" userId="768be38e-2fb5-40ce-925d-bd8e9d9e3c31" providerId="ADAL" clId="{7618A446-D13B-43BD-8B37-BF64004F9C42}" dt="2023-08-17T14:59:35.539" v="2569" actId="207"/>
          <ac:spMkLst>
            <pc:docMk/>
            <pc:sldMk cId="1615912867" sldId="2144328256"/>
            <ac:spMk id="32" creationId="{8BEE5915-EF62-89F1-771C-EF3971145ECA}"/>
          </ac:spMkLst>
        </pc:spChg>
        <pc:spChg chg="mod">
          <ac:chgData name="Reed Kiely" userId="768be38e-2fb5-40ce-925d-bd8e9d9e3c31" providerId="ADAL" clId="{7618A446-D13B-43BD-8B37-BF64004F9C42}" dt="2023-08-14T19:39:34.540" v="1819" actId="1035"/>
          <ac:spMkLst>
            <pc:docMk/>
            <pc:sldMk cId="1615912867" sldId="2144328256"/>
            <ac:spMk id="34" creationId="{4B18ABBF-4F61-11F5-E722-6792AD76B7AA}"/>
          </ac:spMkLst>
        </pc:spChg>
        <pc:spChg chg="mod">
          <ac:chgData name="Reed Kiely" userId="768be38e-2fb5-40ce-925d-bd8e9d9e3c31" providerId="ADAL" clId="{7618A446-D13B-43BD-8B37-BF64004F9C42}" dt="2023-08-14T19:39:34.540" v="1819" actId="1035"/>
          <ac:spMkLst>
            <pc:docMk/>
            <pc:sldMk cId="1615912867" sldId="2144328256"/>
            <ac:spMk id="35" creationId="{88962580-37AC-B538-58A4-4F5A968787BB}"/>
          </ac:spMkLst>
        </pc:spChg>
        <pc:spChg chg="mod">
          <ac:chgData name="Reed Kiely" userId="768be38e-2fb5-40ce-925d-bd8e9d9e3c31" providerId="ADAL" clId="{7618A446-D13B-43BD-8B37-BF64004F9C42}" dt="2023-08-14T19:39:34.540" v="1819" actId="1035"/>
          <ac:spMkLst>
            <pc:docMk/>
            <pc:sldMk cId="1615912867" sldId="2144328256"/>
            <ac:spMk id="36" creationId="{CD33DEF8-9B0A-39DD-22B4-FB82283B561B}"/>
          </ac:spMkLst>
        </pc:spChg>
        <pc:graphicFrameChg chg="mod">
          <ac:chgData name="Reed Kiely" userId="768be38e-2fb5-40ce-925d-bd8e9d9e3c31" providerId="ADAL" clId="{7618A446-D13B-43BD-8B37-BF64004F9C42}" dt="2023-08-14T19:39:34.540" v="1819" actId="1035"/>
          <ac:graphicFrameMkLst>
            <pc:docMk/>
            <pc:sldMk cId="1615912867" sldId="2144328256"/>
            <ac:graphicFrameMk id="16" creationId="{0FF467E1-3E10-A5CC-2352-23A8CD9E5F33}"/>
          </ac:graphicFrameMkLst>
        </pc:graphicFrameChg>
        <pc:cxnChg chg="mod">
          <ac:chgData name="Reed Kiely" userId="768be38e-2fb5-40ce-925d-bd8e9d9e3c31" providerId="ADAL" clId="{7618A446-D13B-43BD-8B37-BF64004F9C42}" dt="2023-08-14T19:39:34.540" v="1819" actId="1035"/>
          <ac:cxnSpMkLst>
            <pc:docMk/>
            <pc:sldMk cId="1615912867" sldId="2144328256"/>
            <ac:cxnSpMk id="28" creationId="{8DBEE33B-E8EE-54F9-64DB-890ED3D70A04}"/>
          </ac:cxnSpMkLst>
        </pc:cxnChg>
      </pc:sldChg>
      <pc:sldChg chg="addSp delSp modSp mod">
        <pc:chgData name="Reed Kiely" userId="768be38e-2fb5-40ce-925d-bd8e9d9e3c31" providerId="ADAL" clId="{7618A446-D13B-43BD-8B37-BF64004F9C42}" dt="2023-08-17T16:05:22.421" v="3257" actId="20577"/>
        <pc:sldMkLst>
          <pc:docMk/>
          <pc:sldMk cId="4026988366" sldId="2144328257"/>
        </pc:sldMkLst>
        <pc:spChg chg="add del mod">
          <ac:chgData name="Reed Kiely" userId="768be38e-2fb5-40ce-925d-bd8e9d9e3c31" providerId="ADAL" clId="{7618A446-D13B-43BD-8B37-BF64004F9C42}" dt="2023-08-09T21:21:48.191" v="333" actId="478"/>
          <ac:spMkLst>
            <pc:docMk/>
            <pc:sldMk cId="4026988366" sldId="2144328257"/>
            <ac:spMk id="3" creationId="{E1286035-0DCF-7B2B-C885-B7C538D670A9}"/>
          </ac:spMkLst>
        </pc:spChg>
        <pc:spChg chg="add del mod">
          <ac:chgData name="Reed Kiely" userId="768be38e-2fb5-40ce-925d-bd8e9d9e3c31" providerId="ADAL" clId="{7618A446-D13B-43BD-8B37-BF64004F9C42}" dt="2023-08-14T19:40:02.235" v="1828" actId="478"/>
          <ac:spMkLst>
            <pc:docMk/>
            <pc:sldMk cId="4026988366" sldId="2144328257"/>
            <ac:spMk id="4" creationId="{CB204BCC-2FD3-0301-97AA-82C5CF63B76C}"/>
          </ac:spMkLst>
        </pc:spChg>
        <pc:spChg chg="add del">
          <ac:chgData name="Reed Kiely" userId="768be38e-2fb5-40ce-925d-bd8e9d9e3c31" providerId="ADAL" clId="{7618A446-D13B-43BD-8B37-BF64004F9C42}" dt="2023-08-10T16:27:46.641" v="785" actId="22"/>
          <ac:spMkLst>
            <pc:docMk/>
            <pc:sldMk cId="4026988366" sldId="2144328257"/>
            <ac:spMk id="5" creationId="{C63ABCBE-AEE3-42D4-5D4E-137F418DEDC8}"/>
          </ac:spMkLst>
        </pc:spChg>
        <pc:spChg chg="mod">
          <ac:chgData name="Reed Kiely" userId="768be38e-2fb5-40ce-925d-bd8e9d9e3c31" providerId="ADAL" clId="{7618A446-D13B-43BD-8B37-BF64004F9C42}" dt="2023-08-17T16:05:22.421" v="3257" actId="20577"/>
          <ac:spMkLst>
            <pc:docMk/>
            <pc:sldMk cId="4026988366" sldId="2144328257"/>
            <ac:spMk id="12" creationId="{FCBDB492-9443-3D4A-8E9D-B3CECB95DCD7}"/>
          </ac:spMkLst>
        </pc:spChg>
        <pc:spChg chg="mod">
          <ac:chgData name="Reed Kiely" userId="768be38e-2fb5-40ce-925d-bd8e9d9e3c31" providerId="ADAL" clId="{7618A446-D13B-43BD-8B37-BF64004F9C42}" dt="2023-08-10T16:27:51.894" v="788" actId="6549"/>
          <ac:spMkLst>
            <pc:docMk/>
            <pc:sldMk cId="4026988366" sldId="2144328257"/>
            <ac:spMk id="13" creationId="{C7A003CA-B808-DAEA-76D9-EFC10B2F0F67}"/>
          </ac:spMkLst>
        </pc:spChg>
        <pc:graphicFrameChg chg="mod">
          <ac:chgData name="Reed Kiely" userId="768be38e-2fb5-40ce-925d-bd8e9d9e3c31" providerId="ADAL" clId="{7618A446-D13B-43BD-8B37-BF64004F9C42}" dt="2023-08-09T21:22:15.862" v="346" actId="20577"/>
          <ac:graphicFrameMkLst>
            <pc:docMk/>
            <pc:sldMk cId="4026988366" sldId="2144328257"/>
            <ac:graphicFrameMk id="18" creationId="{40E0A01E-5FA2-51EE-2A6A-FC65503EBD1E}"/>
          </ac:graphicFrameMkLst>
        </pc:graphicFrameChg>
      </pc:sldChg>
      <pc:sldChg chg="modSp mod">
        <pc:chgData name="Reed Kiely" userId="768be38e-2fb5-40ce-925d-bd8e9d9e3c31" providerId="ADAL" clId="{7618A446-D13B-43BD-8B37-BF64004F9C42}" dt="2023-08-09T21:11:21.008" v="207" actId="20577"/>
        <pc:sldMkLst>
          <pc:docMk/>
          <pc:sldMk cId="3824989742" sldId="2144328292"/>
        </pc:sldMkLst>
        <pc:spChg chg="mod">
          <ac:chgData name="Reed Kiely" userId="768be38e-2fb5-40ce-925d-bd8e9d9e3c31" providerId="ADAL" clId="{7618A446-D13B-43BD-8B37-BF64004F9C42}" dt="2023-08-09T21:11:21.008" v="207" actId="20577"/>
          <ac:spMkLst>
            <pc:docMk/>
            <pc:sldMk cId="3824989742" sldId="2144328292"/>
            <ac:spMk id="12" creationId="{D3ED8F18-80E6-D449-A031-541661F2A42F}"/>
          </ac:spMkLst>
        </pc:spChg>
      </pc:sldChg>
      <pc:sldChg chg="modSp add mod">
        <pc:chgData name="Reed Kiely" userId="768be38e-2fb5-40ce-925d-bd8e9d9e3c31" providerId="ADAL" clId="{7618A446-D13B-43BD-8B37-BF64004F9C42}" dt="2023-08-09T21:11:32.239" v="224" actId="14100"/>
        <pc:sldMkLst>
          <pc:docMk/>
          <pc:sldMk cId="1081795882" sldId="2144328293"/>
        </pc:sldMkLst>
        <pc:spChg chg="mod">
          <ac:chgData name="Reed Kiely" userId="768be38e-2fb5-40ce-925d-bd8e9d9e3c31" providerId="ADAL" clId="{7618A446-D13B-43BD-8B37-BF64004F9C42}" dt="2023-08-09T21:11:32.239" v="224" actId="14100"/>
          <ac:spMkLst>
            <pc:docMk/>
            <pc:sldMk cId="1081795882" sldId="2144328293"/>
            <ac:spMk id="12" creationId="{D3ED8F18-80E6-D449-A031-541661F2A42F}"/>
          </ac:spMkLst>
        </pc:spChg>
      </pc:sldChg>
      <pc:sldChg chg="addSp delSp modSp add del mod delCm">
        <pc:chgData name="Reed Kiely" userId="768be38e-2fb5-40ce-925d-bd8e9d9e3c31" providerId="ADAL" clId="{7618A446-D13B-43BD-8B37-BF64004F9C42}" dt="2023-08-17T15:24:59.320" v="2718" actId="47"/>
        <pc:sldMkLst>
          <pc:docMk/>
          <pc:sldMk cId="3811697627" sldId="2144328294"/>
        </pc:sldMkLst>
        <pc:spChg chg="add mod ord">
          <ac:chgData name="Reed Kiely" userId="768be38e-2fb5-40ce-925d-bd8e9d9e3c31" providerId="ADAL" clId="{7618A446-D13B-43BD-8B37-BF64004F9C42}" dt="2023-08-15T18:55:56.320" v="2540" actId="166"/>
          <ac:spMkLst>
            <pc:docMk/>
            <pc:sldMk cId="3811697627" sldId="2144328294"/>
            <ac:spMk id="2" creationId="{6DFF1A4E-DC64-A8DB-BE07-69B1CEB62853}"/>
          </ac:spMkLst>
        </pc:spChg>
        <pc:spChg chg="del mod">
          <ac:chgData name="Reed Kiely" userId="768be38e-2fb5-40ce-925d-bd8e9d9e3c31" providerId="ADAL" clId="{7618A446-D13B-43BD-8B37-BF64004F9C42}" dt="2023-08-09T21:11:48.520" v="231" actId="478"/>
          <ac:spMkLst>
            <pc:docMk/>
            <pc:sldMk cId="3811697627" sldId="2144328294"/>
            <ac:spMk id="2" creationId="{99EF6D83-5CD3-0B7E-950C-E5EBD0592142}"/>
          </ac:spMkLst>
        </pc:spChg>
        <pc:spChg chg="add mod">
          <ac:chgData name="Reed Kiely" userId="768be38e-2fb5-40ce-925d-bd8e9d9e3c31" providerId="ADAL" clId="{7618A446-D13B-43BD-8B37-BF64004F9C42}" dt="2023-08-15T18:55:53.447" v="2539" actId="14100"/>
          <ac:spMkLst>
            <pc:docMk/>
            <pc:sldMk cId="3811697627" sldId="2144328294"/>
            <ac:spMk id="3" creationId="{09952AD8-C386-677E-D75B-26CFC1D469FB}"/>
          </ac:spMkLst>
        </pc:spChg>
        <pc:spChg chg="add mod">
          <ac:chgData name="Reed Kiely" userId="768be38e-2fb5-40ce-925d-bd8e9d9e3c31" providerId="ADAL" clId="{7618A446-D13B-43BD-8B37-BF64004F9C42}" dt="2023-08-10T16:41:07.765" v="812" actId="20577"/>
          <ac:spMkLst>
            <pc:docMk/>
            <pc:sldMk cId="3811697627" sldId="2144328294"/>
            <ac:spMk id="4" creationId="{5E7FE895-306A-F515-C4CF-4D8F3B95F686}"/>
          </ac:spMkLst>
        </pc:spChg>
        <pc:spChg chg="add mod">
          <ac:chgData name="Reed Kiely" userId="768be38e-2fb5-40ce-925d-bd8e9d9e3c31" providerId="ADAL" clId="{7618A446-D13B-43BD-8B37-BF64004F9C42}" dt="2023-08-09T21:12:43.870" v="262" actId="1076"/>
          <ac:spMkLst>
            <pc:docMk/>
            <pc:sldMk cId="3811697627" sldId="2144328294"/>
            <ac:spMk id="6" creationId="{6F1729A5-4FAD-3756-0390-D57E2EFB0B96}"/>
          </ac:spMkLst>
        </pc:spChg>
        <pc:spChg chg="del mod">
          <ac:chgData name="Reed Kiely" userId="768be38e-2fb5-40ce-925d-bd8e9d9e3c31" providerId="ADAL" clId="{7618A446-D13B-43BD-8B37-BF64004F9C42}" dt="2023-08-15T18:52:29.409" v="2346" actId="478"/>
          <ac:spMkLst>
            <pc:docMk/>
            <pc:sldMk cId="3811697627" sldId="2144328294"/>
            <ac:spMk id="12" creationId="{FCBDB492-9443-3D4A-8E9D-B3CECB95DCD7}"/>
          </ac:spMkLst>
        </pc:spChg>
        <pc:spChg chg="mod">
          <ac:chgData name="Reed Kiely" userId="768be38e-2fb5-40ce-925d-bd8e9d9e3c31" providerId="ADAL" clId="{7618A446-D13B-43BD-8B37-BF64004F9C42}" dt="2023-08-15T18:53:38.678" v="2456" actId="1035"/>
          <ac:spMkLst>
            <pc:docMk/>
            <pc:sldMk cId="3811697627" sldId="2144328294"/>
            <ac:spMk id="13" creationId="{C7A003CA-B808-DAEA-76D9-EFC10B2F0F67}"/>
          </ac:spMkLst>
        </pc:spChg>
        <pc:spChg chg="del">
          <ac:chgData name="Reed Kiely" userId="768be38e-2fb5-40ce-925d-bd8e9d9e3c31" providerId="ADAL" clId="{7618A446-D13B-43BD-8B37-BF64004F9C42}" dt="2023-08-09T21:11:47.521" v="230" actId="478"/>
          <ac:spMkLst>
            <pc:docMk/>
            <pc:sldMk cId="3811697627" sldId="2144328294"/>
            <ac:spMk id="31" creationId="{EBE4BB2D-B4B2-1A61-325A-2802AF3EDF6E}"/>
          </ac:spMkLst>
        </pc:spChg>
        <pc:spChg chg="mod topLvl">
          <ac:chgData name="Reed Kiely" userId="768be38e-2fb5-40ce-925d-bd8e9d9e3c31" providerId="ADAL" clId="{7618A446-D13B-43BD-8B37-BF64004F9C42}" dt="2023-08-15T18:53:20.268" v="2450" actId="12788"/>
          <ac:spMkLst>
            <pc:docMk/>
            <pc:sldMk cId="3811697627" sldId="2144328294"/>
            <ac:spMk id="51" creationId="{8FB5E232-635D-DEAD-5DB7-8400B699A6B3}"/>
          </ac:spMkLst>
        </pc:spChg>
        <pc:spChg chg="mod topLvl">
          <ac:chgData name="Reed Kiely" userId="768be38e-2fb5-40ce-925d-bd8e9d9e3c31" providerId="ADAL" clId="{7618A446-D13B-43BD-8B37-BF64004F9C42}" dt="2023-08-15T18:53:25.607" v="2451" actId="12788"/>
          <ac:spMkLst>
            <pc:docMk/>
            <pc:sldMk cId="3811697627" sldId="2144328294"/>
            <ac:spMk id="52" creationId="{0ACFEDE4-458A-0638-FFC9-5B71AFF9EF85}"/>
          </ac:spMkLst>
        </pc:spChg>
        <pc:spChg chg="mod topLvl">
          <ac:chgData name="Reed Kiely" userId="768be38e-2fb5-40ce-925d-bd8e9d9e3c31" providerId="ADAL" clId="{7618A446-D13B-43BD-8B37-BF64004F9C42}" dt="2023-08-15T18:53:30.050" v="2452" actId="12788"/>
          <ac:spMkLst>
            <pc:docMk/>
            <pc:sldMk cId="3811697627" sldId="2144328294"/>
            <ac:spMk id="53" creationId="{35BF8D80-35A1-1DB9-7C83-40566501C179}"/>
          </ac:spMkLst>
        </pc:spChg>
        <pc:spChg chg="mod">
          <ac:chgData name="Reed Kiely" userId="768be38e-2fb5-40ce-925d-bd8e9d9e3c31" providerId="ADAL" clId="{7618A446-D13B-43BD-8B37-BF64004F9C42}" dt="2023-08-10T19:58:55.746" v="832" actId="1076"/>
          <ac:spMkLst>
            <pc:docMk/>
            <pc:sldMk cId="3811697627" sldId="2144328294"/>
            <ac:spMk id="54" creationId="{8E259802-290F-DADA-4961-A818B0F67D62}"/>
          </ac:spMkLst>
        </pc:spChg>
        <pc:spChg chg="mod">
          <ac:chgData name="Reed Kiely" userId="768be38e-2fb5-40ce-925d-bd8e9d9e3c31" providerId="ADAL" clId="{7618A446-D13B-43BD-8B37-BF64004F9C42}" dt="2023-08-15T18:53:20.268" v="2450" actId="12788"/>
          <ac:spMkLst>
            <pc:docMk/>
            <pc:sldMk cId="3811697627" sldId="2144328294"/>
            <ac:spMk id="63" creationId="{1349CDF8-BB23-715F-4B72-271AFFA83C6E}"/>
          </ac:spMkLst>
        </pc:spChg>
        <pc:spChg chg="mod">
          <ac:chgData name="Reed Kiely" userId="768be38e-2fb5-40ce-925d-bd8e9d9e3c31" providerId="ADAL" clId="{7618A446-D13B-43BD-8B37-BF64004F9C42}" dt="2023-08-15T18:53:30.050" v="2452" actId="12788"/>
          <ac:spMkLst>
            <pc:docMk/>
            <pc:sldMk cId="3811697627" sldId="2144328294"/>
            <ac:spMk id="64" creationId="{55BF68ED-F325-49E6-83A3-7A6048A24B3B}"/>
          </ac:spMkLst>
        </pc:spChg>
        <pc:spChg chg="mod">
          <ac:chgData name="Reed Kiely" userId="768be38e-2fb5-40ce-925d-bd8e9d9e3c31" providerId="ADAL" clId="{7618A446-D13B-43BD-8B37-BF64004F9C42}" dt="2023-08-15T18:53:25.607" v="2451" actId="12788"/>
          <ac:spMkLst>
            <pc:docMk/>
            <pc:sldMk cId="3811697627" sldId="2144328294"/>
            <ac:spMk id="65" creationId="{9F557ECC-A506-F587-831D-1668F7608D3E}"/>
          </ac:spMkLst>
        </pc:spChg>
        <pc:spChg chg="mod">
          <ac:chgData name="Reed Kiely" userId="768be38e-2fb5-40ce-925d-bd8e9d9e3c31" providerId="ADAL" clId="{7618A446-D13B-43BD-8B37-BF64004F9C42}" dt="2023-08-15T18:53:20.268" v="2450" actId="12788"/>
          <ac:spMkLst>
            <pc:docMk/>
            <pc:sldMk cId="3811697627" sldId="2144328294"/>
            <ac:spMk id="69" creationId="{1F4E4334-AC40-6888-1721-9135D00CF811}"/>
          </ac:spMkLst>
        </pc:spChg>
        <pc:spChg chg="mod">
          <ac:chgData name="Reed Kiely" userId="768be38e-2fb5-40ce-925d-bd8e9d9e3c31" providerId="ADAL" clId="{7618A446-D13B-43BD-8B37-BF64004F9C42}" dt="2023-08-15T18:53:25.607" v="2451" actId="12788"/>
          <ac:spMkLst>
            <pc:docMk/>
            <pc:sldMk cId="3811697627" sldId="2144328294"/>
            <ac:spMk id="70" creationId="{37208516-73FB-7D5A-C28C-07569DF735DB}"/>
          </ac:spMkLst>
        </pc:spChg>
        <pc:spChg chg="mod">
          <ac:chgData name="Reed Kiely" userId="768be38e-2fb5-40ce-925d-bd8e9d9e3c31" providerId="ADAL" clId="{7618A446-D13B-43BD-8B37-BF64004F9C42}" dt="2023-08-15T18:53:30.050" v="2452" actId="12788"/>
          <ac:spMkLst>
            <pc:docMk/>
            <pc:sldMk cId="3811697627" sldId="2144328294"/>
            <ac:spMk id="71" creationId="{0C59593A-413D-3D9C-AA10-918F8BECF1C8}"/>
          </ac:spMkLst>
        </pc:spChg>
        <pc:spChg chg="add del mod">
          <ac:chgData name="Reed Kiely" userId="768be38e-2fb5-40ce-925d-bd8e9d9e3c31" providerId="ADAL" clId="{7618A446-D13B-43BD-8B37-BF64004F9C42}" dt="2023-08-15T18:53:31.851" v="2453" actId="478"/>
          <ac:spMkLst>
            <pc:docMk/>
            <pc:sldMk cId="3811697627" sldId="2144328294"/>
            <ac:spMk id="72" creationId="{7A2D778A-535D-9CB3-8539-1AE7AD069EAA}"/>
          </ac:spMkLst>
        </pc:spChg>
        <pc:spChg chg="add del mod">
          <ac:chgData name="Reed Kiely" userId="768be38e-2fb5-40ce-925d-bd8e9d9e3c31" providerId="ADAL" clId="{7618A446-D13B-43BD-8B37-BF64004F9C42}" dt="2023-08-10T20:08:03.206" v="1084" actId="22"/>
          <ac:spMkLst>
            <pc:docMk/>
            <pc:sldMk cId="3811697627" sldId="2144328294"/>
            <ac:spMk id="75" creationId="{BFD7AE50-31A0-7670-C98F-D7D63F87FD65}"/>
          </ac:spMkLst>
        </pc:spChg>
        <pc:grpChg chg="del">
          <ac:chgData name="Reed Kiely" userId="768be38e-2fb5-40ce-925d-bd8e9d9e3c31" providerId="ADAL" clId="{7618A446-D13B-43BD-8B37-BF64004F9C42}" dt="2023-08-15T18:53:15.890" v="2449" actId="165"/>
          <ac:grpSpMkLst>
            <pc:docMk/>
            <pc:sldMk cId="3811697627" sldId="2144328294"/>
            <ac:grpSpMk id="68" creationId="{E146AC28-6E33-CF66-C39F-EF4E80B26959}"/>
          </ac:grpSpMkLst>
        </pc:grpChg>
        <pc:graphicFrameChg chg="del">
          <ac:chgData name="Reed Kiely" userId="768be38e-2fb5-40ce-925d-bd8e9d9e3c31" providerId="ADAL" clId="{7618A446-D13B-43BD-8B37-BF64004F9C42}" dt="2023-08-09T21:11:49.821" v="232" actId="478"/>
          <ac:graphicFrameMkLst>
            <pc:docMk/>
            <pc:sldMk cId="3811697627" sldId="2144328294"/>
            <ac:graphicFrameMk id="32" creationId="{6B54C590-848D-9B86-6273-9B327BCF38AA}"/>
          </ac:graphicFrameMkLst>
        </pc:graphicFrameChg>
        <pc:graphicFrameChg chg="del">
          <ac:chgData name="Reed Kiely" userId="768be38e-2fb5-40ce-925d-bd8e9d9e3c31" providerId="ADAL" clId="{7618A446-D13B-43BD-8B37-BF64004F9C42}" dt="2023-08-09T21:11:50.836" v="233" actId="478"/>
          <ac:graphicFrameMkLst>
            <pc:docMk/>
            <pc:sldMk cId="3811697627" sldId="2144328294"/>
            <ac:graphicFrameMk id="33" creationId="{D4D330A3-EBA8-91C5-BAF8-6748783B402B}"/>
          </ac:graphicFrameMkLst>
        </pc:graphicFrameChg>
        <pc:picChg chg="mod">
          <ac:chgData name="Reed Kiely" userId="768be38e-2fb5-40ce-925d-bd8e9d9e3c31" providerId="ADAL" clId="{7618A446-D13B-43BD-8B37-BF64004F9C42}" dt="2023-08-15T18:53:20.268" v="2450" actId="12788"/>
          <ac:picMkLst>
            <pc:docMk/>
            <pc:sldMk cId="3811697627" sldId="2144328294"/>
            <ac:picMk id="74" creationId="{1740656E-EE3C-A6F6-924F-915C48FD5DC0}"/>
          </ac:picMkLst>
        </pc:picChg>
        <pc:picChg chg="mod">
          <ac:chgData name="Reed Kiely" userId="768be38e-2fb5-40ce-925d-bd8e9d9e3c31" providerId="ADAL" clId="{7618A446-D13B-43BD-8B37-BF64004F9C42}" dt="2023-08-15T18:53:25.607" v="2451" actId="12788"/>
          <ac:picMkLst>
            <pc:docMk/>
            <pc:sldMk cId="3811697627" sldId="2144328294"/>
            <ac:picMk id="76" creationId="{8ADE85FF-01DB-B2CB-3D5E-A250BABFE987}"/>
          </ac:picMkLst>
        </pc:picChg>
        <pc:picChg chg="mod">
          <ac:chgData name="Reed Kiely" userId="768be38e-2fb5-40ce-925d-bd8e9d9e3c31" providerId="ADAL" clId="{7618A446-D13B-43BD-8B37-BF64004F9C42}" dt="2023-08-15T18:53:30.050" v="2452" actId="12788"/>
          <ac:picMkLst>
            <pc:docMk/>
            <pc:sldMk cId="3811697627" sldId="2144328294"/>
            <ac:picMk id="79" creationId="{D3B8F112-3566-35FF-B42C-40C1C3B164A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eed Kiely" userId="768be38e-2fb5-40ce-925d-bd8e9d9e3c31" providerId="ADAL" clId="{7618A446-D13B-43BD-8B37-BF64004F9C42}" dt="2023-08-15T18:53:41.792" v="2457"/>
              <pc2:cmMkLst xmlns:pc2="http://schemas.microsoft.com/office/powerpoint/2019/9/main/command">
                <pc:docMk/>
                <pc:sldMk cId="3811697627" sldId="2144328294"/>
                <pc2:cmMk id="{288D7A4E-672E-415B-9BEA-3D82818F5791}"/>
              </pc2:cmMkLst>
            </pc226:cmChg>
          </p:ext>
        </pc:extLst>
      </pc:sldChg>
      <pc:sldChg chg="add del">
        <pc:chgData name="Reed Kiely" userId="768be38e-2fb5-40ce-925d-bd8e9d9e3c31" providerId="ADAL" clId="{7618A446-D13B-43BD-8B37-BF64004F9C42}" dt="2023-08-10T19:59:15.079" v="839" actId="47"/>
        <pc:sldMkLst>
          <pc:docMk/>
          <pc:sldMk cId="730405905" sldId="2144328295"/>
        </pc:sldMkLst>
      </pc:sldChg>
      <pc:sldChg chg="addSp delSp modSp add del mod ord delCm">
        <pc:chgData name="Reed Kiely" userId="768be38e-2fb5-40ce-925d-bd8e9d9e3c31" providerId="ADAL" clId="{7618A446-D13B-43BD-8B37-BF64004F9C42}" dt="2023-08-15T18:09:36.210" v="2335" actId="47"/>
        <pc:sldMkLst>
          <pc:docMk/>
          <pc:sldMk cId="1874084940" sldId="2144328295"/>
        </pc:sldMkLst>
        <pc:spChg chg="add del mod">
          <ac:chgData name="Reed Kiely" userId="768be38e-2fb5-40ce-925d-bd8e9d9e3c31" providerId="ADAL" clId="{7618A446-D13B-43BD-8B37-BF64004F9C42}" dt="2023-08-10T20:14:03.681" v="1090" actId="478"/>
          <ac:spMkLst>
            <pc:docMk/>
            <pc:sldMk cId="1874084940" sldId="2144328295"/>
            <ac:spMk id="3" creationId="{FEA8061A-DFB9-D8A0-99F4-7563EE0A4C31}"/>
          </ac:spMkLst>
        </pc:spChg>
        <pc:spChg chg="add mod">
          <ac:chgData name="Reed Kiely" userId="768be38e-2fb5-40ce-925d-bd8e9d9e3c31" providerId="ADAL" clId="{7618A446-D13B-43BD-8B37-BF64004F9C42}" dt="2023-08-14T16:32:30.699" v="1413" actId="20577"/>
          <ac:spMkLst>
            <pc:docMk/>
            <pc:sldMk cId="1874084940" sldId="2144328295"/>
            <ac:spMk id="4" creationId="{DB41186D-ED84-A450-B0D5-FF694E269854}"/>
          </ac:spMkLst>
        </pc:spChg>
        <pc:spChg chg="del">
          <ac:chgData name="Reed Kiely" userId="768be38e-2fb5-40ce-925d-bd8e9d9e3c31" providerId="ADAL" clId="{7618A446-D13B-43BD-8B37-BF64004F9C42}" dt="2023-08-10T19:59:20.073" v="841" actId="478"/>
          <ac:spMkLst>
            <pc:docMk/>
            <pc:sldMk cId="1874084940" sldId="2144328295"/>
            <ac:spMk id="13" creationId="{C7A003CA-B808-DAEA-76D9-EFC10B2F0F67}"/>
          </ac:spMkLst>
        </pc:spChg>
        <pc:spChg chg="del">
          <ac:chgData name="Reed Kiely" userId="768be38e-2fb5-40ce-925d-bd8e9d9e3c31" providerId="ADAL" clId="{7618A446-D13B-43BD-8B37-BF64004F9C42}" dt="2023-08-10T19:59:20.073" v="841" actId="478"/>
          <ac:spMkLst>
            <pc:docMk/>
            <pc:sldMk cId="1874084940" sldId="2144328295"/>
            <ac:spMk id="54" creationId="{8E259802-290F-DADA-4961-A818B0F67D62}"/>
          </ac:spMkLst>
        </pc:spChg>
        <pc:spChg chg="del">
          <ac:chgData name="Reed Kiely" userId="768be38e-2fb5-40ce-925d-bd8e9d9e3c31" providerId="ADAL" clId="{7618A446-D13B-43BD-8B37-BF64004F9C42}" dt="2023-08-10T19:59:20.073" v="841" actId="478"/>
          <ac:spMkLst>
            <pc:docMk/>
            <pc:sldMk cId="1874084940" sldId="2144328295"/>
            <ac:spMk id="63" creationId="{1349CDF8-BB23-715F-4B72-271AFFA83C6E}"/>
          </ac:spMkLst>
        </pc:spChg>
        <pc:spChg chg="del">
          <ac:chgData name="Reed Kiely" userId="768be38e-2fb5-40ce-925d-bd8e9d9e3c31" providerId="ADAL" clId="{7618A446-D13B-43BD-8B37-BF64004F9C42}" dt="2023-08-10T19:59:20.073" v="841" actId="478"/>
          <ac:spMkLst>
            <pc:docMk/>
            <pc:sldMk cId="1874084940" sldId="2144328295"/>
            <ac:spMk id="64" creationId="{55BF68ED-F325-49E6-83A3-7A6048A24B3B}"/>
          </ac:spMkLst>
        </pc:spChg>
        <pc:spChg chg="del">
          <ac:chgData name="Reed Kiely" userId="768be38e-2fb5-40ce-925d-bd8e9d9e3c31" providerId="ADAL" clId="{7618A446-D13B-43BD-8B37-BF64004F9C42}" dt="2023-08-10T19:59:20.073" v="841" actId="478"/>
          <ac:spMkLst>
            <pc:docMk/>
            <pc:sldMk cId="1874084940" sldId="2144328295"/>
            <ac:spMk id="65" creationId="{9F557ECC-A506-F587-831D-1668F7608D3E}"/>
          </ac:spMkLst>
        </pc:spChg>
        <pc:spChg chg="del">
          <ac:chgData name="Reed Kiely" userId="768be38e-2fb5-40ce-925d-bd8e9d9e3c31" providerId="ADAL" clId="{7618A446-D13B-43BD-8B37-BF64004F9C42}" dt="2023-08-10T19:59:20.073" v="841" actId="478"/>
          <ac:spMkLst>
            <pc:docMk/>
            <pc:sldMk cId="1874084940" sldId="2144328295"/>
            <ac:spMk id="69" creationId="{1F4E4334-AC40-6888-1721-9135D00CF811}"/>
          </ac:spMkLst>
        </pc:spChg>
        <pc:spChg chg="del">
          <ac:chgData name="Reed Kiely" userId="768be38e-2fb5-40ce-925d-bd8e9d9e3c31" providerId="ADAL" clId="{7618A446-D13B-43BD-8B37-BF64004F9C42}" dt="2023-08-10T19:59:20.073" v="841" actId="478"/>
          <ac:spMkLst>
            <pc:docMk/>
            <pc:sldMk cId="1874084940" sldId="2144328295"/>
            <ac:spMk id="70" creationId="{37208516-73FB-7D5A-C28C-07569DF735DB}"/>
          </ac:spMkLst>
        </pc:spChg>
        <pc:spChg chg="del">
          <ac:chgData name="Reed Kiely" userId="768be38e-2fb5-40ce-925d-bd8e9d9e3c31" providerId="ADAL" clId="{7618A446-D13B-43BD-8B37-BF64004F9C42}" dt="2023-08-10T19:59:20.073" v="841" actId="478"/>
          <ac:spMkLst>
            <pc:docMk/>
            <pc:sldMk cId="1874084940" sldId="2144328295"/>
            <ac:spMk id="71" creationId="{0C59593A-413D-3D9C-AA10-918F8BECF1C8}"/>
          </ac:spMkLst>
        </pc:spChg>
        <pc:grpChg chg="del">
          <ac:chgData name="Reed Kiely" userId="768be38e-2fb5-40ce-925d-bd8e9d9e3c31" providerId="ADAL" clId="{7618A446-D13B-43BD-8B37-BF64004F9C42}" dt="2023-08-10T19:59:20.073" v="841" actId="478"/>
          <ac:grpSpMkLst>
            <pc:docMk/>
            <pc:sldMk cId="1874084940" sldId="2144328295"/>
            <ac:grpSpMk id="68" creationId="{E146AC28-6E33-CF66-C39F-EF4E80B26959}"/>
          </ac:grpSpMkLst>
        </pc:grpChg>
        <pc:picChg chg="del">
          <ac:chgData name="Reed Kiely" userId="768be38e-2fb5-40ce-925d-bd8e9d9e3c31" providerId="ADAL" clId="{7618A446-D13B-43BD-8B37-BF64004F9C42}" dt="2023-08-10T19:59:20.073" v="841" actId="478"/>
          <ac:picMkLst>
            <pc:docMk/>
            <pc:sldMk cId="1874084940" sldId="2144328295"/>
            <ac:picMk id="74" creationId="{1740656E-EE3C-A6F6-924F-915C48FD5DC0}"/>
          </ac:picMkLst>
        </pc:picChg>
        <pc:picChg chg="del">
          <ac:chgData name="Reed Kiely" userId="768be38e-2fb5-40ce-925d-bd8e9d9e3c31" providerId="ADAL" clId="{7618A446-D13B-43BD-8B37-BF64004F9C42}" dt="2023-08-10T19:59:20.073" v="841" actId="478"/>
          <ac:picMkLst>
            <pc:docMk/>
            <pc:sldMk cId="1874084940" sldId="2144328295"/>
            <ac:picMk id="76" creationId="{8ADE85FF-01DB-B2CB-3D5E-A250BABFE987}"/>
          </ac:picMkLst>
        </pc:picChg>
        <pc:picChg chg="del">
          <ac:chgData name="Reed Kiely" userId="768be38e-2fb5-40ce-925d-bd8e9d9e3c31" providerId="ADAL" clId="{7618A446-D13B-43BD-8B37-BF64004F9C42}" dt="2023-08-10T19:59:20.073" v="841" actId="478"/>
          <ac:picMkLst>
            <pc:docMk/>
            <pc:sldMk cId="1874084940" sldId="2144328295"/>
            <ac:picMk id="79" creationId="{D3B8F112-3566-35FF-B42C-40C1C3B164A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eed Kiely" userId="768be38e-2fb5-40ce-925d-bd8e9d9e3c31" providerId="ADAL" clId="{7618A446-D13B-43BD-8B37-BF64004F9C42}" dt="2023-08-10T20:04:16.929" v="1077"/>
              <pc2:cmMkLst xmlns:pc2="http://schemas.microsoft.com/office/powerpoint/2019/9/main/command">
                <pc:docMk/>
                <pc:sldMk cId="1874084940" sldId="2144328295"/>
                <pc2:cmMk id="{3AFC0509-9C07-4858-8DD7-512286E6B6F3}"/>
              </pc2:cmMkLst>
            </pc226:cmChg>
          </p:ext>
        </pc:extLst>
      </pc:sldChg>
      <pc:sldChg chg="delSp modSp del mod">
        <pc:chgData name="Reed Kiely" userId="768be38e-2fb5-40ce-925d-bd8e9d9e3c31" providerId="ADAL" clId="{7618A446-D13B-43BD-8B37-BF64004F9C42}" dt="2023-08-14T19:00:39.271" v="1617" actId="47"/>
        <pc:sldMkLst>
          <pc:docMk/>
          <pc:sldMk cId="3287841037" sldId="2146846010"/>
        </pc:sldMkLst>
        <pc:spChg chg="mod">
          <ac:chgData name="Reed Kiely" userId="768be38e-2fb5-40ce-925d-bd8e9d9e3c31" providerId="ADAL" clId="{7618A446-D13B-43BD-8B37-BF64004F9C42}" dt="2023-08-10T20:03:02.665" v="1026" actId="14100"/>
          <ac:spMkLst>
            <pc:docMk/>
            <pc:sldMk cId="3287841037" sldId="2146846010"/>
            <ac:spMk id="4" creationId="{1BF894CE-5EB9-4BB3-F6C7-477E37F6A6AA}"/>
          </ac:spMkLst>
        </pc:spChg>
        <pc:spChg chg="del">
          <ac:chgData name="Reed Kiely" userId="768be38e-2fb5-40ce-925d-bd8e9d9e3c31" providerId="ADAL" clId="{7618A446-D13B-43BD-8B37-BF64004F9C42}" dt="2023-08-10T20:02:57.448" v="1023" actId="478"/>
          <ac:spMkLst>
            <pc:docMk/>
            <pc:sldMk cId="3287841037" sldId="2146846010"/>
            <ac:spMk id="34" creationId="{397F8115-3C43-5A2B-C88E-1953D955DE71}"/>
          </ac:spMkLst>
        </pc:spChg>
        <pc:cxnChg chg="del">
          <ac:chgData name="Reed Kiely" userId="768be38e-2fb5-40ce-925d-bd8e9d9e3c31" providerId="ADAL" clId="{7618A446-D13B-43BD-8B37-BF64004F9C42}" dt="2023-08-10T20:02:57.448" v="1023" actId="478"/>
          <ac:cxnSpMkLst>
            <pc:docMk/>
            <pc:sldMk cId="3287841037" sldId="2146846010"/>
            <ac:cxnSpMk id="22" creationId="{7DD48CC8-EE90-6FDD-8B5F-BA6D08939AE1}"/>
          </ac:cxnSpMkLst>
        </pc:cxnChg>
      </pc:sldChg>
      <pc:sldChg chg="del">
        <pc:chgData name="Reed Kiely" userId="768be38e-2fb5-40ce-925d-bd8e9d9e3c31" providerId="ADAL" clId="{7618A446-D13B-43BD-8B37-BF64004F9C42}" dt="2023-08-10T20:02:49.928" v="1022" actId="47"/>
        <pc:sldMkLst>
          <pc:docMk/>
          <pc:sldMk cId="1417246567" sldId="2146846018"/>
        </pc:sldMkLst>
      </pc:sldChg>
      <pc:sldChg chg="delSp modSp del mod">
        <pc:chgData name="Reed Kiely" userId="768be38e-2fb5-40ce-925d-bd8e9d9e3c31" providerId="ADAL" clId="{7618A446-D13B-43BD-8B37-BF64004F9C42}" dt="2023-08-14T19:00:39.591" v="1618" actId="47"/>
        <pc:sldMkLst>
          <pc:docMk/>
          <pc:sldMk cId="3221584086" sldId="2146846021"/>
        </pc:sldMkLst>
        <pc:spChg chg="mod">
          <ac:chgData name="Reed Kiely" userId="768be38e-2fb5-40ce-925d-bd8e9d9e3c31" providerId="ADAL" clId="{7618A446-D13B-43BD-8B37-BF64004F9C42}" dt="2023-08-10T20:03:57.432" v="1074" actId="20577"/>
          <ac:spMkLst>
            <pc:docMk/>
            <pc:sldMk cId="3221584086" sldId="2146846021"/>
            <ac:spMk id="4" creationId="{1BF894CE-5EB9-4BB3-F6C7-477E37F6A6AA}"/>
          </ac:spMkLst>
        </pc:spChg>
        <pc:spChg chg="del">
          <ac:chgData name="Reed Kiely" userId="768be38e-2fb5-40ce-925d-bd8e9d9e3c31" providerId="ADAL" clId="{7618A446-D13B-43BD-8B37-BF64004F9C42}" dt="2023-08-10T20:03:52.432" v="1071" actId="478"/>
          <ac:spMkLst>
            <pc:docMk/>
            <pc:sldMk cId="3221584086" sldId="2146846021"/>
            <ac:spMk id="34" creationId="{397F8115-3C43-5A2B-C88E-1953D955DE71}"/>
          </ac:spMkLst>
        </pc:spChg>
        <pc:cxnChg chg="del">
          <ac:chgData name="Reed Kiely" userId="768be38e-2fb5-40ce-925d-bd8e9d9e3c31" providerId="ADAL" clId="{7618A446-D13B-43BD-8B37-BF64004F9C42}" dt="2023-08-10T20:03:52.432" v="1071" actId="478"/>
          <ac:cxnSpMkLst>
            <pc:docMk/>
            <pc:sldMk cId="3221584086" sldId="2146846021"/>
            <ac:cxnSpMk id="22" creationId="{7DD48CC8-EE90-6FDD-8B5F-BA6D08939AE1}"/>
          </ac:cxnSpMkLst>
        </pc:cxnChg>
      </pc:sldChg>
      <pc:sldChg chg="addSp delSp modSp del mod">
        <pc:chgData name="Reed Kiely" userId="768be38e-2fb5-40ce-925d-bd8e9d9e3c31" providerId="ADAL" clId="{7618A446-D13B-43BD-8B37-BF64004F9C42}" dt="2023-08-14T19:00:38.944" v="1616" actId="47"/>
        <pc:sldMkLst>
          <pc:docMk/>
          <pc:sldMk cId="3333204089" sldId="2146846036"/>
        </pc:sldMkLst>
        <pc:spChg chg="mod">
          <ac:chgData name="Reed Kiely" userId="768be38e-2fb5-40ce-925d-bd8e9d9e3c31" providerId="ADAL" clId="{7618A446-D13B-43BD-8B37-BF64004F9C42}" dt="2023-08-10T20:02:21.679" v="1020" actId="14100"/>
          <ac:spMkLst>
            <pc:docMk/>
            <pc:sldMk cId="3333204089" sldId="2146846036"/>
            <ac:spMk id="4" creationId="{1BF894CE-5EB9-4BB3-F6C7-477E37F6A6AA}"/>
          </ac:spMkLst>
        </pc:spChg>
        <pc:spChg chg="add del mod">
          <ac:chgData name="Reed Kiely" userId="768be38e-2fb5-40ce-925d-bd8e9d9e3c31" providerId="ADAL" clId="{7618A446-D13B-43BD-8B37-BF64004F9C42}" dt="2023-08-10T20:02:24.168" v="1021" actId="478"/>
          <ac:spMkLst>
            <pc:docMk/>
            <pc:sldMk cId="3333204089" sldId="2146846036"/>
            <ac:spMk id="10" creationId="{8B43F76D-3EAB-2501-1BAD-0C6C0584BE44}"/>
          </ac:spMkLst>
        </pc:spChg>
        <pc:spChg chg="del">
          <ac:chgData name="Reed Kiely" userId="768be38e-2fb5-40ce-925d-bd8e9d9e3c31" providerId="ADAL" clId="{7618A446-D13B-43BD-8B37-BF64004F9C42}" dt="2023-08-10T20:00:58.144" v="845" actId="478"/>
          <ac:spMkLst>
            <pc:docMk/>
            <pc:sldMk cId="3333204089" sldId="2146846036"/>
            <ac:spMk id="34" creationId="{397F8115-3C43-5A2B-C88E-1953D955DE71}"/>
          </ac:spMkLst>
        </pc:spChg>
        <pc:cxnChg chg="del">
          <ac:chgData name="Reed Kiely" userId="768be38e-2fb5-40ce-925d-bd8e9d9e3c31" providerId="ADAL" clId="{7618A446-D13B-43BD-8B37-BF64004F9C42}" dt="2023-08-10T20:00:58.144" v="845" actId="478"/>
          <ac:cxnSpMkLst>
            <pc:docMk/>
            <pc:sldMk cId="3333204089" sldId="2146846036"/>
            <ac:cxnSpMk id="22" creationId="{7DD48CC8-EE90-6FDD-8B5F-BA6D08939AE1}"/>
          </ac:cxnSpMkLst>
        </pc:cxnChg>
      </pc:sldChg>
      <pc:sldChg chg="addSp delSp modSp add del mod">
        <pc:chgData name="Reed Kiely" userId="768be38e-2fb5-40ce-925d-bd8e9d9e3c31" providerId="ADAL" clId="{7618A446-D13B-43BD-8B37-BF64004F9C42}" dt="2023-08-15T18:57:31.626" v="2542" actId="47"/>
        <pc:sldMkLst>
          <pc:docMk/>
          <pc:sldMk cId="1068675151" sldId="2146846037"/>
        </pc:sldMkLst>
        <pc:spChg chg="add del mod">
          <ac:chgData name="Reed Kiely" userId="768be38e-2fb5-40ce-925d-bd8e9d9e3c31" providerId="ADAL" clId="{7618A446-D13B-43BD-8B37-BF64004F9C42}" dt="2023-08-15T18:56:42.034" v="2541" actId="478"/>
          <ac:spMkLst>
            <pc:docMk/>
            <pc:sldMk cId="1068675151" sldId="2146846037"/>
            <ac:spMk id="2" creationId="{55003ED1-722C-EC13-71AE-D62804BF6BA0}"/>
          </ac:spMkLst>
        </pc:spChg>
        <pc:spChg chg="mod">
          <ac:chgData name="Reed Kiely" userId="768be38e-2fb5-40ce-925d-bd8e9d9e3c31" providerId="ADAL" clId="{7618A446-D13B-43BD-8B37-BF64004F9C42}" dt="2023-08-10T20:03:41.358" v="1070" actId="207"/>
          <ac:spMkLst>
            <pc:docMk/>
            <pc:sldMk cId="1068675151" sldId="2146846037"/>
            <ac:spMk id="12" creationId="{D3ED8F18-80E6-D449-A031-541661F2A42F}"/>
          </ac:spMkLst>
        </pc:spChg>
      </pc:sldChg>
      <pc:sldChg chg="addSp delSp modSp add mod delCm">
        <pc:chgData name="Reed Kiely" userId="768be38e-2fb5-40ce-925d-bd8e9d9e3c31" providerId="ADAL" clId="{7618A446-D13B-43BD-8B37-BF64004F9C42}" dt="2023-08-17T16:06:36.643" v="3315" actId="1038"/>
        <pc:sldMkLst>
          <pc:docMk/>
          <pc:sldMk cId="1496240040" sldId="2146846038"/>
        </pc:sldMkLst>
        <pc:spChg chg="add del mod">
          <ac:chgData name="Reed Kiely" userId="768be38e-2fb5-40ce-925d-bd8e9d9e3c31" providerId="ADAL" clId="{7618A446-D13B-43BD-8B37-BF64004F9C42}" dt="2023-08-17T15:33:25.159" v="2719" actId="478"/>
          <ac:spMkLst>
            <pc:docMk/>
            <pc:sldMk cId="1496240040" sldId="2146846038"/>
            <ac:spMk id="2" creationId="{DD81C241-AA35-3647-9776-44204D08779D}"/>
          </ac:spMkLst>
        </pc:spChg>
        <pc:spChg chg="add del mod">
          <ac:chgData name="Reed Kiely" userId="768be38e-2fb5-40ce-925d-bd8e9d9e3c31" providerId="ADAL" clId="{7618A446-D13B-43BD-8B37-BF64004F9C42}" dt="2023-08-17T15:36:12.766" v="2844" actId="478"/>
          <ac:spMkLst>
            <pc:docMk/>
            <pc:sldMk cId="1496240040" sldId="2146846038"/>
            <ac:spMk id="4" creationId="{4A97FD14-A938-B106-AFDE-1802B4A6DCFB}"/>
          </ac:spMkLst>
        </pc:spChg>
        <pc:spChg chg="add del mod">
          <ac:chgData name="Reed Kiely" userId="768be38e-2fb5-40ce-925d-bd8e9d9e3c31" providerId="ADAL" clId="{7618A446-D13B-43BD-8B37-BF64004F9C42}" dt="2023-08-17T15:41:45.662" v="3028" actId="478"/>
          <ac:spMkLst>
            <pc:docMk/>
            <pc:sldMk cId="1496240040" sldId="2146846038"/>
            <ac:spMk id="5" creationId="{E774E67B-7D4E-7F77-2A14-2554E7CDF91C}"/>
          </ac:spMkLst>
        </pc:spChg>
        <pc:spChg chg="add del mod">
          <ac:chgData name="Reed Kiely" userId="768be38e-2fb5-40ce-925d-bd8e9d9e3c31" providerId="ADAL" clId="{7618A446-D13B-43BD-8B37-BF64004F9C42}" dt="2023-08-17T15:33:25.159" v="2719" actId="478"/>
          <ac:spMkLst>
            <pc:docMk/>
            <pc:sldMk cId="1496240040" sldId="2146846038"/>
            <ac:spMk id="6" creationId="{DEC3D28F-E63E-BC53-007C-C9D62240C8E3}"/>
          </ac:spMkLst>
        </pc:spChg>
        <pc:spChg chg="add del mod ord">
          <ac:chgData name="Reed Kiely" userId="768be38e-2fb5-40ce-925d-bd8e9d9e3c31" providerId="ADAL" clId="{7618A446-D13B-43BD-8B37-BF64004F9C42}" dt="2023-08-17T15:35:18.157" v="2819" actId="478"/>
          <ac:spMkLst>
            <pc:docMk/>
            <pc:sldMk cId="1496240040" sldId="2146846038"/>
            <ac:spMk id="7" creationId="{A708B732-7FDC-F22E-1C5B-04F3F3375910}"/>
          </ac:spMkLst>
        </pc:spChg>
        <pc:spChg chg="mod ord">
          <ac:chgData name="Reed Kiely" userId="768be38e-2fb5-40ce-925d-bd8e9d9e3c31" providerId="ADAL" clId="{7618A446-D13B-43BD-8B37-BF64004F9C42}" dt="2023-08-17T15:46:30.592" v="3233" actId="167"/>
          <ac:spMkLst>
            <pc:docMk/>
            <pc:sldMk cId="1496240040" sldId="2146846038"/>
            <ac:spMk id="8" creationId="{C8C88E02-F6D0-44F0-B46B-CFF324F72288}"/>
          </ac:spMkLst>
        </pc:spChg>
        <pc:spChg chg="add del mod">
          <ac:chgData name="Reed Kiely" userId="768be38e-2fb5-40ce-925d-bd8e9d9e3c31" providerId="ADAL" clId="{7618A446-D13B-43BD-8B37-BF64004F9C42}" dt="2023-08-17T15:46:28.829" v="3232" actId="478"/>
          <ac:spMkLst>
            <pc:docMk/>
            <pc:sldMk cId="1496240040" sldId="2146846038"/>
            <ac:spMk id="9" creationId="{77D0909C-668C-7129-82A0-973067ED39E1}"/>
          </ac:spMkLst>
        </pc:spChg>
        <pc:spChg chg="add del mod">
          <ac:chgData name="Reed Kiely" userId="768be38e-2fb5-40ce-925d-bd8e9d9e3c31" providerId="ADAL" clId="{7618A446-D13B-43BD-8B37-BF64004F9C42}" dt="2023-08-17T15:46:28.438" v="3231" actId="478"/>
          <ac:spMkLst>
            <pc:docMk/>
            <pc:sldMk cId="1496240040" sldId="2146846038"/>
            <ac:spMk id="10" creationId="{C084F06E-E655-C09A-F21B-A1C703A144A4}"/>
          </ac:spMkLst>
        </pc:spChg>
        <pc:spChg chg="mod">
          <ac:chgData name="Reed Kiely" userId="768be38e-2fb5-40ce-925d-bd8e9d9e3c31" providerId="ADAL" clId="{7618A446-D13B-43BD-8B37-BF64004F9C42}" dt="2023-08-17T16:06:36.643" v="3315" actId="1038"/>
          <ac:spMkLst>
            <pc:docMk/>
            <pc:sldMk cId="1496240040" sldId="2146846038"/>
            <ac:spMk id="12" creationId="{FCBDB492-9443-3D4A-8E9D-B3CECB95DCD7}"/>
          </ac:spMkLst>
        </pc:spChg>
        <pc:spChg chg="mod">
          <ac:chgData name="Reed Kiely" userId="768be38e-2fb5-40ce-925d-bd8e9d9e3c31" providerId="ADAL" clId="{7618A446-D13B-43BD-8B37-BF64004F9C42}" dt="2023-08-17T15:46:52.885" v="3243" actId="20577"/>
          <ac:spMkLst>
            <pc:docMk/>
            <pc:sldMk cId="1496240040" sldId="2146846038"/>
            <ac:spMk id="13" creationId="{C7A003CA-B808-DAEA-76D9-EFC10B2F0F67}"/>
          </ac:spMkLst>
        </pc:spChg>
        <pc:spChg chg="add del mod">
          <ac:chgData name="Reed Kiely" userId="768be38e-2fb5-40ce-925d-bd8e9d9e3c31" providerId="ADAL" clId="{7618A446-D13B-43BD-8B37-BF64004F9C42}" dt="2023-08-17T15:46:27.717" v="3230" actId="478"/>
          <ac:spMkLst>
            <pc:docMk/>
            <pc:sldMk cId="1496240040" sldId="2146846038"/>
            <ac:spMk id="14" creationId="{2943090B-0789-7AD2-6795-417D2B8274A2}"/>
          </ac:spMkLst>
        </pc:spChg>
        <pc:spChg chg="add del mod">
          <ac:chgData name="Reed Kiely" userId="768be38e-2fb5-40ce-925d-bd8e9d9e3c31" providerId="ADAL" clId="{7618A446-D13B-43BD-8B37-BF64004F9C42}" dt="2023-08-17T15:36:09.142" v="2843" actId="478"/>
          <ac:spMkLst>
            <pc:docMk/>
            <pc:sldMk cId="1496240040" sldId="2146846038"/>
            <ac:spMk id="17" creationId="{B05C6762-CAB0-94DB-FDED-94642BC4BAC4}"/>
          </ac:spMkLst>
        </pc:spChg>
        <pc:spChg chg="add del mod">
          <ac:chgData name="Reed Kiely" userId="768be38e-2fb5-40ce-925d-bd8e9d9e3c31" providerId="ADAL" clId="{7618A446-D13B-43BD-8B37-BF64004F9C42}" dt="2023-08-17T15:36:09.142" v="2843" actId="478"/>
          <ac:spMkLst>
            <pc:docMk/>
            <pc:sldMk cId="1496240040" sldId="2146846038"/>
            <ac:spMk id="18" creationId="{44B670A9-445D-3DB3-3908-285FE63703B2}"/>
          </ac:spMkLst>
        </pc:spChg>
        <pc:spChg chg="add del mod ord">
          <ac:chgData name="Reed Kiely" userId="768be38e-2fb5-40ce-925d-bd8e9d9e3c31" providerId="ADAL" clId="{7618A446-D13B-43BD-8B37-BF64004F9C42}" dt="2023-08-17T15:47:03.221" v="3244" actId="14100"/>
          <ac:spMkLst>
            <pc:docMk/>
            <pc:sldMk cId="1496240040" sldId="2146846038"/>
            <ac:spMk id="21" creationId="{B6C3646A-1729-A82D-2BB7-C5D5C7C33CF7}"/>
          </ac:spMkLst>
        </pc:spChg>
        <pc:spChg chg="add del mod ord">
          <ac:chgData name="Reed Kiely" userId="768be38e-2fb5-40ce-925d-bd8e9d9e3c31" providerId="ADAL" clId="{7618A446-D13B-43BD-8B37-BF64004F9C42}" dt="2023-08-17T15:46:20.350" v="3222" actId="478"/>
          <ac:spMkLst>
            <pc:docMk/>
            <pc:sldMk cId="1496240040" sldId="2146846038"/>
            <ac:spMk id="22" creationId="{4B429006-C911-F9D3-F44E-019D253832F0}"/>
          </ac:spMkLst>
        </pc:spChg>
        <pc:spChg chg="add del mod ord">
          <ac:chgData name="Reed Kiely" userId="768be38e-2fb5-40ce-925d-bd8e9d9e3c31" providerId="ADAL" clId="{7618A446-D13B-43BD-8B37-BF64004F9C42}" dt="2023-08-17T15:46:20.350" v="3222" actId="478"/>
          <ac:spMkLst>
            <pc:docMk/>
            <pc:sldMk cId="1496240040" sldId="2146846038"/>
            <ac:spMk id="23" creationId="{BBA47F5A-DD12-CD12-C9B5-366C4B46533F}"/>
          </ac:spMkLst>
        </pc:spChg>
        <pc:spChg chg="add del mod ord">
          <ac:chgData name="Reed Kiely" userId="768be38e-2fb5-40ce-925d-bd8e9d9e3c31" providerId="ADAL" clId="{7618A446-D13B-43BD-8B37-BF64004F9C42}" dt="2023-08-17T15:47:03.221" v="3244" actId="14100"/>
          <ac:spMkLst>
            <pc:docMk/>
            <pc:sldMk cId="1496240040" sldId="2146846038"/>
            <ac:spMk id="26" creationId="{97C85B87-8A81-4D64-9ED9-D86269358797}"/>
          </ac:spMkLst>
        </pc:spChg>
        <pc:spChg chg="add del mod ord">
          <ac:chgData name="Reed Kiely" userId="768be38e-2fb5-40ce-925d-bd8e9d9e3c31" providerId="ADAL" clId="{7618A446-D13B-43BD-8B37-BF64004F9C42}" dt="2023-08-17T15:46:35.967" v="3234" actId="1076"/>
          <ac:spMkLst>
            <pc:docMk/>
            <pc:sldMk cId="1496240040" sldId="2146846038"/>
            <ac:spMk id="27" creationId="{12F3DC84-F639-C84D-67CB-529F754AFBD6}"/>
          </ac:spMkLst>
        </pc:spChg>
        <pc:spChg chg="add del mod ord">
          <ac:chgData name="Reed Kiely" userId="768be38e-2fb5-40ce-925d-bd8e9d9e3c31" providerId="ADAL" clId="{7618A446-D13B-43BD-8B37-BF64004F9C42}" dt="2023-08-17T15:46:35.967" v="3234" actId="1076"/>
          <ac:spMkLst>
            <pc:docMk/>
            <pc:sldMk cId="1496240040" sldId="2146846038"/>
            <ac:spMk id="28" creationId="{E118E424-FC73-0759-00FD-EDBBA5911593}"/>
          </ac:spMkLst>
        </pc:spChg>
        <pc:spChg chg="add del mod">
          <ac:chgData name="Reed Kiely" userId="768be38e-2fb5-40ce-925d-bd8e9d9e3c31" providerId="ADAL" clId="{7618A446-D13B-43BD-8B37-BF64004F9C42}" dt="2023-08-17T15:46:45.168" v="3236"/>
          <ac:spMkLst>
            <pc:docMk/>
            <pc:sldMk cId="1496240040" sldId="2146846038"/>
            <ac:spMk id="30" creationId="{1CEF7439-6184-08C4-A584-0CD5BC5162F3}"/>
          </ac:spMkLst>
        </pc:spChg>
        <pc:spChg chg="add del mod">
          <ac:chgData name="Reed Kiely" userId="768be38e-2fb5-40ce-925d-bd8e9d9e3c31" providerId="ADAL" clId="{7618A446-D13B-43BD-8B37-BF64004F9C42}" dt="2023-08-17T15:46:45.168" v="3236"/>
          <ac:spMkLst>
            <pc:docMk/>
            <pc:sldMk cId="1496240040" sldId="2146846038"/>
            <ac:spMk id="31" creationId="{BBFB71CC-B807-3216-4E1E-4DCB73DF3352}"/>
          </ac:spMkLst>
        </pc:spChg>
        <pc:spChg chg="add del mod">
          <ac:chgData name="Reed Kiely" userId="768be38e-2fb5-40ce-925d-bd8e9d9e3c31" providerId="ADAL" clId="{7618A446-D13B-43BD-8B37-BF64004F9C42}" dt="2023-08-17T15:46:45.168" v="3236"/>
          <ac:spMkLst>
            <pc:docMk/>
            <pc:sldMk cId="1496240040" sldId="2146846038"/>
            <ac:spMk id="32" creationId="{EFAFDCB3-5B86-F345-AC4A-268592E8943D}"/>
          </ac:spMkLst>
        </pc:spChg>
        <pc:spChg chg="del mod topLvl">
          <ac:chgData name="Reed Kiely" userId="768be38e-2fb5-40ce-925d-bd8e9d9e3c31" providerId="ADAL" clId="{7618A446-D13B-43BD-8B37-BF64004F9C42}" dt="2023-08-15T17:30:34.755" v="1969" actId="478"/>
          <ac:spMkLst>
            <pc:docMk/>
            <pc:sldMk cId="1496240040" sldId="2146846038"/>
            <ac:spMk id="51" creationId="{8FB5E232-635D-DEAD-5DB7-8400B699A6B3}"/>
          </ac:spMkLst>
        </pc:spChg>
        <pc:spChg chg="add del mod topLvl">
          <ac:chgData name="Reed Kiely" userId="768be38e-2fb5-40ce-925d-bd8e9d9e3c31" providerId="ADAL" clId="{7618A446-D13B-43BD-8B37-BF64004F9C42}" dt="2023-08-17T15:46:23.820" v="3224" actId="478"/>
          <ac:spMkLst>
            <pc:docMk/>
            <pc:sldMk cId="1496240040" sldId="2146846038"/>
            <ac:spMk id="52" creationId="{0ACFEDE4-458A-0638-FFC9-5B71AFF9EF85}"/>
          </ac:spMkLst>
        </pc:spChg>
        <pc:spChg chg="del mod topLvl">
          <ac:chgData name="Reed Kiely" userId="768be38e-2fb5-40ce-925d-bd8e9d9e3c31" providerId="ADAL" clId="{7618A446-D13B-43BD-8B37-BF64004F9C42}" dt="2023-08-15T17:30:46.571" v="1974" actId="478"/>
          <ac:spMkLst>
            <pc:docMk/>
            <pc:sldMk cId="1496240040" sldId="2146846038"/>
            <ac:spMk id="53" creationId="{35BF8D80-35A1-1DB9-7C83-40566501C179}"/>
          </ac:spMkLst>
        </pc:spChg>
        <pc:spChg chg="del">
          <ac:chgData name="Reed Kiely" userId="768be38e-2fb5-40ce-925d-bd8e9d9e3c31" providerId="ADAL" clId="{7618A446-D13B-43BD-8B37-BF64004F9C42}" dt="2023-08-15T17:30:39.739" v="1971" actId="478"/>
          <ac:spMkLst>
            <pc:docMk/>
            <pc:sldMk cId="1496240040" sldId="2146846038"/>
            <ac:spMk id="54" creationId="{8E259802-290F-DADA-4961-A818B0F67D62}"/>
          </ac:spMkLst>
        </pc:spChg>
        <pc:spChg chg="del">
          <ac:chgData name="Reed Kiely" userId="768be38e-2fb5-40ce-925d-bd8e9d9e3c31" providerId="ADAL" clId="{7618A446-D13B-43BD-8B37-BF64004F9C42}" dt="2023-08-15T17:29:43.099" v="1831" actId="478"/>
          <ac:spMkLst>
            <pc:docMk/>
            <pc:sldMk cId="1496240040" sldId="2146846038"/>
            <ac:spMk id="63" creationId="{1349CDF8-BB23-715F-4B72-271AFFA83C6E}"/>
          </ac:spMkLst>
        </pc:spChg>
        <pc:spChg chg="del">
          <ac:chgData name="Reed Kiely" userId="768be38e-2fb5-40ce-925d-bd8e9d9e3c31" providerId="ADAL" clId="{7618A446-D13B-43BD-8B37-BF64004F9C42}" dt="2023-08-15T17:30:46.571" v="1974" actId="478"/>
          <ac:spMkLst>
            <pc:docMk/>
            <pc:sldMk cId="1496240040" sldId="2146846038"/>
            <ac:spMk id="64" creationId="{55BF68ED-F325-49E6-83A3-7A6048A24B3B}"/>
          </ac:spMkLst>
        </pc:spChg>
        <pc:spChg chg="add del mod">
          <ac:chgData name="Reed Kiely" userId="768be38e-2fb5-40ce-925d-bd8e9d9e3c31" providerId="ADAL" clId="{7618A446-D13B-43BD-8B37-BF64004F9C42}" dt="2023-08-17T15:46:26.013" v="3227" actId="478"/>
          <ac:spMkLst>
            <pc:docMk/>
            <pc:sldMk cId="1496240040" sldId="2146846038"/>
            <ac:spMk id="65" creationId="{9F557ECC-A506-F587-831D-1668F7608D3E}"/>
          </ac:spMkLst>
        </pc:spChg>
        <pc:spChg chg="del">
          <ac:chgData name="Reed Kiely" userId="768be38e-2fb5-40ce-925d-bd8e9d9e3c31" providerId="ADAL" clId="{7618A446-D13B-43BD-8B37-BF64004F9C42}" dt="2023-08-15T17:29:43.099" v="1831" actId="478"/>
          <ac:spMkLst>
            <pc:docMk/>
            <pc:sldMk cId="1496240040" sldId="2146846038"/>
            <ac:spMk id="69" creationId="{1F4E4334-AC40-6888-1721-9135D00CF811}"/>
          </ac:spMkLst>
        </pc:spChg>
        <pc:spChg chg="add del mod">
          <ac:chgData name="Reed Kiely" userId="768be38e-2fb5-40ce-925d-bd8e9d9e3c31" providerId="ADAL" clId="{7618A446-D13B-43BD-8B37-BF64004F9C42}" dt="2023-08-17T15:46:25.118" v="3226" actId="478"/>
          <ac:spMkLst>
            <pc:docMk/>
            <pc:sldMk cId="1496240040" sldId="2146846038"/>
            <ac:spMk id="70" creationId="{37208516-73FB-7D5A-C28C-07569DF735DB}"/>
          </ac:spMkLst>
        </pc:spChg>
        <pc:spChg chg="del">
          <ac:chgData name="Reed Kiely" userId="768be38e-2fb5-40ce-925d-bd8e9d9e3c31" providerId="ADAL" clId="{7618A446-D13B-43BD-8B37-BF64004F9C42}" dt="2023-08-15T17:30:46.571" v="1974" actId="478"/>
          <ac:spMkLst>
            <pc:docMk/>
            <pc:sldMk cId="1496240040" sldId="2146846038"/>
            <ac:spMk id="71" creationId="{0C59593A-413D-3D9C-AA10-918F8BECF1C8}"/>
          </ac:spMkLst>
        </pc:spChg>
        <pc:spChg chg="del mod">
          <ac:chgData name="Reed Kiely" userId="768be38e-2fb5-40ce-925d-bd8e9d9e3c31" providerId="ADAL" clId="{7618A446-D13B-43BD-8B37-BF64004F9C42}" dt="2023-08-15T18:54:47.874" v="2458" actId="478"/>
          <ac:spMkLst>
            <pc:docMk/>
            <pc:sldMk cId="1496240040" sldId="2146846038"/>
            <ac:spMk id="72" creationId="{7A2D778A-535D-9CB3-8539-1AE7AD069EAA}"/>
          </ac:spMkLst>
        </pc:spChg>
        <pc:grpChg chg="del">
          <ac:chgData name="Reed Kiely" userId="768be38e-2fb5-40ce-925d-bd8e9d9e3c31" providerId="ADAL" clId="{7618A446-D13B-43BD-8B37-BF64004F9C42}" dt="2023-08-15T17:29:51.168" v="1832" actId="165"/>
          <ac:grpSpMkLst>
            <pc:docMk/>
            <pc:sldMk cId="1496240040" sldId="2146846038"/>
            <ac:grpSpMk id="68" creationId="{E146AC28-6E33-CF66-C39F-EF4E80B26959}"/>
          </ac:grpSpMkLst>
        </pc:grpChg>
        <pc:picChg chg="add del mod ord modCrop">
          <ac:chgData name="Reed Kiely" userId="768be38e-2fb5-40ce-925d-bd8e9d9e3c31" providerId="ADAL" clId="{7618A446-D13B-43BD-8B37-BF64004F9C42}" dt="2023-08-17T15:35:14.158" v="2817" actId="478"/>
          <ac:picMkLst>
            <pc:docMk/>
            <pc:sldMk cId="1496240040" sldId="2146846038"/>
            <ac:picMk id="3" creationId="{DC9BB0DC-3362-FA32-076C-7DBA58B22CE8}"/>
          </ac:picMkLst>
        </pc:picChg>
        <pc:picChg chg="add del mod">
          <ac:chgData name="Reed Kiely" userId="768be38e-2fb5-40ce-925d-bd8e9d9e3c31" providerId="ADAL" clId="{7618A446-D13B-43BD-8B37-BF64004F9C42}" dt="2023-08-17T15:37:36.382" v="2989" actId="478"/>
          <ac:picMkLst>
            <pc:docMk/>
            <pc:sldMk cId="1496240040" sldId="2146846038"/>
            <ac:picMk id="16" creationId="{45EAC798-79A3-1618-A366-36C065ABCBF3}"/>
          </ac:picMkLst>
        </pc:picChg>
        <pc:picChg chg="add del mod">
          <ac:chgData name="Reed Kiely" userId="768be38e-2fb5-40ce-925d-bd8e9d9e3c31" providerId="ADAL" clId="{7618A446-D13B-43BD-8B37-BF64004F9C42}" dt="2023-08-17T15:46:26.469" v="3228" actId="478"/>
          <ac:picMkLst>
            <pc:docMk/>
            <pc:sldMk cId="1496240040" sldId="2146846038"/>
            <ac:picMk id="20" creationId="{AAA054DB-78B7-87D7-E3F6-2EF7FD4362BF}"/>
          </ac:picMkLst>
        </pc:picChg>
        <pc:picChg chg="add del mod ord">
          <ac:chgData name="Reed Kiely" userId="768be38e-2fb5-40ce-925d-bd8e9d9e3c31" providerId="ADAL" clId="{7618A446-D13B-43BD-8B37-BF64004F9C42}" dt="2023-08-17T15:46:20.350" v="3222" actId="478"/>
          <ac:picMkLst>
            <pc:docMk/>
            <pc:sldMk cId="1496240040" sldId="2146846038"/>
            <ac:picMk id="24" creationId="{2CF1B425-AAF8-E9ED-326F-1510AA0198FA}"/>
          </ac:picMkLst>
        </pc:picChg>
        <pc:picChg chg="add del mod ord">
          <ac:chgData name="Reed Kiely" userId="768be38e-2fb5-40ce-925d-bd8e9d9e3c31" providerId="ADAL" clId="{7618A446-D13B-43BD-8B37-BF64004F9C42}" dt="2023-08-17T15:46:35.967" v="3234" actId="1076"/>
          <ac:picMkLst>
            <pc:docMk/>
            <pc:sldMk cId="1496240040" sldId="2146846038"/>
            <ac:picMk id="29" creationId="{7C708E39-A754-86BE-12DE-82A141167A6C}"/>
          </ac:picMkLst>
        </pc:picChg>
        <pc:picChg chg="add del mod">
          <ac:chgData name="Reed Kiely" userId="768be38e-2fb5-40ce-925d-bd8e9d9e3c31" providerId="ADAL" clId="{7618A446-D13B-43BD-8B37-BF64004F9C42}" dt="2023-08-17T15:46:45.168" v="3236"/>
          <ac:picMkLst>
            <pc:docMk/>
            <pc:sldMk cId="1496240040" sldId="2146846038"/>
            <ac:picMk id="33" creationId="{E9FE7329-82DB-F42A-B983-9FDADA7BA757}"/>
          </ac:picMkLst>
        </pc:picChg>
        <pc:picChg chg="del">
          <ac:chgData name="Reed Kiely" userId="768be38e-2fb5-40ce-925d-bd8e9d9e3c31" providerId="ADAL" clId="{7618A446-D13B-43BD-8B37-BF64004F9C42}" dt="2023-08-15T17:29:43.099" v="1831" actId="478"/>
          <ac:picMkLst>
            <pc:docMk/>
            <pc:sldMk cId="1496240040" sldId="2146846038"/>
            <ac:picMk id="74" creationId="{1740656E-EE3C-A6F6-924F-915C48FD5DC0}"/>
          </ac:picMkLst>
        </pc:picChg>
        <pc:picChg chg="add del mod">
          <ac:chgData name="Reed Kiely" userId="768be38e-2fb5-40ce-925d-bd8e9d9e3c31" providerId="ADAL" clId="{7618A446-D13B-43BD-8B37-BF64004F9C42}" dt="2023-08-17T15:46:23.341" v="3223" actId="478"/>
          <ac:picMkLst>
            <pc:docMk/>
            <pc:sldMk cId="1496240040" sldId="2146846038"/>
            <ac:picMk id="76" creationId="{8ADE85FF-01DB-B2CB-3D5E-A250BABFE987}"/>
          </ac:picMkLst>
        </pc:picChg>
        <pc:picChg chg="del">
          <ac:chgData name="Reed Kiely" userId="768be38e-2fb5-40ce-925d-bd8e9d9e3c31" providerId="ADAL" clId="{7618A446-D13B-43BD-8B37-BF64004F9C42}" dt="2023-08-15T17:30:46.571" v="1974" actId="478"/>
          <ac:picMkLst>
            <pc:docMk/>
            <pc:sldMk cId="1496240040" sldId="2146846038"/>
            <ac:picMk id="79" creationId="{D3B8F112-3566-35FF-B42C-40C1C3B164A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eed Kiely" userId="768be38e-2fb5-40ce-925d-bd8e9d9e3c31" providerId="ADAL" clId="{7618A446-D13B-43BD-8B37-BF64004F9C42}" dt="2023-08-15T17:30:53.196" v="1975"/>
              <pc2:cmMkLst xmlns:pc2="http://schemas.microsoft.com/office/powerpoint/2019/9/main/command">
                <pc:docMk/>
                <pc:sldMk cId="1496240040" sldId="2146846038"/>
                <pc2:cmMk id="{4532E593-F046-4F5C-AC22-7D5FFCF1CE10}"/>
              </pc2:cmMkLst>
            </pc226:cmChg>
          </p:ext>
        </pc:extLst>
      </pc:sldChg>
    </pc:docChg>
  </pc:docChgLst>
  <pc:docChgLst>
    <pc:chgData name="Jason Wiese" userId="4bff8d5b-7de6-4655-b397-69b0afc81113" providerId="ADAL" clId="{1AB4A180-F248-4224-B5CB-F43E5C92B6E6}"/>
    <pc:docChg chg="undo redo custSel addSld modSld sldOrd">
      <pc:chgData name="Jason Wiese" userId="4bff8d5b-7de6-4655-b397-69b0afc81113" providerId="ADAL" clId="{1AB4A180-F248-4224-B5CB-F43E5C92B6E6}" dt="2024-04-04T20:57:54.719" v="1016" actId="1076"/>
      <pc:docMkLst>
        <pc:docMk/>
      </pc:docMkLst>
      <pc:sldChg chg="modSp mod">
        <pc:chgData name="Jason Wiese" userId="4bff8d5b-7de6-4655-b397-69b0afc81113" providerId="ADAL" clId="{1AB4A180-F248-4224-B5CB-F43E5C92B6E6}" dt="2024-04-04T03:43:25.386" v="2" actId="207"/>
        <pc:sldMkLst>
          <pc:docMk/>
          <pc:sldMk cId="3795826603" sldId="287"/>
        </pc:sldMkLst>
        <pc:spChg chg="mod">
          <ac:chgData name="Jason Wiese" userId="4bff8d5b-7de6-4655-b397-69b0afc81113" providerId="ADAL" clId="{1AB4A180-F248-4224-B5CB-F43E5C92B6E6}" dt="2024-04-04T03:43:21.140" v="0" actId="207"/>
          <ac:spMkLst>
            <pc:docMk/>
            <pc:sldMk cId="3795826603" sldId="287"/>
            <ac:spMk id="4" creationId="{34A32C72-B9D7-B2B1-DECB-F1E01B543EDC}"/>
          </ac:spMkLst>
        </pc:spChg>
        <pc:spChg chg="mod">
          <ac:chgData name="Jason Wiese" userId="4bff8d5b-7de6-4655-b397-69b0afc81113" providerId="ADAL" clId="{1AB4A180-F248-4224-B5CB-F43E5C92B6E6}" dt="2024-04-04T03:43:25.386" v="2" actId="207"/>
          <ac:spMkLst>
            <pc:docMk/>
            <pc:sldMk cId="3795826603" sldId="287"/>
            <ac:spMk id="5" creationId="{120D82CB-7488-5E0F-E7C3-A4628B89AC9E}"/>
          </ac:spMkLst>
        </pc:spChg>
      </pc:sldChg>
      <pc:sldChg chg="modSp mod addCm delCm">
        <pc:chgData name="Jason Wiese" userId="4bff8d5b-7de6-4655-b397-69b0afc81113" providerId="ADAL" clId="{1AB4A180-F248-4224-B5CB-F43E5C92B6E6}" dt="2024-04-04T03:52:30.026" v="158" actId="207"/>
        <pc:sldMkLst>
          <pc:docMk/>
          <pc:sldMk cId="3052749741" sldId="2144328246"/>
        </pc:sldMkLst>
        <pc:spChg chg="mod">
          <ac:chgData name="Jason Wiese" userId="4bff8d5b-7de6-4655-b397-69b0afc81113" providerId="ADAL" clId="{1AB4A180-F248-4224-B5CB-F43E5C92B6E6}" dt="2024-04-04T03:52:30.026" v="158" actId="207"/>
          <ac:spMkLst>
            <pc:docMk/>
            <pc:sldMk cId="3052749741" sldId="2144328246"/>
            <ac:spMk id="12" creationId="{FCBDB492-9443-3D4A-8E9D-B3CECB95DCD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Jason Wiese" userId="4bff8d5b-7de6-4655-b397-69b0afc81113" providerId="ADAL" clId="{1AB4A180-F248-4224-B5CB-F43E5C92B6E6}" dt="2024-04-04T03:52:12.411" v="149"/>
              <pc2:cmMkLst xmlns:pc2="http://schemas.microsoft.com/office/powerpoint/2019/9/main/command">
                <pc:docMk/>
                <pc:sldMk cId="3052749741" sldId="2144328246"/>
                <pc2:cmMk id="{91528052-6A07-4599-BD44-7D4A13370156}"/>
              </pc2:cmMkLst>
            </pc226:cmChg>
          </p:ext>
        </pc:extLst>
      </pc:sldChg>
      <pc:sldChg chg="modSp mod delCm">
        <pc:chgData name="Jason Wiese" userId="4bff8d5b-7de6-4655-b397-69b0afc81113" providerId="ADAL" clId="{1AB4A180-F248-4224-B5CB-F43E5C92B6E6}" dt="2024-04-04T13:36:43.375" v="961" actId="1035"/>
        <pc:sldMkLst>
          <pc:docMk/>
          <pc:sldMk cId="2780405979" sldId="2146846039"/>
        </pc:sldMkLst>
        <pc:spChg chg="mod">
          <ac:chgData name="Jason Wiese" userId="4bff8d5b-7de6-4655-b397-69b0afc81113" providerId="ADAL" clId="{1AB4A180-F248-4224-B5CB-F43E5C92B6E6}" dt="2024-04-04T13:36:43.375" v="961" actId="1035"/>
          <ac:spMkLst>
            <pc:docMk/>
            <pc:sldMk cId="2780405979" sldId="2146846039"/>
            <ac:spMk id="12" creationId="{FCBDB492-9443-3D4A-8E9D-B3CECB95DCD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1AB4A180-F248-4224-B5CB-F43E5C92B6E6}" dt="2024-04-04T03:47:29.411" v="50"/>
              <pc2:cmMkLst xmlns:pc2="http://schemas.microsoft.com/office/powerpoint/2019/9/main/command">
                <pc:docMk/>
                <pc:sldMk cId="2780405979" sldId="2146846039"/>
                <pc2:cmMk id="{E990A2C5-8322-49A4-BB0D-8D3A367AE3FD}"/>
              </pc2:cmMkLst>
            </pc226:cmChg>
          </p:ext>
        </pc:extLst>
      </pc:sldChg>
      <pc:sldChg chg="modSp mod ord">
        <pc:chgData name="Jason Wiese" userId="4bff8d5b-7de6-4655-b397-69b0afc81113" providerId="ADAL" clId="{1AB4A180-F248-4224-B5CB-F43E5C92B6E6}" dt="2024-04-04T13:36:55.757" v="963" actId="1035"/>
        <pc:sldMkLst>
          <pc:docMk/>
          <pc:sldMk cId="2212984482" sldId="2146846040"/>
        </pc:sldMkLst>
        <pc:spChg chg="mod">
          <ac:chgData name="Jason Wiese" userId="4bff8d5b-7de6-4655-b397-69b0afc81113" providerId="ADAL" clId="{1AB4A180-F248-4224-B5CB-F43E5C92B6E6}" dt="2024-04-04T13:36:55.757" v="963" actId="1035"/>
          <ac:spMkLst>
            <pc:docMk/>
            <pc:sldMk cId="2212984482" sldId="2146846040"/>
            <ac:spMk id="12" creationId="{FCBDB492-9443-3D4A-8E9D-B3CECB95DCD7}"/>
          </ac:spMkLst>
        </pc:spChg>
      </pc:sldChg>
      <pc:sldChg chg="modSp mod">
        <pc:chgData name="Jason Wiese" userId="4bff8d5b-7de6-4655-b397-69b0afc81113" providerId="ADAL" clId="{1AB4A180-F248-4224-B5CB-F43E5C92B6E6}" dt="2024-04-04T03:59:59.224" v="947" actId="207"/>
        <pc:sldMkLst>
          <pc:docMk/>
          <pc:sldMk cId="3802639645" sldId="2146846041"/>
        </pc:sldMkLst>
        <pc:spChg chg="mod">
          <ac:chgData name="Jason Wiese" userId="4bff8d5b-7de6-4655-b397-69b0afc81113" providerId="ADAL" clId="{1AB4A180-F248-4224-B5CB-F43E5C92B6E6}" dt="2024-04-04T03:59:59.224" v="947" actId="207"/>
          <ac:spMkLst>
            <pc:docMk/>
            <pc:sldMk cId="3802639645" sldId="2146846041"/>
            <ac:spMk id="12" creationId="{FCBDB492-9443-3D4A-8E9D-B3CECB95DCD7}"/>
          </ac:spMkLst>
        </pc:spChg>
      </pc:sldChg>
      <pc:sldChg chg="modSp mod">
        <pc:chgData name="Jason Wiese" userId="4bff8d5b-7de6-4655-b397-69b0afc81113" providerId="ADAL" clId="{1AB4A180-F248-4224-B5CB-F43E5C92B6E6}" dt="2024-04-04T03:50:55.815" v="134" actId="207"/>
        <pc:sldMkLst>
          <pc:docMk/>
          <pc:sldMk cId="4196401543" sldId="2146846042"/>
        </pc:sldMkLst>
        <pc:spChg chg="mod">
          <ac:chgData name="Jason Wiese" userId="4bff8d5b-7de6-4655-b397-69b0afc81113" providerId="ADAL" clId="{1AB4A180-F248-4224-B5CB-F43E5C92B6E6}" dt="2024-04-04T03:50:55.815" v="134" actId="207"/>
          <ac:spMkLst>
            <pc:docMk/>
            <pc:sldMk cId="4196401543" sldId="2146846042"/>
            <ac:spMk id="12" creationId="{FCBDB492-9443-3D4A-8E9D-B3CECB95DCD7}"/>
          </ac:spMkLst>
        </pc:spChg>
      </pc:sldChg>
      <pc:sldChg chg="modSp mod">
        <pc:chgData name="Jason Wiese" userId="4bff8d5b-7de6-4655-b397-69b0afc81113" providerId="ADAL" clId="{1AB4A180-F248-4224-B5CB-F43E5C92B6E6}" dt="2024-04-04T13:36:05.219" v="958" actId="14100"/>
        <pc:sldMkLst>
          <pc:docMk/>
          <pc:sldMk cId="3118991152" sldId="2146846068"/>
        </pc:sldMkLst>
        <pc:spChg chg="mod">
          <ac:chgData name="Jason Wiese" userId="4bff8d5b-7de6-4655-b397-69b0afc81113" providerId="ADAL" clId="{1AB4A180-F248-4224-B5CB-F43E5C92B6E6}" dt="2024-04-04T03:53:25.927" v="183" actId="207"/>
          <ac:spMkLst>
            <pc:docMk/>
            <pc:sldMk cId="3118991152" sldId="2146846068"/>
            <ac:spMk id="3" creationId="{F09CD0D5-587D-79AD-F0C6-8940F545C1DE}"/>
          </ac:spMkLst>
        </pc:spChg>
        <pc:spChg chg="mod">
          <ac:chgData name="Jason Wiese" userId="4bff8d5b-7de6-4655-b397-69b0afc81113" providerId="ADAL" clId="{1AB4A180-F248-4224-B5CB-F43E5C92B6E6}" dt="2024-04-04T13:36:05.219" v="958" actId="14100"/>
          <ac:spMkLst>
            <pc:docMk/>
            <pc:sldMk cId="3118991152" sldId="2146846068"/>
            <ac:spMk id="54" creationId="{B346D4E7-252E-5916-BA3F-0BB1D622EABF}"/>
          </ac:spMkLst>
        </pc:spChg>
      </pc:sldChg>
      <pc:sldChg chg="addSp modSp new mod">
        <pc:chgData name="Jason Wiese" userId="4bff8d5b-7de6-4655-b397-69b0afc81113" providerId="ADAL" clId="{1AB4A180-F248-4224-B5CB-F43E5C92B6E6}" dt="2024-04-04T13:34:07.839" v="957" actId="14100"/>
        <pc:sldMkLst>
          <pc:docMk/>
          <pc:sldMk cId="306682154" sldId="2146846276"/>
        </pc:sldMkLst>
        <pc:spChg chg="add mod">
          <ac:chgData name="Jason Wiese" userId="4bff8d5b-7de6-4655-b397-69b0afc81113" providerId="ADAL" clId="{1AB4A180-F248-4224-B5CB-F43E5C92B6E6}" dt="2024-04-04T13:34:07.839" v="957" actId="14100"/>
          <ac:spMkLst>
            <pc:docMk/>
            <pc:sldMk cId="306682154" sldId="2146846276"/>
            <ac:spMk id="2" creationId="{43C6DF2E-3EF6-B764-6820-CA8A52737472}"/>
          </ac:spMkLst>
        </pc:spChg>
        <pc:spChg chg="add mod">
          <ac:chgData name="Jason Wiese" userId="4bff8d5b-7de6-4655-b397-69b0afc81113" providerId="ADAL" clId="{1AB4A180-F248-4224-B5CB-F43E5C92B6E6}" dt="2024-04-04T03:55:50.071" v="507" actId="20577"/>
          <ac:spMkLst>
            <pc:docMk/>
            <pc:sldMk cId="306682154" sldId="2146846276"/>
            <ac:spMk id="3" creationId="{F579EB42-82A7-982D-D91B-5513B5983D1C}"/>
          </ac:spMkLst>
        </pc:spChg>
      </pc:sldChg>
      <pc:sldChg chg="modSp mod">
        <pc:chgData name="Jason Wiese" userId="4bff8d5b-7de6-4655-b397-69b0afc81113" providerId="ADAL" clId="{1AB4A180-F248-4224-B5CB-F43E5C92B6E6}" dt="2024-04-04T20:57:54.719" v="1016" actId="1076"/>
        <pc:sldMkLst>
          <pc:docMk/>
          <pc:sldMk cId="1886664098" sldId="2146846277"/>
        </pc:sldMkLst>
        <pc:spChg chg="mod">
          <ac:chgData name="Jason Wiese" userId="4bff8d5b-7de6-4655-b397-69b0afc81113" providerId="ADAL" clId="{1AB4A180-F248-4224-B5CB-F43E5C92B6E6}" dt="2024-04-04T20:57:54.719" v="1016" actId="1076"/>
          <ac:spMkLst>
            <pc:docMk/>
            <pc:sldMk cId="1886664098" sldId="2146846277"/>
            <ac:spMk id="12" creationId="{FCBDB492-9443-3D4A-8E9D-B3CECB95DCD7}"/>
          </ac:spMkLst>
        </pc:spChg>
      </pc:sldChg>
    </pc:docChg>
  </pc:docChgLst>
  <pc:docChgLst>
    <pc:chgData name="Reed Kiely" userId="768be38e-2fb5-40ce-925d-bd8e9d9e3c31" providerId="ADAL" clId="{0CAD3DD5-91B1-43E5-9CD4-E22EC02F1AFB}"/>
    <pc:docChg chg="custSel modSld">
      <pc:chgData name="Reed Kiely" userId="768be38e-2fb5-40ce-925d-bd8e9d9e3c31" providerId="ADAL" clId="{0CAD3DD5-91B1-43E5-9CD4-E22EC02F1AFB}" dt="2023-04-05T18:43:19.694" v="56" actId="478"/>
      <pc:docMkLst>
        <pc:docMk/>
      </pc:docMkLst>
      <pc:sldChg chg="addSp delSp modSp mod">
        <pc:chgData name="Reed Kiely" userId="768be38e-2fb5-40ce-925d-bd8e9d9e3c31" providerId="ADAL" clId="{0CAD3DD5-91B1-43E5-9CD4-E22EC02F1AFB}" dt="2023-04-05T18:43:10.369" v="48" actId="478"/>
        <pc:sldMkLst>
          <pc:docMk/>
          <pc:sldMk cId="3052749741" sldId="2144328246"/>
        </pc:sldMkLst>
        <pc:spChg chg="add del mod">
          <ac:chgData name="Reed Kiely" userId="768be38e-2fb5-40ce-925d-bd8e9d9e3c31" providerId="ADAL" clId="{0CAD3DD5-91B1-43E5-9CD4-E22EC02F1AFB}" dt="2023-04-05T18:43:10.369" v="48" actId="478"/>
          <ac:spMkLst>
            <pc:docMk/>
            <pc:sldMk cId="3052749741" sldId="2144328246"/>
            <ac:spMk id="2" creationId="{12F692EB-20F1-0BBB-8436-64C76574BF1A}"/>
          </ac:spMkLst>
        </pc:spChg>
      </pc:sldChg>
      <pc:sldChg chg="addSp delSp modSp mod">
        <pc:chgData name="Reed Kiely" userId="768be38e-2fb5-40ce-925d-bd8e9d9e3c31" providerId="ADAL" clId="{0CAD3DD5-91B1-43E5-9CD4-E22EC02F1AFB}" dt="2023-04-05T18:43:11.671" v="49" actId="478"/>
        <pc:sldMkLst>
          <pc:docMk/>
          <pc:sldMk cId="1609532819" sldId="2144328247"/>
        </pc:sldMkLst>
        <pc:spChg chg="add del mod">
          <ac:chgData name="Reed Kiely" userId="768be38e-2fb5-40ce-925d-bd8e9d9e3c31" providerId="ADAL" clId="{0CAD3DD5-91B1-43E5-9CD4-E22EC02F1AFB}" dt="2023-04-05T18:43:11.671" v="49" actId="478"/>
          <ac:spMkLst>
            <pc:docMk/>
            <pc:sldMk cId="1609532819" sldId="2144328247"/>
            <ac:spMk id="2" creationId="{1A1B9463-8BE3-DB57-6FB3-1ED94DFB33D1}"/>
          </ac:spMkLst>
        </pc:spChg>
      </pc:sldChg>
      <pc:sldChg chg="addSp delSp modSp mod">
        <pc:chgData name="Reed Kiely" userId="768be38e-2fb5-40ce-925d-bd8e9d9e3c31" providerId="ADAL" clId="{0CAD3DD5-91B1-43E5-9CD4-E22EC02F1AFB}" dt="2023-04-05T18:43:12.568" v="50" actId="478"/>
        <pc:sldMkLst>
          <pc:docMk/>
          <pc:sldMk cId="808231447" sldId="2144328249"/>
        </pc:sldMkLst>
        <pc:spChg chg="add del mod">
          <ac:chgData name="Reed Kiely" userId="768be38e-2fb5-40ce-925d-bd8e9d9e3c31" providerId="ADAL" clId="{0CAD3DD5-91B1-43E5-9CD4-E22EC02F1AFB}" dt="2023-04-05T18:43:12.568" v="50" actId="478"/>
          <ac:spMkLst>
            <pc:docMk/>
            <pc:sldMk cId="808231447" sldId="2144328249"/>
            <ac:spMk id="2" creationId="{709E629B-AF40-5BD9-F696-E70154144E6C}"/>
          </ac:spMkLst>
        </pc:spChg>
      </pc:sldChg>
      <pc:sldChg chg="addSp delSp modSp mod">
        <pc:chgData name="Reed Kiely" userId="768be38e-2fb5-40ce-925d-bd8e9d9e3c31" providerId="ADAL" clId="{0CAD3DD5-91B1-43E5-9CD4-E22EC02F1AFB}" dt="2023-04-05T18:43:13.920" v="51" actId="478"/>
        <pc:sldMkLst>
          <pc:docMk/>
          <pc:sldMk cId="2204032095" sldId="2144328251"/>
        </pc:sldMkLst>
        <pc:spChg chg="add del mod">
          <ac:chgData name="Reed Kiely" userId="768be38e-2fb5-40ce-925d-bd8e9d9e3c31" providerId="ADAL" clId="{0CAD3DD5-91B1-43E5-9CD4-E22EC02F1AFB}" dt="2023-04-05T18:43:13.920" v="51" actId="478"/>
          <ac:spMkLst>
            <pc:docMk/>
            <pc:sldMk cId="2204032095" sldId="2144328251"/>
            <ac:spMk id="2" creationId="{41BA6BFD-909C-B786-06A6-30B13A606F12}"/>
          </ac:spMkLst>
        </pc:spChg>
      </pc:sldChg>
      <pc:sldChg chg="addSp delSp modSp mod">
        <pc:chgData name="Reed Kiely" userId="768be38e-2fb5-40ce-925d-bd8e9d9e3c31" providerId="ADAL" clId="{0CAD3DD5-91B1-43E5-9CD4-E22EC02F1AFB}" dt="2023-04-05T18:43:14.788" v="52" actId="478"/>
        <pc:sldMkLst>
          <pc:docMk/>
          <pc:sldMk cId="609014488" sldId="2144328253"/>
        </pc:sldMkLst>
        <pc:spChg chg="add del mod">
          <ac:chgData name="Reed Kiely" userId="768be38e-2fb5-40ce-925d-bd8e9d9e3c31" providerId="ADAL" clId="{0CAD3DD5-91B1-43E5-9CD4-E22EC02F1AFB}" dt="2023-04-05T18:43:14.788" v="52" actId="478"/>
          <ac:spMkLst>
            <pc:docMk/>
            <pc:sldMk cId="609014488" sldId="2144328253"/>
            <ac:spMk id="2" creationId="{28F186C9-72C7-ED5B-E272-66F995972523}"/>
          </ac:spMkLst>
        </pc:spChg>
      </pc:sldChg>
      <pc:sldChg chg="addSp delSp modSp mod">
        <pc:chgData name="Reed Kiely" userId="768be38e-2fb5-40ce-925d-bd8e9d9e3c31" providerId="ADAL" clId="{0CAD3DD5-91B1-43E5-9CD4-E22EC02F1AFB}" dt="2023-04-05T18:43:16.063" v="53" actId="478"/>
        <pc:sldMkLst>
          <pc:docMk/>
          <pc:sldMk cId="2184134654" sldId="2144328254"/>
        </pc:sldMkLst>
        <pc:spChg chg="add del mod">
          <ac:chgData name="Reed Kiely" userId="768be38e-2fb5-40ce-925d-bd8e9d9e3c31" providerId="ADAL" clId="{0CAD3DD5-91B1-43E5-9CD4-E22EC02F1AFB}" dt="2023-04-05T18:43:16.063" v="53" actId="478"/>
          <ac:spMkLst>
            <pc:docMk/>
            <pc:sldMk cId="2184134654" sldId="2144328254"/>
            <ac:spMk id="2" creationId="{FC426A3F-6438-A28E-2CC8-80EC2D6884B0}"/>
          </ac:spMkLst>
        </pc:spChg>
      </pc:sldChg>
      <pc:sldChg chg="addSp delSp modSp mod">
        <pc:chgData name="Reed Kiely" userId="768be38e-2fb5-40ce-925d-bd8e9d9e3c31" providerId="ADAL" clId="{0CAD3DD5-91B1-43E5-9CD4-E22EC02F1AFB}" dt="2023-04-05T18:43:19.694" v="56" actId="478"/>
        <pc:sldMkLst>
          <pc:docMk/>
          <pc:sldMk cId="2644160939" sldId="2144328255"/>
        </pc:sldMkLst>
        <pc:spChg chg="add del mod">
          <ac:chgData name="Reed Kiely" userId="768be38e-2fb5-40ce-925d-bd8e9d9e3c31" providerId="ADAL" clId="{0CAD3DD5-91B1-43E5-9CD4-E22EC02F1AFB}" dt="2023-04-05T18:43:19.694" v="56" actId="478"/>
          <ac:spMkLst>
            <pc:docMk/>
            <pc:sldMk cId="2644160939" sldId="2144328255"/>
            <ac:spMk id="4" creationId="{F66AFCD8-9AB4-8AAE-4001-F474B4BA7284}"/>
          </ac:spMkLst>
        </pc:spChg>
      </pc:sldChg>
      <pc:sldChg chg="addSp delSp modSp mod">
        <pc:chgData name="Reed Kiely" userId="768be38e-2fb5-40ce-925d-bd8e9d9e3c31" providerId="ADAL" clId="{0CAD3DD5-91B1-43E5-9CD4-E22EC02F1AFB}" dt="2023-04-05T18:43:18.519" v="55" actId="478"/>
        <pc:sldMkLst>
          <pc:docMk/>
          <pc:sldMk cId="1615912867" sldId="2144328256"/>
        </pc:sldMkLst>
        <pc:spChg chg="add del mod">
          <ac:chgData name="Reed Kiely" userId="768be38e-2fb5-40ce-925d-bd8e9d9e3c31" providerId="ADAL" clId="{0CAD3DD5-91B1-43E5-9CD4-E22EC02F1AFB}" dt="2023-04-05T18:43:18.519" v="55" actId="478"/>
          <ac:spMkLst>
            <pc:docMk/>
            <pc:sldMk cId="1615912867" sldId="2144328256"/>
            <ac:spMk id="2" creationId="{849728FA-E1EC-D409-2F0C-3859F2C7BF55}"/>
          </ac:spMkLst>
        </pc:spChg>
      </pc:sldChg>
      <pc:sldChg chg="addSp delSp modSp mod">
        <pc:chgData name="Reed Kiely" userId="768be38e-2fb5-40ce-925d-bd8e9d9e3c31" providerId="ADAL" clId="{0CAD3DD5-91B1-43E5-9CD4-E22EC02F1AFB}" dt="2023-04-05T18:43:16.999" v="54" actId="478"/>
        <pc:sldMkLst>
          <pc:docMk/>
          <pc:sldMk cId="4026988366" sldId="2144328257"/>
        </pc:sldMkLst>
        <pc:spChg chg="add del mod">
          <ac:chgData name="Reed Kiely" userId="768be38e-2fb5-40ce-925d-bd8e9d9e3c31" providerId="ADAL" clId="{0CAD3DD5-91B1-43E5-9CD4-E22EC02F1AFB}" dt="2023-04-05T18:43:16.999" v="54" actId="478"/>
          <ac:spMkLst>
            <pc:docMk/>
            <pc:sldMk cId="4026988366" sldId="2144328257"/>
            <ac:spMk id="3" creationId="{512B4850-2061-8BAB-1FFB-935FDB3C48CF}"/>
          </ac:spMkLst>
        </pc:spChg>
      </pc:sldChg>
    </pc:docChg>
  </pc:docChgLst>
  <pc:docChgLst>
    <pc:chgData name="Leah Montner Dixon" userId="d5b2ae9e-9213-4442-b7df-4db8cbe51e5d" providerId="ADAL" clId="{1D1B7637-C4B9-4463-869F-28E9A9FFE8DC}"/>
    <pc:docChg chg="undo custSel modSld modMainMaster modNotesMaster">
      <pc:chgData name="Leah Montner Dixon" userId="d5b2ae9e-9213-4442-b7df-4db8cbe51e5d" providerId="ADAL" clId="{1D1B7637-C4B9-4463-869F-28E9A9FFE8DC}" dt="2024-04-24T17:08:33.275" v="43"/>
      <pc:docMkLst>
        <pc:docMk/>
      </pc:docMkLst>
      <pc:sldChg chg="modSp">
        <pc:chgData name="Leah Montner Dixon" userId="d5b2ae9e-9213-4442-b7df-4db8cbe51e5d" providerId="ADAL" clId="{1D1B7637-C4B9-4463-869F-28E9A9FFE8DC}" dt="2024-04-24T17:08:33.275" v="43"/>
        <pc:sldMkLst>
          <pc:docMk/>
          <pc:sldMk cId="3795826603" sldId="287"/>
        </pc:sldMkLst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3795826603" sldId="287"/>
            <ac:spMk id="2" creationId="{D3BADE3C-179E-5C94-82BC-12A46004E110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3795826603" sldId="287"/>
            <ac:spMk id="4" creationId="{34A32C72-B9D7-B2B1-DECB-F1E01B543EDC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3795826603" sldId="287"/>
            <ac:spMk id="5" creationId="{120D82CB-7488-5E0F-E7C3-A4628B89AC9E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3795826603" sldId="287"/>
            <ac:spMk id="12" creationId="{D3ED8F18-80E6-D449-A031-541661F2A42F}"/>
          </ac:spMkLst>
        </pc:spChg>
        <pc:picChg chg="mod">
          <ac:chgData name="Leah Montner Dixon" userId="d5b2ae9e-9213-4442-b7df-4db8cbe51e5d" providerId="ADAL" clId="{1D1B7637-C4B9-4463-869F-28E9A9FFE8DC}" dt="2024-04-24T17:08:33.275" v="43"/>
          <ac:picMkLst>
            <pc:docMk/>
            <pc:sldMk cId="3795826603" sldId="287"/>
            <ac:picMk id="3" creationId="{861DB6AF-7105-1F2D-DF4E-D4A53A1D6050}"/>
          </ac:picMkLst>
        </pc:picChg>
        <pc:picChg chg="mod">
          <ac:chgData name="Leah Montner Dixon" userId="d5b2ae9e-9213-4442-b7df-4db8cbe51e5d" providerId="ADAL" clId="{1D1B7637-C4B9-4463-869F-28E9A9FFE8DC}" dt="2024-04-24T17:08:33.275" v="43"/>
          <ac:picMkLst>
            <pc:docMk/>
            <pc:sldMk cId="3795826603" sldId="287"/>
            <ac:picMk id="8" creationId="{AAFE36B7-3031-7F4B-AAE5-77DACD8C439A}"/>
          </ac:picMkLst>
        </pc:picChg>
      </pc:sldChg>
      <pc:sldChg chg="modSp mod">
        <pc:chgData name="Leah Montner Dixon" userId="d5b2ae9e-9213-4442-b7df-4db8cbe51e5d" providerId="ADAL" clId="{1D1B7637-C4B9-4463-869F-28E9A9FFE8DC}" dt="2024-04-24T17:08:33.275" v="43"/>
        <pc:sldMkLst>
          <pc:docMk/>
          <pc:sldMk cId="3052749741" sldId="2144328246"/>
        </pc:sldMkLst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3052749741" sldId="2144328246"/>
            <ac:spMk id="2" creationId="{E9523EB9-7B4C-E073-3372-138A11015D9F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3052749741" sldId="2144328246"/>
            <ac:spMk id="3" creationId="{00965E94-6C1F-FB55-8D2C-3486617FA11A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3052749741" sldId="2144328246"/>
            <ac:spMk id="4" creationId="{037969D4-F1EA-3F82-AE4E-F9808B3B53A9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3052749741" sldId="2144328246"/>
            <ac:spMk id="8" creationId="{C8C88E02-F6D0-44F0-B46B-CFF324F72288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3052749741" sldId="2144328246"/>
            <ac:spMk id="11" creationId="{9D79A3BA-44F7-4138-A0A8-3A12506A5005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3052749741" sldId="2144328246"/>
            <ac:spMk id="12" creationId="{FCBDB492-9443-3D4A-8E9D-B3CECB95DCD7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3052749741" sldId="2144328246"/>
            <ac:spMk id="13" creationId="{C7A003CA-B808-DAEA-76D9-EFC10B2F0F67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3052749741" sldId="2144328246"/>
            <ac:spMk id="15" creationId="{CED9186F-5E83-4D49-830F-5289517B09DE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3052749741" sldId="2144328246"/>
            <ac:spMk id="16" creationId="{53A91D5E-DECB-5316-8FC9-F6941041F179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3052749741" sldId="2144328246"/>
            <ac:spMk id="17" creationId="{85A15D4E-174D-43AA-7972-0B625F19C299}"/>
          </ac:spMkLst>
        </pc:spChg>
        <pc:picChg chg="mod">
          <ac:chgData name="Leah Montner Dixon" userId="d5b2ae9e-9213-4442-b7df-4db8cbe51e5d" providerId="ADAL" clId="{1D1B7637-C4B9-4463-869F-28E9A9FFE8DC}" dt="2024-04-24T17:08:33.275" v="43"/>
          <ac:picMkLst>
            <pc:docMk/>
            <pc:sldMk cId="3052749741" sldId="2144328246"/>
            <ac:picMk id="25" creationId="{007C0E06-A025-6444-A897-359A6F2930CE}"/>
          </ac:picMkLst>
        </pc:picChg>
        <pc:picChg chg="mod">
          <ac:chgData name="Leah Montner Dixon" userId="d5b2ae9e-9213-4442-b7df-4db8cbe51e5d" providerId="ADAL" clId="{1D1B7637-C4B9-4463-869F-28E9A9FFE8DC}" dt="2024-04-24T17:08:33.275" v="43"/>
          <ac:picMkLst>
            <pc:docMk/>
            <pc:sldMk cId="3052749741" sldId="2144328246"/>
            <ac:picMk id="26" creationId="{A0924279-FEB4-CA42-CC2F-F553A674A27C}"/>
          </ac:picMkLst>
        </pc:picChg>
        <pc:picChg chg="mod">
          <ac:chgData name="Leah Montner Dixon" userId="d5b2ae9e-9213-4442-b7df-4db8cbe51e5d" providerId="ADAL" clId="{1D1B7637-C4B9-4463-869F-28E9A9FFE8DC}" dt="2024-04-24T17:08:33.275" v="43"/>
          <ac:picMkLst>
            <pc:docMk/>
            <pc:sldMk cId="3052749741" sldId="2144328246"/>
            <ac:picMk id="28" creationId="{4004FC4C-C989-0D2D-814C-84059FE7179E}"/>
          </ac:picMkLst>
        </pc:picChg>
      </pc:sldChg>
      <pc:sldChg chg="modSp mod">
        <pc:chgData name="Leah Montner Dixon" userId="d5b2ae9e-9213-4442-b7df-4db8cbe51e5d" providerId="ADAL" clId="{1D1B7637-C4B9-4463-869F-28E9A9FFE8DC}" dt="2024-04-24T17:08:33.275" v="43"/>
        <pc:sldMkLst>
          <pc:docMk/>
          <pc:sldMk cId="2780405979" sldId="2146846039"/>
        </pc:sldMkLst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780405979" sldId="2146846039"/>
            <ac:spMk id="2" creationId="{2ED54548-EE21-BC6A-1D66-2B2415276E92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780405979" sldId="2146846039"/>
            <ac:spMk id="3" creationId="{21BA9E28-AF21-294E-F02F-58014827BFC1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780405979" sldId="2146846039"/>
            <ac:spMk id="6" creationId="{12612813-8767-21A7-446E-609C289864D4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780405979" sldId="2146846039"/>
            <ac:spMk id="8" creationId="{C8C88E02-F6D0-44F0-B46B-CFF324F72288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780405979" sldId="2146846039"/>
            <ac:spMk id="11" creationId="{9D79A3BA-44F7-4138-A0A8-3A12506A5005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780405979" sldId="2146846039"/>
            <ac:spMk id="12" creationId="{FCBDB492-9443-3D4A-8E9D-B3CECB95DCD7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780405979" sldId="2146846039"/>
            <ac:spMk id="13" creationId="{C7A003CA-B808-DAEA-76D9-EFC10B2F0F67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780405979" sldId="2146846039"/>
            <ac:spMk id="15" creationId="{CED9186F-5E83-4D49-830F-5289517B09DE}"/>
          </ac:spMkLst>
        </pc:spChg>
        <pc:graphicFrameChg chg="mod">
          <ac:chgData name="Leah Montner Dixon" userId="d5b2ae9e-9213-4442-b7df-4db8cbe51e5d" providerId="ADAL" clId="{1D1B7637-C4B9-4463-869F-28E9A9FFE8DC}" dt="2024-04-24T17:08:33.275" v="43"/>
          <ac:graphicFrameMkLst>
            <pc:docMk/>
            <pc:sldMk cId="2780405979" sldId="2146846039"/>
            <ac:graphicFrameMk id="5" creationId="{552EFEDA-7A14-9D58-A265-7E92ED993DAB}"/>
          </ac:graphicFrameMkLst>
        </pc:graphicFrameChg>
        <pc:picChg chg="mod">
          <ac:chgData name="Leah Montner Dixon" userId="d5b2ae9e-9213-4442-b7df-4db8cbe51e5d" providerId="ADAL" clId="{1D1B7637-C4B9-4463-869F-28E9A9FFE8DC}" dt="2024-04-24T17:08:33.275" v="43"/>
          <ac:picMkLst>
            <pc:docMk/>
            <pc:sldMk cId="2780405979" sldId="2146846039"/>
            <ac:picMk id="25" creationId="{007C0E06-A025-6444-A897-359A6F2930CE}"/>
          </ac:picMkLst>
        </pc:picChg>
      </pc:sldChg>
      <pc:sldChg chg="modSp mod">
        <pc:chgData name="Leah Montner Dixon" userId="d5b2ae9e-9213-4442-b7df-4db8cbe51e5d" providerId="ADAL" clId="{1D1B7637-C4B9-4463-869F-28E9A9FFE8DC}" dt="2024-04-24T17:08:33.275" v="43"/>
        <pc:sldMkLst>
          <pc:docMk/>
          <pc:sldMk cId="2212984482" sldId="2146846040"/>
        </pc:sldMkLst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212984482" sldId="2146846040"/>
            <ac:spMk id="8" creationId="{C8C88E02-F6D0-44F0-B46B-CFF324F72288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212984482" sldId="2146846040"/>
            <ac:spMk id="9" creationId="{CF1C6C53-E14A-FDB4-51F8-6110596F1896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212984482" sldId="2146846040"/>
            <ac:spMk id="10" creationId="{C2F57BF0-1D06-7888-3D69-DEDDA9D1C857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212984482" sldId="2146846040"/>
            <ac:spMk id="11" creationId="{9D79A3BA-44F7-4138-A0A8-3A12506A5005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212984482" sldId="2146846040"/>
            <ac:spMk id="12" creationId="{FCBDB492-9443-3D4A-8E9D-B3CECB95DCD7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212984482" sldId="2146846040"/>
            <ac:spMk id="13" creationId="{C7A003CA-B808-DAEA-76D9-EFC10B2F0F67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212984482" sldId="2146846040"/>
            <ac:spMk id="14" creationId="{1D5133F2-C6DB-F25A-7692-FFFCD7988134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212984482" sldId="2146846040"/>
            <ac:spMk id="15" creationId="{CED9186F-5E83-4D49-830F-5289517B09DE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212984482" sldId="2146846040"/>
            <ac:spMk id="16" creationId="{EFC69D27-51C5-64AE-1BDD-543A3E9F7CC2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212984482" sldId="2146846040"/>
            <ac:spMk id="17" creationId="{B96780C5-1E34-2107-93C5-66D5F9A52A4C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212984482" sldId="2146846040"/>
            <ac:spMk id="18" creationId="{16AB81E9-7785-D4C1-9EF8-C7172A241415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212984482" sldId="2146846040"/>
            <ac:spMk id="21" creationId="{64AA97D5-CB9D-677D-6F9F-73034584FF8B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212984482" sldId="2146846040"/>
            <ac:spMk id="22" creationId="{4CBF584A-0CA9-DA62-C574-6A95C55366A6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212984482" sldId="2146846040"/>
            <ac:spMk id="23" creationId="{08D569AC-7EA8-B925-ABF1-265B758F4318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212984482" sldId="2146846040"/>
            <ac:spMk id="24" creationId="{7035E278-45C3-6D8C-33AA-95047E9CE081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212984482" sldId="2146846040"/>
            <ac:spMk id="29" creationId="{BB0A1934-8D74-72E1-24A1-36C7BAACFF9B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212984482" sldId="2146846040"/>
            <ac:spMk id="30" creationId="{961E739E-7AE6-E036-8FC3-6AFD5E064EAA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212984482" sldId="2146846040"/>
            <ac:spMk id="31" creationId="{9677CD50-B273-CC1F-DF38-3CA7FB18AE39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212984482" sldId="2146846040"/>
            <ac:spMk id="33" creationId="{C48EB8EC-07FF-ACE7-E684-FE2B9B18A9D4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212984482" sldId="2146846040"/>
            <ac:spMk id="34" creationId="{076C92E1-4D6D-C2CE-DA03-E5564DF4418A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212984482" sldId="2146846040"/>
            <ac:spMk id="35" creationId="{17680292-1949-8129-41F0-33BB3FDE3C16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212984482" sldId="2146846040"/>
            <ac:spMk id="36" creationId="{0799ED29-CB78-145A-1620-A26E766E7AD6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212984482" sldId="2146846040"/>
            <ac:spMk id="38" creationId="{FC6A8D95-4B13-0082-95CB-495472209847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212984482" sldId="2146846040"/>
            <ac:spMk id="39" creationId="{3714B706-0576-15C7-FF98-7557AC637193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212984482" sldId="2146846040"/>
            <ac:spMk id="41" creationId="{D9880413-9C53-E8DD-AEF3-FAD92526BA9E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212984482" sldId="2146846040"/>
            <ac:spMk id="42" creationId="{0D816647-812D-53C7-551A-9FED44D513AD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212984482" sldId="2146846040"/>
            <ac:spMk id="43" creationId="{965AC568-33E0-D6F9-89A4-DE8E4F449597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212984482" sldId="2146846040"/>
            <ac:spMk id="44" creationId="{98986402-4C16-C536-3140-AAEF42810D2E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212984482" sldId="2146846040"/>
            <ac:spMk id="45" creationId="{97A1925C-D1CD-DD55-3077-B51F5C98FD6D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212984482" sldId="2146846040"/>
            <ac:spMk id="46" creationId="{9ECBB132-ABC4-7D11-141A-8174E4ACA103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212984482" sldId="2146846040"/>
            <ac:spMk id="47" creationId="{A155349A-6DFA-D4E3-B260-5FF891298F14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212984482" sldId="2146846040"/>
            <ac:spMk id="48" creationId="{5DCC0421-349E-ADA6-2E98-053E41F6F65C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2212984482" sldId="2146846040"/>
            <ac:spMk id="49" creationId="{86C14E70-B64B-F397-792B-E6CFDB66841F}"/>
          </ac:spMkLst>
        </pc:spChg>
        <pc:graphicFrameChg chg="mod">
          <ac:chgData name="Leah Montner Dixon" userId="d5b2ae9e-9213-4442-b7df-4db8cbe51e5d" providerId="ADAL" clId="{1D1B7637-C4B9-4463-869F-28E9A9FFE8DC}" dt="2024-04-24T17:08:33.275" v="43"/>
          <ac:graphicFrameMkLst>
            <pc:docMk/>
            <pc:sldMk cId="2212984482" sldId="2146846040"/>
            <ac:graphicFrameMk id="5" creationId="{6A9D0D11-4296-798D-8F47-7B4EC4A16156}"/>
          </ac:graphicFrameMkLst>
        </pc:graphicFrameChg>
        <pc:graphicFrameChg chg="mod">
          <ac:chgData name="Leah Montner Dixon" userId="d5b2ae9e-9213-4442-b7df-4db8cbe51e5d" providerId="ADAL" clId="{1D1B7637-C4B9-4463-869F-28E9A9FFE8DC}" dt="2024-04-24T17:08:33.275" v="43"/>
          <ac:graphicFrameMkLst>
            <pc:docMk/>
            <pc:sldMk cId="2212984482" sldId="2146846040"/>
            <ac:graphicFrameMk id="6" creationId="{342DE1D7-93EE-547D-2BB2-9C98EAD1BD00}"/>
          </ac:graphicFrameMkLst>
        </pc:graphicFrameChg>
        <pc:graphicFrameChg chg="mod">
          <ac:chgData name="Leah Montner Dixon" userId="d5b2ae9e-9213-4442-b7df-4db8cbe51e5d" providerId="ADAL" clId="{1D1B7637-C4B9-4463-869F-28E9A9FFE8DC}" dt="2024-04-24T17:08:33.275" v="43"/>
          <ac:graphicFrameMkLst>
            <pc:docMk/>
            <pc:sldMk cId="2212984482" sldId="2146846040"/>
            <ac:graphicFrameMk id="37" creationId="{115EA6FB-4580-BD58-D5BE-94261A4A2598}"/>
          </ac:graphicFrameMkLst>
        </pc:graphicFrameChg>
        <pc:picChg chg="mod">
          <ac:chgData name="Leah Montner Dixon" userId="d5b2ae9e-9213-4442-b7df-4db8cbe51e5d" providerId="ADAL" clId="{1D1B7637-C4B9-4463-869F-28E9A9FFE8DC}" dt="2024-04-24T17:08:33.275" v="43"/>
          <ac:picMkLst>
            <pc:docMk/>
            <pc:sldMk cId="2212984482" sldId="2146846040"/>
            <ac:picMk id="25" creationId="{007C0E06-A025-6444-A897-359A6F2930CE}"/>
          </ac:picMkLst>
        </pc:picChg>
        <pc:cxnChg chg="mod">
          <ac:chgData name="Leah Montner Dixon" userId="d5b2ae9e-9213-4442-b7df-4db8cbe51e5d" providerId="ADAL" clId="{1D1B7637-C4B9-4463-869F-28E9A9FFE8DC}" dt="2024-04-24T17:08:33.275" v="43"/>
          <ac:cxnSpMkLst>
            <pc:docMk/>
            <pc:sldMk cId="2212984482" sldId="2146846040"/>
            <ac:cxnSpMk id="20" creationId="{D15DEE33-ABDD-A7CB-DAE2-91A446F50241}"/>
          </ac:cxnSpMkLst>
        </pc:cxnChg>
        <pc:cxnChg chg="mod">
          <ac:chgData name="Leah Montner Dixon" userId="d5b2ae9e-9213-4442-b7df-4db8cbe51e5d" providerId="ADAL" clId="{1D1B7637-C4B9-4463-869F-28E9A9FFE8DC}" dt="2024-04-24T17:08:33.275" v="43"/>
          <ac:cxnSpMkLst>
            <pc:docMk/>
            <pc:sldMk cId="2212984482" sldId="2146846040"/>
            <ac:cxnSpMk id="26" creationId="{4AE5B091-DEA4-5456-A17B-918274FD727D}"/>
          </ac:cxnSpMkLst>
        </pc:cxnChg>
        <pc:cxnChg chg="mod">
          <ac:chgData name="Leah Montner Dixon" userId="d5b2ae9e-9213-4442-b7df-4db8cbe51e5d" providerId="ADAL" clId="{1D1B7637-C4B9-4463-869F-28E9A9FFE8DC}" dt="2024-04-24T17:08:33.275" v="43"/>
          <ac:cxnSpMkLst>
            <pc:docMk/>
            <pc:sldMk cId="2212984482" sldId="2146846040"/>
            <ac:cxnSpMk id="40" creationId="{00F8F645-6833-7196-D34C-B8E5C5AE8253}"/>
          </ac:cxnSpMkLst>
        </pc:cxnChg>
      </pc:sldChg>
      <pc:sldChg chg="modSp mod">
        <pc:chgData name="Leah Montner Dixon" userId="d5b2ae9e-9213-4442-b7df-4db8cbe51e5d" providerId="ADAL" clId="{1D1B7637-C4B9-4463-869F-28E9A9FFE8DC}" dt="2024-04-24T17:08:33.275" v="43"/>
        <pc:sldMkLst>
          <pc:docMk/>
          <pc:sldMk cId="3802639645" sldId="2146846041"/>
        </pc:sldMkLst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3802639645" sldId="2146846041"/>
            <ac:spMk id="2" creationId="{E198B853-A8B7-0CAE-8D8E-89A480A2F60C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3802639645" sldId="2146846041"/>
            <ac:spMk id="4" creationId="{1F850DF9-7102-AFA5-A8D1-C06A790ED933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3802639645" sldId="2146846041"/>
            <ac:spMk id="5" creationId="{4B0CA8B9-511E-BAD7-B51E-B7432C301F8B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3802639645" sldId="2146846041"/>
            <ac:spMk id="6" creationId="{37A1EB99-A987-BB4F-9283-0E0BACBA16F3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3802639645" sldId="2146846041"/>
            <ac:spMk id="8" creationId="{C8C88E02-F6D0-44F0-B46B-CFF324F72288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3802639645" sldId="2146846041"/>
            <ac:spMk id="10" creationId="{A6B0E882-B4D2-7EEC-9575-FB9492FDEC5D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3802639645" sldId="2146846041"/>
            <ac:spMk id="11" creationId="{9D79A3BA-44F7-4138-A0A8-3A12506A5005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3802639645" sldId="2146846041"/>
            <ac:spMk id="12" creationId="{FCBDB492-9443-3D4A-8E9D-B3CECB95DCD7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3802639645" sldId="2146846041"/>
            <ac:spMk id="13" creationId="{C7A003CA-B808-DAEA-76D9-EFC10B2F0F67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3802639645" sldId="2146846041"/>
            <ac:spMk id="14" creationId="{6CE01038-D25A-C19B-E7A9-E4CBD2F16294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3802639645" sldId="2146846041"/>
            <ac:spMk id="15" creationId="{CED9186F-5E83-4D49-830F-5289517B09DE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3802639645" sldId="2146846041"/>
            <ac:spMk id="16" creationId="{313ED350-BA6A-C8DD-7402-4EE3F4C06501}"/>
          </ac:spMkLst>
        </pc:spChg>
        <pc:grpChg chg="mod">
          <ac:chgData name="Leah Montner Dixon" userId="d5b2ae9e-9213-4442-b7df-4db8cbe51e5d" providerId="ADAL" clId="{1D1B7637-C4B9-4463-869F-28E9A9FFE8DC}" dt="2024-04-24T17:08:33.275" v="43"/>
          <ac:grpSpMkLst>
            <pc:docMk/>
            <pc:sldMk cId="3802639645" sldId="2146846041"/>
            <ac:grpSpMk id="7" creationId="{D25594CB-05D4-1AC4-0AE5-483F4C7FC85F}"/>
          </ac:grpSpMkLst>
        </pc:grpChg>
        <pc:grpChg chg="mod">
          <ac:chgData name="Leah Montner Dixon" userId="d5b2ae9e-9213-4442-b7df-4db8cbe51e5d" providerId="ADAL" clId="{1D1B7637-C4B9-4463-869F-28E9A9FFE8DC}" dt="2024-04-24T17:08:33.275" v="43"/>
          <ac:grpSpMkLst>
            <pc:docMk/>
            <pc:sldMk cId="3802639645" sldId="2146846041"/>
            <ac:grpSpMk id="9" creationId="{B67275B6-77F0-ED3F-3E98-1494604DA229}"/>
          </ac:grpSpMkLst>
        </pc:grpChg>
        <pc:picChg chg="mod">
          <ac:chgData name="Leah Montner Dixon" userId="d5b2ae9e-9213-4442-b7df-4db8cbe51e5d" providerId="ADAL" clId="{1D1B7637-C4B9-4463-869F-28E9A9FFE8DC}" dt="2024-04-24T17:08:33.275" v="43"/>
          <ac:picMkLst>
            <pc:docMk/>
            <pc:sldMk cId="3802639645" sldId="2146846041"/>
            <ac:picMk id="25" creationId="{007C0E06-A025-6444-A897-359A6F2930CE}"/>
          </ac:picMkLst>
        </pc:picChg>
      </pc:sldChg>
      <pc:sldChg chg="modSp mod">
        <pc:chgData name="Leah Montner Dixon" userId="d5b2ae9e-9213-4442-b7df-4db8cbe51e5d" providerId="ADAL" clId="{1D1B7637-C4B9-4463-869F-28E9A9FFE8DC}" dt="2024-04-24T17:08:33.275" v="43"/>
        <pc:sldMkLst>
          <pc:docMk/>
          <pc:sldMk cId="4196401543" sldId="2146846042"/>
        </pc:sldMkLst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4196401543" sldId="2146846042"/>
            <ac:spMk id="2" creationId="{828B9C07-48DD-3211-4293-EC9E60702D7E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4196401543" sldId="2146846042"/>
            <ac:spMk id="5" creationId="{25CC6E1E-30EA-F90F-48CF-1A9E364D1078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4196401543" sldId="2146846042"/>
            <ac:spMk id="6" creationId="{3406902E-F4C0-ECA4-90C3-43BE2F90BDFF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4196401543" sldId="2146846042"/>
            <ac:spMk id="7" creationId="{4CD664B8-13FE-F594-723B-AAFB4E718C38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4196401543" sldId="2146846042"/>
            <ac:spMk id="8" creationId="{C8C88E02-F6D0-44F0-B46B-CFF324F72288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4196401543" sldId="2146846042"/>
            <ac:spMk id="11" creationId="{9D79A3BA-44F7-4138-A0A8-3A12506A5005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4196401543" sldId="2146846042"/>
            <ac:spMk id="12" creationId="{FCBDB492-9443-3D4A-8E9D-B3CECB95DCD7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4196401543" sldId="2146846042"/>
            <ac:spMk id="13" creationId="{C7A003CA-B808-DAEA-76D9-EFC10B2F0F67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4196401543" sldId="2146846042"/>
            <ac:spMk id="14" creationId="{E4607C2A-0BBB-6BD6-C58B-2E4BF5949FC8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4196401543" sldId="2146846042"/>
            <ac:spMk id="15" creationId="{CED9186F-5E83-4D49-830F-5289517B09DE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4196401543" sldId="2146846042"/>
            <ac:spMk id="19" creationId="{6D59F740-8F18-32F6-DED3-1B846C300A1B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4196401543" sldId="2146846042"/>
            <ac:spMk id="21" creationId="{A2DECA32-687B-90DA-0A76-14C465378F0E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4196401543" sldId="2146846042"/>
            <ac:spMk id="30" creationId="{4AC6F8DB-CCD9-F621-6721-2EF821A4FD17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4196401543" sldId="2146846042"/>
            <ac:spMk id="31" creationId="{03E21BB1-E9FB-62EF-FCCE-FA660A902015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4196401543" sldId="2146846042"/>
            <ac:spMk id="32" creationId="{1FC691DB-CDD5-6F8E-34E6-1654203217C4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4196401543" sldId="2146846042"/>
            <ac:spMk id="33" creationId="{8C38EECB-782B-D9AC-7673-EC8B5B7AD008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4196401543" sldId="2146846042"/>
            <ac:spMk id="34" creationId="{7650ADDF-AE0F-CDF8-E383-CBFE8D3BA9A6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4196401543" sldId="2146846042"/>
            <ac:spMk id="35" creationId="{F8DD167B-BAD0-4C9F-494F-44B6C5D63140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4196401543" sldId="2146846042"/>
            <ac:spMk id="38" creationId="{ABEEC0E3-15AE-2E84-719A-167D0C14B48B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4196401543" sldId="2146846042"/>
            <ac:spMk id="42" creationId="{4E53AF9A-A020-AD27-6B89-92395C7BD78A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4196401543" sldId="2146846042"/>
            <ac:spMk id="48" creationId="{1CB7C6DA-9AF2-8593-D7B2-58B7E9AA4E3E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4196401543" sldId="2146846042"/>
            <ac:spMk id="49" creationId="{D5509FFE-DCA0-A56E-BA2E-1E7DC979A2B1}"/>
          </ac:spMkLst>
        </pc:spChg>
        <pc:grpChg chg="mod">
          <ac:chgData name="Leah Montner Dixon" userId="d5b2ae9e-9213-4442-b7df-4db8cbe51e5d" providerId="ADAL" clId="{1D1B7637-C4B9-4463-869F-28E9A9FFE8DC}" dt="2024-04-24T17:08:33.275" v="43"/>
          <ac:grpSpMkLst>
            <pc:docMk/>
            <pc:sldMk cId="4196401543" sldId="2146846042"/>
            <ac:grpSpMk id="27" creationId="{049B782C-65D5-9AE3-9290-86A668C5DF7A}"/>
          </ac:grpSpMkLst>
        </pc:grpChg>
        <pc:grpChg chg="mod">
          <ac:chgData name="Leah Montner Dixon" userId="d5b2ae9e-9213-4442-b7df-4db8cbe51e5d" providerId="ADAL" clId="{1D1B7637-C4B9-4463-869F-28E9A9FFE8DC}" dt="2024-04-24T17:08:33.275" v="43"/>
          <ac:grpSpMkLst>
            <pc:docMk/>
            <pc:sldMk cId="4196401543" sldId="2146846042"/>
            <ac:grpSpMk id="28" creationId="{3A8C0415-D693-E4F9-BC4F-0403EB83A046}"/>
          </ac:grpSpMkLst>
        </pc:grpChg>
        <pc:grpChg chg="mod">
          <ac:chgData name="Leah Montner Dixon" userId="d5b2ae9e-9213-4442-b7df-4db8cbe51e5d" providerId="ADAL" clId="{1D1B7637-C4B9-4463-869F-28E9A9FFE8DC}" dt="2024-04-24T17:08:33.275" v="43"/>
          <ac:grpSpMkLst>
            <pc:docMk/>
            <pc:sldMk cId="4196401543" sldId="2146846042"/>
            <ac:grpSpMk id="36" creationId="{A1AD9FDD-CA98-56E1-FA6F-59C45DC16091}"/>
          </ac:grpSpMkLst>
        </pc:grpChg>
        <pc:grpChg chg="mod">
          <ac:chgData name="Leah Montner Dixon" userId="d5b2ae9e-9213-4442-b7df-4db8cbe51e5d" providerId="ADAL" clId="{1D1B7637-C4B9-4463-869F-28E9A9FFE8DC}" dt="2024-04-24T17:08:33.275" v="43"/>
          <ac:grpSpMkLst>
            <pc:docMk/>
            <pc:sldMk cId="4196401543" sldId="2146846042"/>
            <ac:grpSpMk id="40" creationId="{5C642BE0-78DA-949C-21DB-F186209B2E64}"/>
          </ac:grpSpMkLst>
        </pc:grpChg>
        <pc:grpChg chg="mod">
          <ac:chgData name="Leah Montner Dixon" userId="d5b2ae9e-9213-4442-b7df-4db8cbe51e5d" providerId="ADAL" clId="{1D1B7637-C4B9-4463-869F-28E9A9FFE8DC}" dt="2024-04-24T17:08:33.275" v="43"/>
          <ac:grpSpMkLst>
            <pc:docMk/>
            <pc:sldMk cId="4196401543" sldId="2146846042"/>
            <ac:grpSpMk id="54" creationId="{5B55B0EE-A2BC-786A-8251-3DF93261C9E2}"/>
          </ac:grpSpMkLst>
        </pc:grpChg>
        <pc:grpChg chg="mod">
          <ac:chgData name="Leah Montner Dixon" userId="d5b2ae9e-9213-4442-b7df-4db8cbe51e5d" providerId="ADAL" clId="{1D1B7637-C4B9-4463-869F-28E9A9FFE8DC}" dt="2024-04-24T17:08:33.275" v="43"/>
          <ac:grpSpMkLst>
            <pc:docMk/>
            <pc:sldMk cId="4196401543" sldId="2146846042"/>
            <ac:grpSpMk id="55" creationId="{18F0637C-B23D-8DC7-4386-AEF776DE88C3}"/>
          </ac:grpSpMkLst>
        </pc:grpChg>
        <pc:grpChg chg="mod">
          <ac:chgData name="Leah Montner Dixon" userId="d5b2ae9e-9213-4442-b7df-4db8cbe51e5d" providerId="ADAL" clId="{1D1B7637-C4B9-4463-869F-28E9A9FFE8DC}" dt="2024-04-24T17:08:33.275" v="43"/>
          <ac:grpSpMkLst>
            <pc:docMk/>
            <pc:sldMk cId="4196401543" sldId="2146846042"/>
            <ac:grpSpMk id="56" creationId="{1C679556-06CC-D939-7E4A-FDB8839C0C01}"/>
          </ac:grpSpMkLst>
        </pc:grpChg>
        <pc:picChg chg="mod">
          <ac:chgData name="Leah Montner Dixon" userId="d5b2ae9e-9213-4442-b7df-4db8cbe51e5d" providerId="ADAL" clId="{1D1B7637-C4B9-4463-869F-28E9A9FFE8DC}" dt="2024-04-24T17:08:33.275" v="43"/>
          <ac:picMkLst>
            <pc:docMk/>
            <pc:sldMk cId="4196401543" sldId="2146846042"/>
            <ac:picMk id="10" creationId="{398BC779-4A69-D300-4A46-38E79B35DC5F}"/>
          </ac:picMkLst>
        </pc:picChg>
        <pc:picChg chg="mod">
          <ac:chgData name="Leah Montner Dixon" userId="d5b2ae9e-9213-4442-b7df-4db8cbe51e5d" providerId="ADAL" clId="{1D1B7637-C4B9-4463-869F-28E9A9FFE8DC}" dt="2024-04-24T17:08:33.275" v="43"/>
          <ac:picMkLst>
            <pc:docMk/>
            <pc:sldMk cId="4196401543" sldId="2146846042"/>
            <ac:picMk id="18" creationId="{CD8DA009-3FC7-F5F9-9BE3-5A1FF065619C}"/>
          </ac:picMkLst>
        </pc:picChg>
        <pc:picChg chg="mod">
          <ac:chgData name="Leah Montner Dixon" userId="d5b2ae9e-9213-4442-b7df-4db8cbe51e5d" providerId="ADAL" clId="{1D1B7637-C4B9-4463-869F-28E9A9FFE8DC}" dt="2024-04-24T17:08:33.275" v="43"/>
          <ac:picMkLst>
            <pc:docMk/>
            <pc:sldMk cId="4196401543" sldId="2146846042"/>
            <ac:picMk id="20" creationId="{93DF34BC-4CE7-A9CC-587D-AE3CAFAF42EA}"/>
          </ac:picMkLst>
        </pc:picChg>
        <pc:picChg chg="mod">
          <ac:chgData name="Leah Montner Dixon" userId="d5b2ae9e-9213-4442-b7df-4db8cbe51e5d" providerId="ADAL" clId="{1D1B7637-C4B9-4463-869F-28E9A9FFE8DC}" dt="2024-04-24T17:08:33.275" v="43"/>
          <ac:picMkLst>
            <pc:docMk/>
            <pc:sldMk cId="4196401543" sldId="2146846042"/>
            <ac:picMk id="25" creationId="{007C0E06-A025-6444-A897-359A6F2930CE}"/>
          </ac:picMkLst>
        </pc:picChg>
        <pc:picChg chg="mod">
          <ac:chgData name="Leah Montner Dixon" userId="d5b2ae9e-9213-4442-b7df-4db8cbe51e5d" providerId="ADAL" clId="{1D1B7637-C4B9-4463-869F-28E9A9FFE8DC}" dt="2024-04-24T17:08:33.275" v="43"/>
          <ac:picMkLst>
            <pc:docMk/>
            <pc:sldMk cId="4196401543" sldId="2146846042"/>
            <ac:picMk id="52" creationId="{44BA29AE-7BDB-B294-2184-8E3D871118EA}"/>
          </ac:picMkLst>
        </pc:picChg>
        <pc:picChg chg="mod">
          <ac:chgData name="Leah Montner Dixon" userId="d5b2ae9e-9213-4442-b7df-4db8cbe51e5d" providerId="ADAL" clId="{1D1B7637-C4B9-4463-869F-28E9A9FFE8DC}" dt="2024-04-24T17:08:33.275" v="43"/>
          <ac:picMkLst>
            <pc:docMk/>
            <pc:sldMk cId="4196401543" sldId="2146846042"/>
            <ac:picMk id="53" creationId="{E38DC680-AF79-7BED-C08B-F103061C3C7F}"/>
          </ac:picMkLst>
        </pc:picChg>
        <pc:cxnChg chg="mod">
          <ac:chgData name="Leah Montner Dixon" userId="d5b2ae9e-9213-4442-b7df-4db8cbe51e5d" providerId="ADAL" clId="{1D1B7637-C4B9-4463-869F-28E9A9FFE8DC}" dt="2024-04-24T17:08:33.275" v="43"/>
          <ac:cxnSpMkLst>
            <pc:docMk/>
            <pc:sldMk cId="4196401543" sldId="2146846042"/>
            <ac:cxnSpMk id="23" creationId="{57E4C575-94CA-E62C-C262-8484D16735B2}"/>
          </ac:cxnSpMkLst>
        </pc:cxnChg>
        <pc:cxnChg chg="mod">
          <ac:chgData name="Leah Montner Dixon" userId="d5b2ae9e-9213-4442-b7df-4db8cbe51e5d" providerId="ADAL" clId="{1D1B7637-C4B9-4463-869F-28E9A9FFE8DC}" dt="2024-04-24T17:08:33.275" v="43"/>
          <ac:cxnSpMkLst>
            <pc:docMk/>
            <pc:sldMk cId="4196401543" sldId="2146846042"/>
            <ac:cxnSpMk id="24" creationId="{61573185-1BFC-DD2A-9D00-C59CFB48DD1B}"/>
          </ac:cxnSpMkLst>
        </pc:cxnChg>
        <pc:cxnChg chg="mod">
          <ac:chgData name="Leah Montner Dixon" userId="d5b2ae9e-9213-4442-b7df-4db8cbe51e5d" providerId="ADAL" clId="{1D1B7637-C4B9-4463-869F-28E9A9FFE8DC}" dt="2024-04-24T17:08:33.275" v="43"/>
          <ac:cxnSpMkLst>
            <pc:docMk/>
            <pc:sldMk cId="4196401543" sldId="2146846042"/>
            <ac:cxnSpMk id="26" creationId="{EE4135AC-60A5-5666-2A8F-C9436DDFF71D}"/>
          </ac:cxnSpMkLst>
        </pc:cxnChg>
        <pc:cxnChg chg="mod">
          <ac:chgData name="Leah Montner Dixon" userId="d5b2ae9e-9213-4442-b7df-4db8cbe51e5d" providerId="ADAL" clId="{1D1B7637-C4B9-4463-869F-28E9A9FFE8DC}" dt="2024-04-24T17:08:33.275" v="43"/>
          <ac:cxnSpMkLst>
            <pc:docMk/>
            <pc:sldMk cId="4196401543" sldId="2146846042"/>
            <ac:cxnSpMk id="39" creationId="{745186CF-00B1-47AA-6F4D-E16797B80848}"/>
          </ac:cxnSpMkLst>
        </pc:cxnChg>
        <pc:cxnChg chg="mod">
          <ac:chgData name="Leah Montner Dixon" userId="d5b2ae9e-9213-4442-b7df-4db8cbe51e5d" providerId="ADAL" clId="{1D1B7637-C4B9-4463-869F-28E9A9FFE8DC}" dt="2024-04-24T17:08:33.275" v="43"/>
          <ac:cxnSpMkLst>
            <pc:docMk/>
            <pc:sldMk cId="4196401543" sldId="2146846042"/>
            <ac:cxnSpMk id="43" creationId="{319F70B4-3EF6-03B2-1175-BF8EA8FF00EC}"/>
          </ac:cxnSpMkLst>
        </pc:cxnChg>
      </pc:sldChg>
      <pc:sldChg chg="addSp delSp modSp mod modNotes">
        <pc:chgData name="Leah Montner Dixon" userId="d5b2ae9e-9213-4442-b7df-4db8cbe51e5d" providerId="ADAL" clId="{1D1B7637-C4B9-4463-869F-28E9A9FFE8DC}" dt="2024-04-24T17:08:33.275" v="43"/>
        <pc:sldMkLst>
          <pc:docMk/>
          <pc:sldMk cId="3118991152" sldId="2146846068"/>
        </pc:sldMkLst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3118991152" sldId="2146846068"/>
            <ac:spMk id="3" creationId="{F09CD0D5-587D-79AD-F0C6-8940F545C1DE}"/>
          </ac:spMkLst>
        </pc:spChg>
        <pc:spChg chg="add mod">
          <ac:chgData name="Leah Montner Dixon" userId="d5b2ae9e-9213-4442-b7df-4db8cbe51e5d" providerId="ADAL" clId="{1D1B7637-C4B9-4463-869F-28E9A9FFE8DC}" dt="2024-04-10T16:39:25.612" v="3"/>
          <ac:spMkLst>
            <pc:docMk/>
            <pc:sldMk cId="3118991152" sldId="2146846068"/>
            <ac:spMk id="4" creationId="{82C7EE2A-2F04-06E7-C7F9-C9BFE19D6865}"/>
          </ac:spMkLst>
        </pc:spChg>
        <pc:spChg chg="add mod">
          <ac:chgData name="Leah Montner Dixon" userId="d5b2ae9e-9213-4442-b7df-4db8cbe51e5d" providerId="ADAL" clId="{1D1B7637-C4B9-4463-869F-28E9A9FFE8DC}" dt="2024-04-10T16:39:25.612" v="3"/>
          <ac:spMkLst>
            <pc:docMk/>
            <pc:sldMk cId="3118991152" sldId="2146846068"/>
            <ac:spMk id="5" creationId="{74880BA8-92D2-03CE-242A-C5A85219340B}"/>
          </ac:spMkLst>
        </pc:spChg>
        <pc:spChg chg="add mod">
          <ac:chgData name="Leah Montner Dixon" userId="d5b2ae9e-9213-4442-b7df-4db8cbe51e5d" providerId="ADAL" clId="{1D1B7637-C4B9-4463-869F-28E9A9FFE8DC}" dt="2024-04-10T16:39:30.053" v="4"/>
          <ac:spMkLst>
            <pc:docMk/>
            <pc:sldMk cId="3118991152" sldId="2146846068"/>
            <ac:spMk id="7" creationId="{BB67B5E0-79D6-D0CB-73E8-6EFEDD6862C4}"/>
          </ac:spMkLst>
        </pc:spChg>
        <pc:spChg chg="add mod">
          <ac:chgData name="Leah Montner Dixon" userId="d5b2ae9e-9213-4442-b7df-4db8cbe51e5d" providerId="ADAL" clId="{1D1B7637-C4B9-4463-869F-28E9A9FFE8DC}" dt="2024-04-10T16:39:30.053" v="4"/>
          <ac:spMkLst>
            <pc:docMk/>
            <pc:sldMk cId="3118991152" sldId="2146846068"/>
            <ac:spMk id="8" creationId="{A9B095CE-8B55-D2DF-6D2E-4C0B23D09EBD}"/>
          </ac:spMkLst>
        </pc:spChg>
        <pc:spChg chg="add del mod">
          <ac:chgData name="Leah Montner Dixon" userId="d5b2ae9e-9213-4442-b7df-4db8cbe51e5d" providerId="ADAL" clId="{1D1B7637-C4B9-4463-869F-28E9A9FFE8DC}" dt="2024-04-10T16:42:36.377" v="25" actId="478"/>
          <ac:spMkLst>
            <pc:docMk/>
            <pc:sldMk cId="3118991152" sldId="2146846068"/>
            <ac:spMk id="10" creationId="{85F86A49-A4E2-6DE1-3A00-230E50D32439}"/>
          </ac:spMkLst>
        </pc:spChg>
        <pc:spChg chg="add del mod">
          <ac:chgData name="Leah Montner Dixon" userId="d5b2ae9e-9213-4442-b7df-4db8cbe51e5d" providerId="ADAL" clId="{1D1B7637-C4B9-4463-869F-28E9A9FFE8DC}" dt="2024-04-10T16:42:36.377" v="25" actId="478"/>
          <ac:spMkLst>
            <pc:docMk/>
            <pc:sldMk cId="3118991152" sldId="2146846068"/>
            <ac:spMk id="11" creationId="{C0D860C9-B866-2C55-0AA3-3F9548C4B7E2}"/>
          </ac:spMkLst>
        </pc:spChg>
        <pc:spChg chg="add mod">
          <ac:chgData name="Leah Montner Dixon" userId="d5b2ae9e-9213-4442-b7df-4db8cbe51e5d" providerId="ADAL" clId="{1D1B7637-C4B9-4463-869F-28E9A9FFE8DC}" dt="2024-04-24T17:08:33.275" v="43"/>
          <ac:spMkLst>
            <pc:docMk/>
            <pc:sldMk cId="3118991152" sldId="2146846068"/>
            <ac:spMk id="13" creationId="{D34A8131-7AA4-A406-F5F1-7E216B67E7F9}"/>
          </ac:spMkLst>
        </pc:spChg>
        <pc:spChg chg="add mod">
          <ac:chgData name="Leah Montner Dixon" userId="d5b2ae9e-9213-4442-b7df-4db8cbe51e5d" providerId="ADAL" clId="{1D1B7637-C4B9-4463-869F-28E9A9FFE8DC}" dt="2024-04-24T17:08:33.275" v="43"/>
          <ac:spMkLst>
            <pc:docMk/>
            <pc:sldMk cId="3118991152" sldId="2146846068"/>
            <ac:spMk id="14" creationId="{0E96B9B8-E1F0-3887-3AC4-857AC825FD9C}"/>
          </ac:spMkLst>
        </pc:spChg>
        <pc:spChg chg="del">
          <ac:chgData name="Leah Montner Dixon" userId="d5b2ae9e-9213-4442-b7df-4db8cbe51e5d" providerId="ADAL" clId="{1D1B7637-C4B9-4463-869F-28E9A9FFE8DC}" dt="2024-04-10T16:39:25.323" v="2" actId="478"/>
          <ac:spMkLst>
            <pc:docMk/>
            <pc:sldMk cId="3118991152" sldId="2146846068"/>
            <ac:spMk id="44" creationId="{71B62E8B-B979-5108-1422-7D14820A49AE}"/>
          </ac:spMkLst>
        </pc:spChg>
        <pc:spChg chg="del mod">
          <ac:chgData name="Leah Montner Dixon" userId="d5b2ae9e-9213-4442-b7df-4db8cbe51e5d" providerId="ADAL" clId="{1D1B7637-C4B9-4463-869F-28E9A9FFE8DC}" dt="2024-04-10T16:39:25.323" v="2" actId="478"/>
          <ac:spMkLst>
            <pc:docMk/>
            <pc:sldMk cId="3118991152" sldId="2146846068"/>
            <ac:spMk id="51" creationId="{5CFFF162-8109-4382-F6CF-B0E2395298C0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3118991152" sldId="2146846068"/>
            <ac:spMk id="54" creationId="{B346D4E7-252E-5916-BA3F-0BB1D622EABF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3118991152" sldId="2146846068"/>
            <ac:spMk id="59" creationId="{4CEE98B7-BF65-0D98-291F-C7041E7766F3}"/>
          </ac:spMkLst>
        </pc:spChg>
        <pc:picChg chg="add mod">
          <ac:chgData name="Leah Montner Dixon" userId="d5b2ae9e-9213-4442-b7df-4db8cbe51e5d" providerId="ADAL" clId="{1D1B7637-C4B9-4463-869F-28E9A9FFE8DC}" dt="2024-04-10T16:39:25.612" v="3"/>
          <ac:picMkLst>
            <pc:docMk/>
            <pc:sldMk cId="3118991152" sldId="2146846068"/>
            <ac:picMk id="2" creationId="{11A3A81E-FC25-1FBF-9BF2-19B6D6BEE704}"/>
          </ac:picMkLst>
        </pc:picChg>
        <pc:picChg chg="add mod">
          <ac:chgData name="Leah Montner Dixon" userId="d5b2ae9e-9213-4442-b7df-4db8cbe51e5d" providerId="ADAL" clId="{1D1B7637-C4B9-4463-869F-28E9A9FFE8DC}" dt="2024-04-10T16:39:30.053" v="4"/>
          <ac:picMkLst>
            <pc:docMk/>
            <pc:sldMk cId="3118991152" sldId="2146846068"/>
            <ac:picMk id="6" creationId="{D59F5198-5AED-2767-11B0-200A185B28F1}"/>
          </ac:picMkLst>
        </pc:picChg>
        <pc:picChg chg="add del mod">
          <ac:chgData name="Leah Montner Dixon" userId="d5b2ae9e-9213-4442-b7df-4db8cbe51e5d" providerId="ADAL" clId="{1D1B7637-C4B9-4463-869F-28E9A9FFE8DC}" dt="2024-04-10T16:39:36.964" v="6" actId="478"/>
          <ac:picMkLst>
            <pc:docMk/>
            <pc:sldMk cId="3118991152" sldId="2146846068"/>
            <ac:picMk id="9" creationId="{4802667F-D98C-7938-0C96-3F3D2C6D0B29}"/>
          </ac:picMkLst>
        </pc:picChg>
        <pc:picChg chg="add mod">
          <ac:chgData name="Leah Montner Dixon" userId="d5b2ae9e-9213-4442-b7df-4db8cbe51e5d" providerId="ADAL" clId="{1D1B7637-C4B9-4463-869F-28E9A9FFE8DC}" dt="2024-04-24T17:08:33.275" v="43"/>
          <ac:picMkLst>
            <pc:docMk/>
            <pc:sldMk cId="3118991152" sldId="2146846068"/>
            <ac:picMk id="12" creationId="{2E8E32CF-D058-1539-0AD8-B8300998352D}"/>
          </ac:picMkLst>
        </pc:picChg>
        <pc:picChg chg="del">
          <ac:chgData name="Leah Montner Dixon" userId="d5b2ae9e-9213-4442-b7df-4db8cbe51e5d" providerId="ADAL" clId="{1D1B7637-C4B9-4463-869F-28E9A9FFE8DC}" dt="2024-04-10T16:39:25.323" v="2" actId="478"/>
          <ac:picMkLst>
            <pc:docMk/>
            <pc:sldMk cId="3118991152" sldId="2146846068"/>
            <ac:picMk id="40" creationId="{F5833F21-7CC1-5FD1-40FD-748B5CD9DE04}"/>
          </ac:picMkLst>
        </pc:picChg>
        <pc:picChg chg="mod">
          <ac:chgData name="Leah Montner Dixon" userId="d5b2ae9e-9213-4442-b7df-4db8cbe51e5d" providerId="ADAL" clId="{1D1B7637-C4B9-4463-869F-28E9A9FFE8DC}" dt="2024-04-24T17:08:33.275" v="43"/>
          <ac:picMkLst>
            <pc:docMk/>
            <pc:sldMk cId="3118991152" sldId="2146846068"/>
            <ac:picMk id="1026" creationId="{FB770664-5FB6-FE8F-AE7D-8CE8B253644D}"/>
          </ac:picMkLst>
        </pc:picChg>
      </pc:sldChg>
      <pc:sldChg chg="modSp">
        <pc:chgData name="Leah Montner Dixon" userId="d5b2ae9e-9213-4442-b7df-4db8cbe51e5d" providerId="ADAL" clId="{1D1B7637-C4B9-4463-869F-28E9A9FFE8DC}" dt="2024-04-24T17:08:33.275" v="43"/>
        <pc:sldMkLst>
          <pc:docMk/>
          <pc:sldMk cId="450180875" sldId="2146846275"/>
        </pc:sldMkLst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450180875" sldId="2146846275"/>
            <ac:spMk id="2" creationId="{6FB14815-07B9-42AB-B09B-0447810891B3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450180875" sldId="2146846275"/>
            <ac:spMk id="8" creationId="{58C3BFB4-07EB-8A50-3983-277A53AF5470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450180875" sldId="2146846275"/>
            <ac:spMk id="9" creationId="{D0D49DEB-7177-4C53-A63F-C8DEAEFFD3CD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450180875" sldId="2146846275"/>
            <ac:spMk id="10" creationId="{3B417221-C291-8DC1-6FF0-EBCECEBF18E6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450180875" sldId="2146846275"/>
            <ac:spMk id="15" creationId="{875C49CF-247D-4943-AF3F-A3CBCDB56DAC}"/>
          </ac:spMkLst>
        </pc:spChg>
        <pc:picChg chg="mod">
          <ac:chgData name="Leah Montner Dixon" userId="d5b2ae9e-9213-4442-b7df-4db8cbe51e5d" providerId="ADAL" clId="{1D1B7637-C4B9-4463-869F-28E9A9FFE8DC}" dt="2024-04-24T17:08:33.275" v="43"/>
          <ac:picMkLst>
            <pc:docMk/>
            <pc:sldMk cId="450180875" sldId="2146846275"/>
            <ac:picMk id="3" creationId="{B00359E5-558D-4CFF-9331-8C374E19D578}"/>
          </ac:picMkLst>
        </pc:picChg>
        <pc:picChg chg="mod">
          <ac:chgData name="Leah Montner Dixon" userId="d5b2ae9e-9213-4442-b7df-4db8cbe51e5d" providerId="ADAL" clId="{1D1B7637-C4B9-4463-869F-28E9A9FFE8DC}" dt="2024-04-24T17:08:33.275" v="43"/>
          <ac:picMkLst>
            <pc:docMk/>
            <pc:sldMk cId="450180875" sldId="2146846275"/>
            <ac:picMk id="7" creationId="{A84CC6EE-E4C0-C762-8A60-8EF83C00CEBE}"/>
          </ac:picMkLst>
        </pc:picChg>
        <pc:picChg chg="mod">
          <ac:chgData name="Leah Montner Dixon" userId="d5b2ae9e-9213-4442-b7df-4db8cbe51e5d" providerId="ADAL" clId="{1D1B7637-C4B9-4463-869F-28E9A9FFE8DC}" dt="2024-04-24T17:08:33.275" v="43"/>
          <ac:picMkLst>
            <pc:docMk/>
            <pc:sldMk cId="450180875" sldId="2146846275"/>
            <ac:picMk id="20" creationId="{1EABB202-7144-43E6-9C7B-CBD54AE34E59}"/>
          </ac:picMkLst>
        </pc:picChg>
      </pc:sldChg>
      <pc:sldChg chg="modSp mod">
        <pc:chgData name="Leah Montner Dixon" userId="d5b2ae9e-9213-4442-b7df-4db8cbe51e5d" providerId="ADAL" clId="{1D1B7637-C4B9-4463-869F-28E9A9FFE8DC}" dt="2024-04-24T17:08:33.275" v="43"/>
        <pc:sldMkLst>
          <pc:docMk/>
          <pc:sldMk cId="1886664098" sldId="2146846277"/>
        </pc:sldMkLst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1886664098" sldId="2146846277"/>
            <ac:spMk id="8" creationId="{C8C88E02-F6D0-44F0-B46B-CFF324F72288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1886664098" sldId="2146846277"/>
            <ac:spMk id="11" creationId="{9D79A3BA-44F7-4138-A0A8-3A12506A5005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1886664098" sldId="2146846277"/>
            <ac:spMk id="12" creationId="{FCBDB492-9443-3D4A-8E9D-B3CECB95DCD7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1886664098" sldId="2146846277"/>
            <ac:spMk id="15" creationId="{CED9186F-5E83-4D49-830F-5289517B09DE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k cId="1886664098" sldId="2146846277"/>
            <ac:spMk id="21" creationId="{556907CB-BAC6-B77F-5576-85FBDA54FD14}"/>
          </ac:spMkLst>
        </pc:spChg>
        <pc:graphicFrameChg chg="mod modGraphic">
          <ac:chgData name="Leah Montner Dixon" userId="d5b2ae9e-9213-4442-b7df-4db8cbe51e5d" providerId="ADAL" clId="{1D1B7637-C4B9-4463-869F-28E9A9FFE8DC}" dt="2024-04-24T17:08:33.275" v="43"/>
          <ac:graphicFrameMkLst>
            <pc:docMk/>
            <pc:sldMk cId="1886664098" sldId="2146846277"/>
            <ac:graphicFrameMk id="20" creationId="{7F1CFFD0-B33A-8601-B95A-2977D2FB275A}"/>
          </ac:graphicFrameMkLst>
        </pc:graphicFrameChg>
        <pc:picChg chg="mod">
          <ac:chgData name="Leah Montner Dixon" userId="d5b2ae9e-9213-4442-b7df-4db8cbe51e5d" providerId="ADAL" clId="{1D1B7637-C4B9-4463-869F-28E9A9FFE8DC}" dt="2024-04-24T17:08:33.275" v="43"/>
          <ac:picMkLst>
            <pc:docMk/>
            <pc:sldMk cId="1886664098" sldId="2146846277"/>
            <ac:picMk id="25" creationId="{007C0E06-A025-6444-A897-359A6F2930CE}"/>
          </ac:picMkLst>
        </pc:picChg>
      </pc:sldChg>
      <pc:sldMasterChg chg="modSp modSldLayout">
        <pc:chgData name="Leah Montner Dixon" userId="d5b2ae9e-9213-4442-b7df-4db8cbe51e5d" providerId="ADAL" clId="{1D1B7637-C4B9-4463-869F-28E9A9FFE8DC}" dt="2024-04-24T17:08:33.275" v="43"/>
        <pc:sldMasterMkLst>
          <pc:docMk/>
          <pc:sldMasterMk cId="4240538500" sldId="2147483687"/>
        </pc:sldMasterMkLst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asterMk cId="4240538500" sldId="2147483687"/>
            <ac:spMk id="2" creationId="{00000000-0000-0000-0000-000000000000}"/>
          </ac:spMkLst>
        </pc:sp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4240538500" sldId="2147483687"/>
            <pc:sldLayoutMk cId="3626167840" sldId="2147483688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240538500" sldId="2147483687"/>
              <pc:sldLayoutMk cId="3626167840" sldId="2147483688"/>
              <ac:spMk id="2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240538500" sldId="2147483687"/>
              <pc:sldLayoutMk cId="3626167840" sldId="2147483688"/>
              <ac:spMk id="5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240538500" sldId="2147483687"/>
              <pc:sldLayoutMk cId="3626167840" sldId="2147483688"/>
              <ac:spMk id="6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240538500" sldId="2147483687"/>
              <pc:sldLayoutMk cId="3626167840" sldId="2147483688"/>
              <ac:spMk id="9" creationId="{00000000-0000-0000-0000-000000000000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4240538500" sldId="2147483687"/>
            <pc:sldLayoutMk cId="909517362" sldId="2147483689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240538500" sldId="2147483687"/>
              <pc:sldLayoutMk cId="909517362" sldId="2147483689"/>
              <ac:spMk id="3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240538500" sldId="2147483687"/>
              <pc:sldLayoutMk cId="909517362" sldId="2147483689"/>
              <ac:spMk id="4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240538500" sldId="2147483687"/>
              <pc:sldLayoutMk cId="909517362" sldId="2147483689"/>
              <ac:spMk id="5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240538500" sldId="2147483687"/>
              <pc:sldLayoutMk cId="909517362" sldId="2147483689"/>
              <ac:spMk id="6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240538500" sldId="2147483687"/>
              <pc:sldLayoutMk cId="909517362" sldId="2147483689"/>
              <ac:spMk id="11" creationId="{00000000-0000-0000-0000-000000000000}"/>
            </ac:spMkLst>
          </pc:spChg>
        </pc:sldLayoutChg>
      </pc:sldMasterChg>
      <pc:sldMasterChg chg="modSp modSldLayout">
        <pc:chgData name="Leah Montner Dixon" userId="d5b2ae9e-9213-4442-b7df-4db8cbe51e5d" providerId="ADAL" clId="{1D1B7637-C4B9-4463-869F-28E9A9FFE8DC}" dt="2024-04-24T17:08:33.275" v="43"/>
        <pc:sldMasterMkLst>
          <pc:docMk/>
          <pc:sldMasterMk cId="3706737255" sldId="2147483694"/>
        </pc:sldMasterMkLst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asterMk cId="3706737255" sldId="2147483694"/>
            <ac:spMk id="6" creationId="{00000000-0000-0000-0000-000000000000}"/>
          </ac:spMkLst>
        </pc:sp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3706737255" sldId="2147483694"/>
            <pc:sldLayoutMk cId="3238696712" sldId="2147483695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706737255" sldId="2147483694"/>
              <pc:sldLayoutMk cId="3238696712" sldId="2147483695"/>
              <ac:spMk id="2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706737255" sldId="2147483694"/>
              <pc:sldLayoutMk cId="3238696712" sldId="2147483695"/>
              <ac:spMk id="5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706737255" sldId="2147483694"/>
              <pc:sldLayoutMk cId="3238696712" sldId="2147483695"/>
              <ac:spMk id="7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706737255" sldId="2147483694"/>
              <pc:sldLayoutMk cId="3238696712" sldId="2147483695"/>
              <ac:spMk id="9" creationId="{00000000-0000-0000-0000-000000000000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3706737255" sldId="2147483694"/>
            <pc:sldLayoutMk cId="2834301230" sldId="2147483696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706737255" sldId="2147483694"/>
              <pc:sldLayoutMk cId="2834301230" sldId="2147483696"/>
              <ac:spMk id="3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706737255" sldId="2147483694"/>
              <pc:sldLayoutMk cId="2834301230" sldId="2147483696"/>
              <ac:spMk id="4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706737255" sldId="2147483694"/>
              <pc:sldLayoutMk cId="2834301230" sldId="2147483696"/>
              <ac:spMk id="5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706737255" sldId="2147483694"/>
              <pc:sldLayoutMk cId="2834301230" sldId="2147483696"/>
              <ac:spMk id="6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706737255" sldId="2147483694"/>
              <pc:sldLayoutMk cId="2834301230" sldId="2147483696"/>
              <ac:spMk id="7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706737255" sldId="2147483694"/>
              <pc:sldLayoutMk cId="2834301230" sldId="2147483696"/>
              <ac:spMk id="11" creationId="{00000000-0000-0000-0000-000000000000}"/>
            </ac:spMkLst>
          </pc:spChg>
        </pc:sldLayoutChg>
      </pc:sldMasterChg>
      <pc:sldMasterChg chg="modSp modSldLayout">
        <pc:chgData name="Leah Montner Dixon" userId="d5b2ae9e-9213-4442-b7df-4db8cbe51e5d" providerId="ADAL" clId="{1D1B7637-C4B9-4463-869F-28E9A9FFE8DC}" dt="2024-04-24T17:08:33.275" v="43"/>
        <pc:sldMasterMkLst>
          <pc:docMk/>
          <pc:sldMasterMk cId="1057755067" sldId="2147483697"/>
        </pc:sldMasterMkLst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asterMk cId="1057755067" sldId="2147483697"/>
            <ac:spMk id="5" creationId="{04FF9373-5B95-4E54-BA9A-04A79311AD27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asterMk cId="1057755067" sldId="2147483697"/>
            <ac:spMk id="6" creationId="{00000000-0000-0000-0000-000000000000}"/>
          </ac:spMkLst>
        </pc:sp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1057755067" sldId="2147483697"/>
            <pc:sldLayoutMk cId="1451879550" sldId="2147483698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057755067" sldId="2147483697"/>
              <pc:sldLayoutMk cId="1451879550" sldId="2147483698"/>
              <ac:spMk id="2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057755067" sldId="2147483697"/>
              <pc:sldLayoutMk cId="1451879550" sldId="2147483698"/>
              <ac:spMk id="5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057755067" sldId="2147483697"/>
              <pc:sldLayoutMk cId="1451879550" sldId="2147483698"/>
              <ac:spMk id="7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057755067" sldId="2147483697"/>
              <pc:sldLayoutMk cId="1451879550" sldId="2147483698"/>
              <ac:spMk id="9" creationId="{00000000-0000-0000-0000-000000000000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1057755067" sldId="2147483697"/>
            <pc:sldLayoutMk cId="2551348211" sldId="2147483699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057755067" sldId="2147483697"/>
              <pc:sldLayoutMk cId="2551348211" sldId="2147483699"/>
              <ac:spMk id="3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057755067" sldId="2147483697"/>
              <pc:sldLayoutMk cId="2551348211" sldId="2147483699"/>
              <ac:spMk id="4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057755067" sldId="2147483697"/>
              <pc:sldLayoutMk cId="2551348211" sldId="2147483699"/>
              <ac:spMk id="5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057755067" sldId="2147483697"/>
              <pc:sldLayoutMk cId="2551348211" sldId="2147483699"/>
              <ac:spMk id="6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057755067" sldId="2147483697"/>
              <pc:sldLayoutMk cId="2551348211" sldId="2147483699"/>
              <ac:spMk id="11" creationId="{00000000-0000-0000-0000-000000000000}"/>
            </ac:spMkLst>
          </pc:spChg>
        </pc:sldLayoutChg>
      </pc:sldMasterChg>
      <pc:sldMasterChg chg="modSp modSldLayout">
        <pc:chgData name="Leah Montner Dixon" userId="d5b2ae9e-9213-4442-b7df-4db8cbe51e5d" providerId="ADAL" clId="{1D1B7637-C4B9-4463-869F-28E9A9FFE8DC}" dt="2024-04-24T17:08:33.275" v="43"/>
        <pc:sldMasterMkLst>
          <pc:docMk/>
          <pc:sldMasterMk cId="3765565230" sldId="2147483700"/>
        </pc:sldMasterMkLst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asterMk cId="3765565230" sldId="2147483700"/>
            <ac:spMk id="3" creationId="{00000000-0000-0000-0000-000000000000}"/>
          </ac:spMkLst>
        </pc:sp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3765565230" sldId="2147483700"/>
            <pc:sldLayoutMk cId="2104488208" sldId="2147483701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765565230" sldId="2147483700"/>
              <pc:sldLayoutMk cId="2104488208" sldId="2147483701"/>
              <ac:spMk id="2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765565230" sldId="2147483700"/>
              <pc:sldLayoutMk cId="2104488208" sldId="2147483701"/>
              <ac:spMk id="5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765565230" sldId="2147483700"/>
              <pc:sldLayoutMk cId="2104488208" sldId="2147483701"/>
              <ac:spMk id="6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765565230" sldId="2147483700"/>
              <pc:sldLayoutMk cId="2104488208" sldId="2147483701"/>
              <ac:spMk id="7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765565230" sldId="2147483700"/>
              <pc:sldLayoutMk cId="2104488208" sldId="2147483701"/>
              <ac:spMk id="9" creationId="{00000000-0000-0000-0000-000000000000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3765565230" sldId="2147483700"/>
            <pc:sldLayoutMk cId="1457751594" sldId="2147483702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765565230" sldId="2147483700"/>
              <pc:sldLayoutMk cId="1457751594" sldId="2147483702"/>
              <ac:spMk id="3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765565230" sldId="2147483700"/>
              <pc:sldLayoutMk cId="1457751594" sldId="2147483702"/>
              <ac:spMk id="4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765565230" sldId="2147483700"/>
              <pc:sldLayoutMk cId="1457751594" sldId="2147483702"/>
              <ac:spMk id="5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765565230" sldId="2147483700"/>
              <pc:sldLayoutMk cId="1457751594" sldId="2147483702"/>
              <ac:spMk id="6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765565230" sldId="2147483700"/>
              <pc:sldLayoutMk cId="1457751594" sldId="2147483702"/>
              <ac:spMk id="7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765565230" sldId="2147483700"/>
              <pc:sldLayoutMk cId="1457751594" sldId="2147483702"/>
              <ac:spMk id="11" creationId="{00000000-0000-0000-0000-000000000000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3765565230" sldId="2147483700"/>
            <pc:sldLayoutMk cId="1505678947" sldId="2147483704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765565230" sldId="2147483700"/>
              <pc:sldLayoutMk cId="1505678947" sldId="2147483704"/>
              <ac:spMk id="5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765565230" sldId="2147483700"/>
              <pc:sldLayoutMk cId="1505678947" sldId="2147483704"/>
              <ac:spMk id="7" creationId="{00000000-0000-0000-0000-000000000000}"/>
            </ac:spMkLst>
          </pc:spChg>
        </pc:sldLayoutChg>
      </pc:sldMasterChg>
      <pc:sldMasterChg chg="modSp modSldLayout">
        <pc:chgData name="Leah Montner Dixon" userId="d5b2ae9e-9213-4442-b7df-4db8cbe51e5d" providerId="ADAL" clId="{1D1B7637-C4B9-4463-869F-28E9A9FFE8DC}" dt="2024-04-24T17:08:33.275" v="43"/>
        <pc:sldMasterMkLst>
          <pc:docMk/>
          <pc:sldMasterMk cId="1867229838" sldId="2147483729"/>
        </pc:sldMasterMkLst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asterMk cId="1867229838" sldId="2147483729"/>
            <ac:spMk id="3" creationId="{00000000-0000-0000-0000-000000000000}"/>
          </ac:spMkLst>
        </pc:sp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1867229838" sldId="2147483729"/>
            <pc:sldLayoutMk cId="856750636" sldId="2147483730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867229838" sldId="2147483729"/>
              <pc:sldLayoutMk cId="856750636" sldId="2147483730"/>
              <ac:spMk id="2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867229838" sldId="2147483729"/>
              <pc:sldLayoutMk cId="856750636" sldId="2147483730"/>
              <ac:spMk id="5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867229838" sldId="2147483729"/>
              <pc:sldLayoutMk cId="856750636" sldId="2147483730"/>
              <ac:spMk id="7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867229838" sldId="2147483729"/>
              <pc:sldLayoutMk cId="856750636" sldId="2147483730"/>
              <ac:spMk id="9" creationId="{00000000-0000-0000-0000-000000000000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1867229838" sldId="2147483729"/>
            <pc:sldLayoutMk cId="3417541146" sldId="2147483731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867229838" sldId="2147483729"/>
              <pc:sldLayoutMk cId="3417541146" sldId="2147483731"/>
              <ac:spMk id="3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867229838" sldId="2147483729"/>
              <pc:sldLayoutMk cId="3417541146" sldId="2147483731"/>
              <ac:spMk id="4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867229838" sldId="2147483729"/>
              <pc:sldLayoutMk cId="3417541146" sldId="2147483731"/>
              <ac:spMk id="5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867229838" sldId="2147483729"/>
              <pc:sldLayoutMk cId="3417541146" sldId="2147483731"/>
              <ac:spMk id="6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867229838" sldId="2147483729"/>
              <pc:sldLayoutMk cId="3417541146" sldId="2147483731"/>
              <ac:spMk id="11" creationId="{00000000-0000-0000-0000-000000000000}"/>
            </ac:spMkLst>
          </pc:spChg>
        </pc:sldLayoutChg>
      </pc:sldMasterChg>
      <pc:sldMasterChg chg="modSp modSldLayout">
        <pc:chgData name="Leah Montner Dixon" userId="d5b2ae9e-9213-4442-b7df-4db8cbe51e5d" providerId="ADAL" clId="{1D1B7637-C4B9-4463-869F-28E9A9FFE8DC}" dt="2024-04-24T17:08:33.275" v="43"/>
        <pc:sldMasterMkLst>
          <pc:docMk/>
          <pc:sldMasterMk cId="1477247956" sldId="2147483734"/>
        </pc:sldMasterMkLst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asterMk cId="1477247956" sldId="2147483734"/>
            <ac:spMk id="3" creationId="{00000000-0000-0000-0000-000000000000}"/>
          </ac:spMkLst>
        </pc:sp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1477247956" sldId="2147483734"/>
            <pc:sldLayoutMk cId="2618132889" sldId="2147483735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477247956" sldId="2147483734"/>
              <pc:sldLayoutMk cId="2618132889" sldId="2147483735"/>
              <ac:spMk id="2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477247956" sldId="2147483734"/>
              <pc:sldLayoutMk cId="2618132889" sldId="2147483735"/>
              <ac:spMk id="5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477247956" sldId="2147483734"/>
              <pc:sldLayoutMk cId="2618132889" sldId="2147483735"/>
              <ac:spMk id="7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477247956" sldId="2147483734"/>
              <pc:sldLayoutMk cId="2618132889" sldId="2147483735"/>
              <ac:spMk id="9" creationId="{00000000-0000-0000-0000-000000000000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1477247956" sldId="2147483734"/>
            <pc:sldLayoutMk cId="3066934299" sldId="2147483736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477247956" sldId="2147483734"/>
              <pc:sldLayoutMk cId="3066934299" sldId="2147483736"/>
              <ac:spMk id="3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477247956" sldId="2147483734"/>
              <pc:sldLayoutMk cId="3066934299" sldId="2147483736"/>
              <ac:spMk id="4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477247956" sldId="2147483734"/>
              <pc:sldLayoutMk cId="3066934299" sldId="2147483736"/>
              <ac:spMk id="5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477247956" sldId="2147483734"/>
              <pc:sldLayoutMk cId="3066934299" sldId="2147483736"/>
              <ac:spMk id="6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477247956" sldId="2147483734"/>
              <pc:sldLayoutMk cId="3066934299" sldId="2147483736"/>
              <ac:spMk id="11" creationId="{00000000-0000-0000-0000-000000000000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1477247956" sldId="2147483734"/>
            <pc:sldLayoutMk cId="2158167169" sldId="2147483739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477247956" sldId="2147483734"/>
              <pc:sldLayoutMk cId="2158167169" sldId="2147483739"/>
              <ac:spMk id="5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477247956" sldId="2147483734"/>
              <pc:sldLayoutMk cId="2158167169" sldId="2147483739"/>
              <ac:spMk id="7" creationId="{00000000-0000-0000-0000-000000000000}"/>
            </ac:spMkLst>
          </pc:spChg>
        </pc:sldLayoutChg>
      </pc:sldMasterChg>
      <pc:sldMasterChg chg="modSp modSldLayout">
        <pc:chgData name="Leah Montner Dixon" userId="d5b2ae9e-9213-4442-b7df-4db8cbe51e5d" providerId="ADAL" clId="{1D1B7637-C4B9-4463-869F-28E9A9FFE8DC}" dt="2024-04-24T17:08:33.275" v="43"/>
        <pc:sldMasterMkLst>
          <pc:docMk/>
          <pc:sldMasterMk cId="1031386000" sldId="2147483741"/>
        </pc:sldMasterMkLst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asterMk cId="1031386000" sldId="2147483741"/>
            <ac:spMk id="2" creationId="{00000000-0000-0000-0000-000000000000}"/>
          </ac:spMkLst>
        </pc:sp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1031386000" sldId="2147483741"/>
            <pc:sldLayoutMk cId="3334198417" sldId="2147483742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031386000" sldId="2147483741"/>
              <pc:sldLayoutMk cId="3334198417" sldId="2147483742"/>
              <ac:spMk id="2" creationId="{00000000-0000-0000-0000-000000000000}"/>
            </ac:spMkLst>
          </pc:spChg>
        </pc:sldLayoutChg>
      </pc:sldMasterChg>
      <pc:sldMasterChg chg="modSp modSldLayout">
        <pc:chgData name="Leah Montner Dixon" userId="d5b2ae9e-9213-4442-b7df-4db8cbe51e5d" providerId="ADAL" clId="{1D1B7637-C4B9-4463-869F-28E9A9FFE8DC}" dt="2024-04-24T17:08:33.275" v="43"/>
        <pc:sldMasterMkLst>
          <pc:docMk/>
          <pc:sldMasterMk cId="3017038644" sldId="2147483770"/>
        </pc:sldMasterMkLst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asterMk cId="3017038644" sldId="2147483770"/>
            <ac:spMk id="3" creationId="{00000000-0000-0000-0000-000000000000}"/>
          </ac:spMkLst>
        </pc:sp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3017038644" sldId="2147483770"/>
            <pc:sldLayoutMk cId="1842645931" sldId="2147483771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017038644" sldId="2147483770"/>
              <pc:sldLayoutMk cId="1842645931" sldId="2147483771"/>
              <ac:spMk id="2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017038644" sldId="2147483770"/>
              <pc:sldLayoutMk cId="1842645931" sldId="2147483771"/>
              <ac:spMk id="5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017038644" sldId="2147483770"/>
              <pc:sldLayoutMk cId="1842645931" sldId="2147483771"/>
              <ac:spMk id="7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017038644" sldId="2147483770"/>
              <pc:sldLayoutMk cId="1842645931" sldId="2147483771"/>
              <ac:spMk id="9" creationId="{00000000-0000-0000-0000-000000000000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3017038644" sldId="2147483770"/>
            <pc:sldLayoutMk cId="2079020909" sldId="2147483772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017038644" sldId="2147483770"/>
              <pc:sldLayoutMk cId="2079020909" sldId="2147483772"/>
              <ac:spMk id="3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017038644" sldId="2147483770"/>
              <pc:sldLayoutMk cId="2079020909" sldId="2147483772"/>
              <ac:spMk id="4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017038644" sldId="2147483770"/>
              <pc:sldLayoutMk cId="2079020909" sldId="2147483772"/>
              <ac:spMk id="5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017038644" sldId="2147483770"/>
              <pc:sldLayoutMk cId="2079020909" sldId="2147483772"/>
              <ac:spMk id="6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017038644" sldId="2147483770"/>
              <pc:sldLayoutMk cId="2079020909" sldId="2147483772"/>
              <ac:spMk id="11" creationId="{00000000-0000-0000-0000-000000000000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3017038644" sldId="2147483770"/>
            <pc:sldLayoutMk cId="2521667937" sldId="2147483773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017038644" sldId="2147483770"/>
              <pc:sldLayoutMk cId="2521667937" sldId="2147483773"/>
              <ac:spMk id="2" creationId="{00000000-0000-0000-0000-000000000000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3017038644" sldId="2147483770"/>
            <pc:sldLayoutMk cId="1501353627" sldId="2147483774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017038644" sldId="2147483770"/>
              <pc:sldLayoutMk cId="1501353627" sldId="2147483774"/>
              <ac:spMk id="2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017038644" sldId="2147483770"/>
              <pc:sldLayoutMk cId="1501353627" sldId="2147483774"/>
              <ac:spMk id="3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017038644" sldId="2147483770"/>
              <pc:sldLayoutMk cId="1501353627" sldId="2147483774"/>
              <ac:spMk id="4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017038644" sldId="2147483770"/>
              <pc:sldLayoutMk cId="1501353627" sldId="2147483774"/>
              <ac:spMk id="5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017038644" sldId="2147483770"/>
              <pc:sldLayoutMk cId="1501353627" sldId="2147483774"/>
              <ac:spMk id="6" creationId="{00000000-0000-0000-0000-000000000000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3017038644" sldId="2147483770"/>
            <pc:sldLayoutMk cId="1799937044" sldId="2147483775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017038644" sldId="2147483770"/>
              <pc:sldLayoutMk cId="1799937044" sldId="2147483775"/>
              <ac:spMk id="5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017038644" sldId="2147483770"/>
              <pc:sldLayoutMk cId="1799937044" sldId="2147483775"/>
              <ac:spMk id="7" creationId="{00000000-0000-0000-0000-000000000000}"/>
            </ac:spMkLst>
          </pc:spChg>
        </pc:sldLayoutChg>
      </pc:sldMasterChg>
      <pc:sldMasterChg chg="modSp modSldLayout">
        <pc:chgData name="Leah Montner Dixon" userId="d5b2ae9e-9213-4442-b7df-4db8cbe51e5d" providerId="ADAL" clId="{1D1B7637-C4B9-4463-869F-28E9A9FFE8DC}" dt="2024-04-24T17:08:33.275" v="43"/>
        <pc:sldMasterMkLst>
          <pc:docMk/>
          <pc:sldMasterMk cId="351671864" sldId="2147483776"/>
        </pc:sldMasterMkLst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asterMk cId="351671864" sldId="2147483776"/>
            <ac:spMk id="3" creationId="{00000000-0000-0000-0000-000000000000}"/>
          </ac:spMkLst>
        </pc:sp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351671864" sldId="2147483776"/>
            <pc:sldLayoutMk cId="656409947" sldId="2147483777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51671864" sldId="2147483776"/>
              <pc:sldLayoutMk cId="656409947" sldId="2147483777"/>
              <ac:spMk id="2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51671864" sldId="2147483776"/>
              <pc:sldLayoutMk cId="656409947" sldId="2147483777"/>
              <ac:spMk id="5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51671864" sldId="2147483776"/>
              <pc:sldLayoutMk cId="656409947" sldId="2147483777"/>
              <ac:spMk id="7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51671864" sldId="2147483776"/>
              <pc:sldLayoutMk cId="656409947" sldId="2147483777"/>
              <ac:spMk id="9" creationId="{00000000-0000-0000-0000-000000000000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351671864" sldId="2147483776"/>
            <pc:sldLayoutMk cId="3124567925" sldId="2147483778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51671864" sldId="2147483776"/>
              <pc:sldLayoutMk cId="3124567925" sldId="2147483778"/>
              <ac:spMk id="3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51671864" sldId="2147483776"/>
              <pc:sldLayoutMk cId="3124567925" sldId="2147483778"/>
              <ac:spMk id="4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51671864" sldId="2147483776"/>
              <pc:sldLayoutMk cId="3124567925" sldId="2147483778"/>
              <ac:spMk id="5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51671864" sldId="2147483776"/>
              <pc:sldLayoutMk cId="3124567925" sldId="2147483778"/>
              <ac:spMk id="6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51671864" sldId="2147483776"/>
              <pc:sldLayoutMk cId="3124567925" sldId="2147483778"/>
              <ac:spMk id="11" creationId="{00000000-0000-0000-0000-000000000000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351671864" sldId="2147483776"/>
            <pc:sldLayoutMk cId="819425282" sldId="2147483779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51671864" sldId="2147483776"/>
              <pc:sldLayoutMk cId="819425282" sldId="2147483779"/>
              <ac:spMk id="2" creationId="{00000000-0000-0000-0000-000000000000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351671864" sldId="2147483776"/>
            <pc:sldLayoutMk cId="417014471" sldId="2147483780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51671864" sldId="2147483776"/>
              <pc:sldLayoutMk cId="417014471" sldId="2147483780"/>
              <ac:spMk id="2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51671864" sldId="2147483776"/>
              <pc:sldLayoutMk cId="417014471" sldId="2147483780"/>
              <ac:spMk id="3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51671864" sldId="2147483776"/>
              <pc:sldLayoutMk cId="417014471" sldId="2147483780"/>
              <ac:spMk id="4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51671864" sldId="2147483776"/>
              <pc:sldLayoutMk cId="417014471" sldId="2147483780"/>
              <ac:spMk id="5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51671864" sldId="2147483776"/>
              <pc:sldLayoutMk cId="417014471" sldId="2147483780"/>
              <ac:spMk id="6" creationId="{00000000-0000-0000-0000-000000000000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351671864" sldId="2147483776"/>
            <pc:sldLayoutMk cId="1217067112" sldId="2147483781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51671864" sldId="2147483776"/>
              <pc:sldLayoutMk cId="1217067112" sldId="2147483781"/>
              <ac:spMk id="5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51671864" sldId="2147483776"/>
              <pc:sldLayoutMk cId="1217067112" sldId="2147483781"/>
              <ac:spMk id="7" creationId="{00000000-0000-0000-0000-000000000000}"/>
            </ac:spMkLst>
          </pc:spChg>
        </pc:sldLayoutChg>
      </pc:sldMasterChg>
      <pc:sldMasterChg chg="modSp modSldLayout">
        <pc:chgData name="Leah Montner Dixon" userId="d5b2ae9e-9213-4442-b7df-4db8cbe51e5d" providerId="ADAL" clId="{1D1B7637-C4B9-4463-869F-28E9A9FFE8DC}" dt="2024-04-24T17:08:33.275" v="43"/>
        <pc:sldMasterMkLst>
          <pc:docMk/>
          <pc:sldMasterMk cId="3126209273" sldId="2147483783"/>
        </pc:sldMasterMkLst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asterMk cId="3126209273" sldId="2147483783"/>
            <ac:spMk id="2" creationId="{00000000-0000-0000-0000-000000000000}"/>
          </ac:spMkLst>
        </pc:sp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3126209273" sldId="2147483783"/>
            <pc:sldLayoutMk cId="1302778589" sldId="2147483784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126209273" sldId="2147483783"/>
              <pc:sldLayoutMk cId="1302778589" sldId="2147483784"/>
              <ac:spMk id="2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126209273" sldId="2147483783"/>
              <pc:sldLayoutMk cId="1302778589" sldId="2147483784"/>
              <ac:spMk id="5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126209273" sldId="2147483783"/>
              <pc:sldLayoutMk cId="1302778589" sldId="2147483784"/>
              <ac:spMk id="7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126209273" sldId="2147483783"/>
              <pc:sldLayoutMk cId="1302778589" sldId="2147483784"/>
              <ac:spMk id="9" creationId="{00000000-0000-0000-0000-000000000000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3126209273" sldId="2147483783"/>
            <pc:sldLayoutMk cId="3414136728" sldId="2147483785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126209273" sldId="2147483783"/>
              <pc:sldLayoutMk cId="3414136728" sldId="2147483785"/>
              <ac:spMk id="3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126209273" sldId="2147483783"/>
              <pc:sldLayoutMk cId="3414136728" sldId="2147483785"/>
              <ac:spMk id="4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126209273" sldId="2147483783"/>
              <pc:sldLayoutMk cId="3414136728" sldId="2147483785"/>
              <ac:spMk id="5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126209273" sldId="2147483783"/>
              <pc:sldLayoutMk cId="3414136728" sldId="2147483785"/>
              <ac:spMk id="6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126209273" sldId="2147483783"/>
              <pc:sldLayoutMk cId="3414136728" sldId="2147483785"/>
              <ac:spMk id="11" creationId="{00000000-0000-0000-0000-000000000000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3126209273" sldId="2147483783"/>
            <pc:sldLayoutMk cId="3019818379" sldId="2147483786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126209273" sldId="2147483783"/>
              <pc:sldLayoutMk cId="3019818379" sldId="2147483786"/>
              <ac:spMk id="2" creationId="{00000000-0000-0000-0000-000000000000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3126209273" sldId="2147483783"/>
            <pc:sldLayoutMk cId="3932619727" sldId="2147483787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126209273" sldId="2147483783"/>
              <pc:sldLayoutMk cId="3932619727" sldId="2147483787"/>
              <ac:spMk id="2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126209273" sldId="2147483783"/>
              <pc:sldLayoutMk cId="3932619727" sldId="2147483787"/>
              <ac:spMk id="3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126209273" sldId="2147483783"/>
              <pc:sldLayoutMk cId="3932619727" sldId="2147483787"/>
              <ac:spMk id="4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126209273" sldId="2147483783"/>
              <pc:sldLayoutMk cId="3932619727" sldId="2147483787"/>
              <ac:spMk id="5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126209273" sldId="2147483783"/>
              <pc:sldLayoutMk cId="3932619727" sldId="2147483787"/>
              <ac:spMk id="6" creationId="{00000000-0000-0000-0000-000000000000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3126209273" sldId="2147483783"/>
            <pc:sldLayoutMk cId="1288619078" sldId="2147483788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126209273" sldId="2147483783"/>
              <pc:sldLayoutMk cId="1288619078" sldId="2147483788"/>
              <ac:spMk id="5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3126209273" sldId="2147483783"/>
              <pc:sldLayoutMk cId="1288619078" sldId="2147483788"/>
              <ac:spMk id="7" creationId="{00000000-0000-0000-0000-000000000000}"/>
            </ac:spMkLst>
          </pc:spChg>
        </pc:sldLayoutChg>
      </pc:sldMasterChg>
      <pc:sldMasterChg chg="modSp modSldLayout">
        <pc:chgData name="Leah Montner Dixon" userId="d5b2ae9e-9213-4442-b7df-4db8cbe51e5d" providerId="ADAL" clId="{1D1B7637-C4B9-4463-869F-28E9A9FFE8DC}" dt="2024-04-24T17:08:33.275" v="43"/>
        <pc:sldMasterMkLst>
          <pc:docMk/>
          <pc:sldMasterMk cId="2776219337" sldId="2147483855"/>
        </pc:sldMasterMkLst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asterMk cId="2776219337" sldId="2147483855"/>
            <ac:spMk id="3" creationId="{DEA0EAB4-316D-420A-9350-9DAF36DD08C2}"/>
          </ac:spMkLst>
        </pc:sp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2776219337" sldId="2147483855"/>
            <pc:sldLayoutMk cId="2483842095" sldId="2147483856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2776219337" sldId="2147483855"/>
              <pc:sldLayoutMk cId="2483842095" sldId="2147483856"/>
              <ac:spMk id="2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2776219337" sldId="2147483855"/>
              <pc:sldLayoutMk cId="2483842095" sldId="2147483856"/>
              <ac:spMk id="3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2776219337" sldId="2147483855"/>
              <pc:sldLayoutMk cId="2483842095" sldId="2147483856"/>
              <ac:spMk id="5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2776219337" sldId="2147483855"/>
              <pc:sldLayoutMk cId="2483842095" sldId="2147483856"/>
              <ac:spMk id="8" creationId="{4A4B1CEF-CD72-4131-87CE-CB361728ACAD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2776219337" sldId="2147483855"/>
              <pc:sldLayoutMk cId="2483842095" sldId="2147483856"/>
              <ac:spMk id="9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2776219337" sldId="2147483855"/>
              <pc:sldLayoutMk cId="2483842095" sldId="2147483856"/>
              <ac:spMk id="10" creationId="{00000000-0000-0000-0000-000000000000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2776219337" sldId="2147483855"/>
            <pc:sldLayoutMk cId="3526831964" sldId="2147483858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2776219337" sldId="2147483855"/>
              <pc:sldLayoutMk cId="3526831964" sldId="2147483858"/>
              <ac:spMk id="11" creationId="{7C1714BA-599F-43A0-A8D2-5422D64272E6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2776219337" sldId="2147483855"/>
            <pc:sldLayoutMk cId="3872899657" sldId="2147483859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2776219337" sldId="2147483855"/>
              <pc:sldLayoutMk cId="3872899657" sldId="2147483859"/>
              <ac:spMk id="2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2776219337" sldId="2147483855"/>
              <pc:sldLayoutMk cId="3872899657" sldId="2147483859"/>
              <ac:spMk id="3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2776219337" sldId="2147483855"/>
              <pc:sldLayoutMk cId="3872899657" sldId="2147483859"/>
              <ac:spMk id="4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2776219337" sldId="2147483855"/>
              <pc:sldLayoutMk cId="3872899657" sldId="2147483859"/>
              <ac:spMk id="5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2776219337" sldId="2147483855"/>
              <pc:sldLayoutMk cId="3872899657" sldId="2147483859"/>
              <ac:spMk id="7" creationId="{FF5CB122-3EFA-4C50-9CBB-573C569EC29A}"/>
            </ac:spMkLst>
          </pc:spChg>
        </pc:sldLayoutChg>
      </pc:sldMasterChg>
      <pc:sldMasterChg chg="modSp modSldLayout">
        <pc:chgData name="Leah Montner Dixon" userId="d5b2ae9e-9213-4442-b7df-4db8cbe51e5d" providerId="ADAL" clId="{1D1B7637-C4B9-4463-869F-28E9A9FFE8DC}" dt="2024-04-24T17:08:33.275" v="43"/>
        <pc:sldMasterMkLst>
          <pc:docMk/>
          <pc:sldMasterMk cId="540846029" sldId="2147483860"/>
        </pc:sldMasterMkLst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asterMk cId="540846029" sldId="2147483860"/>
            <ac:spMk id="2" creationId="{00000000-0000-0000-0000-000000000000}"/>
          </ac:spMkLst>
        </pc:sp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540846029" sldId="2147483860"/>
            <pc:sldLayoutMk cId="3693042886" sldId="2147483861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540846029" sldId="2147483860"/>
              <pc:sldLayoutMk cId="3693042886" sldId="2147483861"/>
              <ac:spMk id="2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540846029" sldId="2147483860"/>
              <pc:sldLayoutMk cId="3693042886" sldId="2147483861"/>
              <ac:spMk id="5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540846029" sldId="2147483860"/>
              <pc:sldLayoutMk cId="3693042886" sldId="2147483861"/>
              <ac:spMk id="7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540846029" sldId="2147483860"/>
              <pc:sldLayoutMk cId="3693042886" sldId="2147483861"/>
              <ac:spMk id="9" creationId="{00000000-0000-0000-0000-000000000000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540846029" sldId="2147483860"/>
            <pc:sldLayoutMk cId="2123658578" sldId="2147483862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540846029" sldId="2147483860"/>
              <pc:sldLayoutMk cId="2123658578" sldId="2147483862"/>
              <ac:spMk id="3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540846029" sldId="2147483860"/>
              <pc:sldLayoutMk cId="2123658578" sldId="2147483862"/>
              <ac:spMk id="4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540846029" sldId="2147483860"/>
              <pc:sldLayoutMk cId="2123658578" sldId="2147483862"/>
              <ac:spMk id="5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540846029" sldId="2147483860"/>
              <pc:sldLayoutMk cId="2123658578" sldId="2147483862"/>
              <ac:spMk id="6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540846029" sldId="2147483860"/>
              <pc:sldLayoutMk cId="2123658578" sldId="2147483862"/>
              <ac:spMk id="11" creationId="{00000000-0000-0000-0000-000000000000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540846029" sldId="2147483860"/>
            <pc:sldLayoutMk cId="2529402736" sldId="2147483863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540846029" sldId="2147483860"/>
              <pc:sldLayoutMk cId="2529402736" sldId="2147483863"/>
              <ac:spMk id="2" creationId="{00000000-0000-0000-0000-000000000000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540846029" sldId="2147483860"/>
            <pc:sldLayoutMk cId="3698774961" sldId="2147483864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540846029" sldId="2147483860"/>
              <pc:sldLayoutMk cId="3698774961" sldId="2147483864"/>
              <ac:spMk id="2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540846029" sldId="2147483860"/>
              <pc:sldLayoutMk cId="3698774961" sldId="2147483864"/>
              <ac:spMk id="3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540846029" sldId="2147483860"/>
              <pc:sldLayoutMk cId="3698774961" sldId="2147483864"/>
              <ac:spMk id="4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540846029" sldId="2147483860"/>
              <pc:sldLayoutMk cId="3698774961" sldId="2147483864"/>
              <ac:spMk id="5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540846029" sldId="2147483860"/>
              <pc:sldLayoutMk cId="3698774961" sldId="2147483864"/>
              <ac:spMk id="6" creationId="{00000000-0000-0000-0000-000000000000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540846029" sldId="2147483860"/>
            <pc:sldLayoutMk cId="2755012909" sldId="2147483865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540846029" sldId="2147483860"/>
              <pc:sldLayoutMk cId="2755012909" sldId="2147483865"/>
              <ac:spMk id="5" creationId="{00000000-0000-0000-0000-00000000000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540846029" sldId="2147483860"/>
              <pc:sldLayoutMk cId="2755012909" sldId="2147483865"/>
              <ac:spMk id="7" creationId="{00000000-0000-0000-0000-000000000000}"/>
            </ac:spMkLst>
          </pc:spChg>
        </pc:sldLayoutChg>
      </pc:sldMasterChg>
      <pc:sldMasterChg chg="modSp modSldLayout">
        <pc:chgData name="Leah Montner Dixon" userId="d5b2ae9e-9213-4442-b7df-4db8cbe51e5d" providerId="ADAL" clId="{1D1B7637-C4B9-4463-869F-28E9A9FFE8DC}" dt="2024-04-24T17:08:33.275" v="43"/>
        <pc:sldMasterMkLst>
          <pc:docMk/>
          <pc:sldMasterMk cId="2834904295" sldId="2147483866"/>
        </pc:sldMasterMkLst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asterMk cId="2834904295" sldId="2147483866"/>
            <ac:spMk id="2" creationId="{D9B83807-8083-E946-9568-F5DA5E3764A3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asterMk cId="2834904295" sldId="2147483866"/>
            <ac:spMk id="3" creationId="{FCF21B6F-4AE4-CC48-AE78-093FC5E5D40B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asterMk cId="2834904295" sldId="2147483866"/>
            <ac:spMk id="4" creationId="{6FE92C3D-56C5-B443-9039-55850F122642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asterMk cId="2834904295" sldId="2147483866"/>
            <ac:spMk id="5" creationId="{79EBB4FE-21FC-9249-87CF-23D44CEF625A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asterMk cId="2834904295" sldId="2147483866"/>
            <ac:spMk id="6" creationId="{F68B5D03-AC5A-6F4D-91F4-FD920EF7E4CA}"/>
          </ac:spMkLst>
        </pc:sp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2834904295" sldId="2147483866"/>
            <pc:sldLayoutMk cId="2496911046" sldId="2147483867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2834904295" sldId="2147483866"/>
              <pc:sldLayoutMk cId="2496911046" sldId="2147483867"/>
              <ac:spMk id="2" creationId="{E96F0963-7DC2-D94F-A776-D72442CEA692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2834904295" sldId="2147483866"/>
              <pc:sldLayoutMk cId="2496911046" sldId="2147483867"/>
              <ac:spMk id="3" creationId="{AE495044-A36F-3B4B-8BA3-3C27671B2EC9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2834904295" sldId="2147483866"/>
            <pc:sldLayoutMk cId="974906525" sldId="2147483869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2834904295" sldId="2147483866"/>
              <pc:sldLayoutMk cId="974906525" sldId="2147483869"/>
              <ac:spMk id="2" creationId="{C6022197-EA75-7C43-A891-3E34D66C4501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2834904295" sldId="2147483866"/>
              <pc:sldLayoutMk cId="974906525" sldId="2147483869"/>
              <ac:spMk id="3" creationId="{DD250571-AFBE-7C4C-A2F3-761335BCEFF0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2834904295" sldId="2147483866"/>
            <pc:sldLayoutMk cId="1409799844" sldId="2147483870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2834904295" sldId="2147483866"/>
              <pc:sldLayoutMk cId="1409799844" sldId="2147483870"/>
              <ac:spMk id="3" creationId="{A5EBB9A7-18E9-3E43-AB98-22C0813C1D42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2834904295" sldId="2147483866"/>
              <pc:sldLayoutMk cId="1409799844" sldId="2147483870"/>
              <ac:spMk id="4" creationId="{7DFB5814-1FE6-CF4A-88E9-202CBDA7E7DE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2834904295" sldId="2147483866"/>
            <pc:sldLayoutMk cId="1495908426" sldId="2147483871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2834904295" sldId="2147483866"/>
              <pc:sldLayoutMk cId="1495908426" sldId="2147483871"/>
              <ac:spMk id="2" creationId="{57BE5AA4-CE49-4346-B1E9-39366FBDC39E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2834904295" sldId="2147483866"/>
              <pc:sldLayoutMk cId="1495908426" sldId="2147483871"/>
              <ac:spMk id="3" creationId="{AC46BEF7-AD6B-9145-A11A-DFBBA018C29A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2834904295" sldId="2147483866"/>
              <pc:sldLayoutMk cId="1495908426" sldId="2147483871"/>
              <ac:spMk id="4" creationId="{5E12D76D-7244-174D-B330-4751D3A3B6D3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2834904295" sldId="2147483866"/>
              <pc:sldLayoutMk cId="1495908426" sldId="2147483871"/>
              <ac:spMk id="5" creationId="{74170D02-414E-FC4F-98F7-663BA18AE042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2834904295" sldId="2147483866"/>
              <pc:sldLayoutMk cId="1495908426" sldId="2147483871"/>
              <ac:spMk id="6" creationId="{AC3C5D75-B033-D84B-BDC2-E1DE69A766FF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2834904295" sldId="2147483866"/>
            <pc:sldLayoutMk cId="1797526892" sldId="2147483874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2834904295" sldId="2147483866"/>
              <pc:sldLayoutMk cId="1797526892" sldId="2147483874"/>
              <ac:spMk id="2" creationId="{1DCCAF58-FC7B-1541-98FB-DF0ECECA1018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2834904295" sldId="2147483866"/>
              <pc:sldLayoutMk cId="1797526892" sldId="2147483874"/>
              <ac:spMk id="3" creationId="{25761D9D-6B49-3343-B0DC-1826A0A83E22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2834904295" sldId="2147483866"/>
              <pc:sldLayoutMk cId="1797526892" sldId="2147483874"/>
              <ac:spMk id="4" creationId="{0BE1A1FB-75E3-BE44-B4F1-61F798CDC894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2834904295" sldId="2147483866"/>
            <pc:sldLayoutMk cId="639239745" sldId="2147483875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2834904295" sldId="2147483866"/>
              <pc:sldLayoutMk cId="639239745" sldId="2147483875"/>
              <ac:spMk id="2" creationId="{FC3ECA18-21A7-4F4F-AE92-7693302AEE74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2834904295" sldId="2147483866"/>
              <pc:sldLayoutMk cId="639239745" sldId="2147483875"/>
              <ac:spMk id="3" creationId="{8B799FB2-811D-BB4E-A3BD-0A54421CD46E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2834904295" sldId="2147483866"/>
              <pc:sldLayoutMk cId="639239745" sldId="2147483875"/>
              <ac:spMk id="4" creationId="{88EB802F-649D-D04C-AA36-1801F2E482D2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2834904295" sldId="2147483866"/>
            <pc:sldLayoutMk cId="2843657111" sldId="2147483877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2834904295" sldId="2147483866"/>
              <pc:sldLayoutMk cId="2843657111" sldId="2147483877"/>
              <ac:spMk id="2" creationId="{5C63D0B3-7FE9-DE40-8627-47994C5B45CF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2834904295" sldId="2147483866"/>
              <pc:sldLayoutMk cId="2843657111" sldId="2147483877"/>
              <ac:spMk id="3" creationId="{BE233210-1708-F442-B808-1EF0F86778CA}"/>
            </ac:spMkLst>
          </pc:spChg>
        </pc:sldLayoutChg>
      </pc:sldMasterChg>
      <pc:sldMasterChg chg="modSp modSldLayout">
        <pc:chgData name="Leah Montner Dixon" userId="d5b2ae9e-9213-4442-b7df-4db8cbe51e5d" providerId="ADAL" clId="{1D1B7637-C4B9-4463-869F-28E9A9FFE8DC}" dt="2024-04-24T17:08:33.275" v="43"/>
        <pc:sldMasterMkLst>
          <pc:docMk/>
          <pc:sldMasterMk cId="1868557713" sldId="2147483878"/>
        </pc:sldMasterMkLst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asterMk cId="1868557713" sldId="2147483878"/>
            <ac:spMk id="2" creationId="{49FC53CF-8FD6-4E07-8532-53BCE1E00CDE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asterMk cId="1868557713" sldId="2147483878"/>
            <ac:spMk id="3" creationId="{075A89F3-AC18-4106-A985-6BDE10A9F183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asterMk cId="1868557713" sldId="2147483878"/>
            <ac:spMk id="4" creationId="{E04B351A-3434-4149-BA37-9CE96A4E59CE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asterMk cId="1868557713" sldId="2147483878"/>
            <ac:spMk id="5" creationId="{B99A1CAC-750E-4E20-BFE3-511DE4899A3D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asterMk cId="1868557713" sldId="2147483878"/>
            <ac:spMk id="6" creationId="{1740810B-18EB-42B8-B645-D792FACA66DD}"/>
          </ac:spMkLst>
        </pc:sp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1868557713" sldId="2147483878"/>
            <pc:sldLayoutMk cId="2954454336" sldId="2147483879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868557713" sldId="2147483878"/>
              <pc:sldLayoutMk cId="2954454336" sldId="2147483879"/>
              <ac:spMk id="2" creationId="{8C4E759C-AE60-461D-8811-5E4C3153E896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868557713" sldId="2147483878"/>
              <pc:sldLayoutMk cId="2954454336" sldId="2147483879"/>
              <ac:spMk id="3" creationId="{CCFC7BF6-3B29-4719-9BA1-930DB933D3CE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1868557713" sldId="2147483878"/>
            <pc:sldLayoutMk cId="4132989964" sldId="2147483881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868557713" sldId="2147483878"/>
              <pc:sldLayoutMk cId="4132989964" sldId="2147483881"/>
              <ac:spMk id="2" creationId="{6AD65983-F4E0-4313-AEC9-53002BBE6B71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868557713" sldId="2147483878"/>
              <pc:sldLayoutMk cId="4132989964" sldId="2147483881"/>
              <ac:spMk id="3" creationId="{560B2FBE-F83E-4D35-AF63-92DDB301BAD9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1868557713" sldId="2147483878"/>
            <pc:sldLayoutMk cId="3621410215" sldId="2147483882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868557713" sldId="2147483878"/>
              <pc:sldLayoutMk cId="3621410215" sldId="2147483882"/>
              <ac:spMk id="3" creationId="{EE8B8825-B325-4AE6-92CC-4356E2088644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868557713" sldId="2147483878"/>
              <pc:sldLayoutMk cId="3621410215" sldId="2147483882"/>
              <ac:spMk id="4" creationId="{6B419600-7103-4B7A-A434-A1B341B6581E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1868557713" sldId="2147483878"/>
            <pc:sldLayoutMk cId="2718932031" sldId="2147483883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868557713" sldId="2147483878"/>
              <pc:sldLayoutMk cId="2718932031" sldId="2147483883"/>
              <ac:spMk id="2" creationId="{8F8252D6-7B10-4CCF-96E4-3F2F5A76B398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868557713" sldId="2147483878"/>
              <pc:sldLayoutMk cId="2718932031" sldId="2147483883"/>
              <ac:spMk id="3" creationId="{55BC73CE-7906-4959-AB4C-6FBDC4F6A35B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868557713" sldId="2147483878"/>
              <pc:sldLayoutMk cId="2718932031" sldId="2147483883"/>
              <ac:spMk id="4" creationId="{5E571B28-C285-4485-87F0-AEF40FCF179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868557713" sldId="2147483878"/>
              <pc:sldLayoutMk cId="2718932031" sldId="2147483883"/>
              <ac:spMk id="5" creationId="{36F33933-8AF4-4258-A90D-0A0D72E730B8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868557713" sldId="2147483878"/>
              <pc:sldLayoutMk cId="2718932031" sldId="2147483883"/>
              <ac:spMk id="6" creationId="{9B482A2D-BD5A-4AFA-A982-5C0B00A62CE5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1868557713" sldId="2147483878"/>
            <pc:sldLayoutMk cId="478326380" sldId="2147483886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868557713" sldId="2147483878"/>
              <pc:sldLayoutMk cId="478326380" sldId="2147483886"/>
              <ac:spMk id="2" creationId="{19F48403-F5FB-4FA9-8D49-C407FF23D54C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868557713" sldId="2147483878"/>
              <pc:sldLayoutMk cId="478326380" sldId="2147483886"/>
              <ac:spMk id="3" creationId="{9072AB56-164B-41EB-AB4D-5814E3148744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868557713" sldId="2147483878"/>
              <pc:sldLayoutMk cId="478326380" sldId="2147483886"/>
              <ac:spMk id="4" creationId="{567367BB-69C0-4437-BC56-A14C577DB5C3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1868557713" sldId="2147483878"/>
            <pc:sldLayoutMk cId="3991091523" sldId="2147483887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868557713" sldId="2147483878"/>
              <pc:sldLayoutMk cId="3991091523" sldId="2147483887"/>
              <ac:spMk id="2" creationId="{4DEA7AFF-A6A6-482D-90CE-E8B20FE17A5B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868557713" sldId="2147483878"/>
              <pc:sldLayoutMk cId="3991091523" sldId="2147483887"/>
              <ac:spMk id="3" creationId="{8463C451-C617-4FEC-A1EB-BD2262517F89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868557713" sldId="2147483878"/>
              <pc:sldLayoutMk cId="3991091523" sldId="2147483887"/>
              <ac:spMk id="4" creationId="{03AB2B36-BFBA-47A2-920F-DAD250CAC712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1868557713" sldId="2147483878"/>
            <pc:sldLayoutMk cId="1531782952" sldId="2147483889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868557713" sldId="2147483878"/>
              <pc:sldLayoutMk cId="1531782952" sldId="2147483889"/>
              <ac:spMk id="2" creationId="{84046B52-D2A6-4240-AD1F-7480237E778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1868557713" sldId="2147483878"/>
              <pc:sldLayoutMk cId="1531782952" sldId="2147483889"/>
              <ac:spMk id="3" creationId="{CB07A2DF-6F5D-4013-A50F-432D477F5E63}"/>
            </ac:spMkLst>
          </pc:spChg>
        </pc:sldLayoutChg>
      </pc:sldMasterChg>
      <pc:sldMasterChg chg="modSp modSldLayout">
        <pc:chgData name="Leah Montner Dixon" userId="d5b2ae9e-9213-4442-b7df-4db8cbe51e5d" providerId="ADAL" clId="{1D1B7637-C4B9-4463-869F-28E9A9FFE8DC}" dt="2024-04-24T17:08:33.275" v="43"/>
        <pc:sldMasterMkLst>
          <pc:docMk/>
          <pc:sldMasterMk cId="4056484013" sldId="2147483890"/>
        </pc:sldMasterMkLst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asterMk cId="4056484013" sldId="2147483890"/>
            <ac:spMk id="2" creationId="{0F44DC67-6DB7-4F5D-A26D-2E4937C558F2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asterMk cId="4056484013" sldId="2147483890"/>
            <ac:spMk id="3" creationId="{9BAAD199-1DC0-4D3D-9CDE-E6FF5F89D203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asterMk cId="4056484013" sldId="2147483890"/>
            <ac:spMk id="5" creationId="{0972A25F-7DCA-489E-AE91-407134B725C0}"/>
          </ac:spMkLst>
        </pc:spChg>
        <pc:spChg chg="mod">
          <ac:chgData name="Leah Montner Dixon" userId="d5b2ae9e-9213-4442-b7df-4db8cbe51e5d" providerId="ADAL" clId="{1D1B7637-C4B9-4463-869F-28E9A9FFE8DC}" dt="2024-04-24T17:08:33.275" v="43"/>
          <ac:spMkLst>
            <pc:docMk/>
            <pc:sldMasterMk cId="4056484013" sldId="2147483890"/>
            <ac:spMk id="6" creationId="{436EF800-22AA-44EE-B007-4A56DC793928}"/>
          </ac:spMkLst>
        </pc:sp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4056484013" sldId="2147483890"/>
            <pc:sldLayoutMk cId="2018991220" sldId="2147483891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2018991220" sldId="2147483891"/>
              <ac:spMk id="7" creationId="{4672CB73-B7D0-4B5C-B373-6B80D38E06E5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2018991220" sldId="2147483891"/>
              <ac:spMk id="40" creationId="{01EB64D6-155D-4985-AC55-BA92A00A6493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2018991220" sldId="2147483891"/>
              <ac:spMk id="42" creationId="{40AF7A32-2B20-4C16-BCAE-4141FBBD7522}"/>
            </ac:spMkLst>
          </pc:spChg>
          <pc:picChg chg="mod">
            <ac:chgData name="Leah Montner Dixon" userId="d5b2ae9e-9213-4442-b7df-4db8cbe51e5d" providerId="ADAL" clId="{1D1B7637-C4B9-4463-869F-28E9A9FFE8DC}" dt="2024-04-24T17:08:33.275" v="43"/>
            <ac:picMkLst>
              <pc:docMk/>
              <pc:sldMasterMk cId="4056484013" sldId="2147483890"/>
              <pc:sldLayoutMk cId="2018991220" sldId="2147483891"/>
              <ac:picMk id="19" creationId="{73675C42-201E-4C63-A839-40455D5457A7}"/>
            </ac:picMkLst>
          </pc:pic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4056484013" sldId="2147483890"/>
            <pc:sldLayoutMk cId="1809454780" sldId="2147483892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1809454780" sldId="2147483892"/>
              <ac:spMk id="7" creationId="{4672CB73-B7D0-4B5C-B373-6B80D38E06E5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1809454780" sldId="2147483892"/>
              <ac:spMk id="40" creationId="{01EB64D6-155D-4985-AC55-BA92A00A6493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1809454780" sldId="2147483892"/>
              <ac:spMk id="42" creationId="{40AF7A32-2B20-4C16-BCAE-4141FBBD7522}"/>
            </ac:spMkLst>
          </pc:spChg>
          <pc:picChg chg="mod">
            <ac:chgData name="Leah Montner Dixon" userId="d5b2ae9e-9213-4442-b7df-4db8cbe51e5d" providerId="ADAL" clId="{1D1B7637-C4B9-4463-869F-28E9A9FFE8DC}" dt="2024-04-24T17:08:33.275" v="43"/>
            <ac:picMkLst>
              <pc:docMk/>
              <pc:sldMasterMk cId="4056484013" sldId="2147483890"/>
              <pc:sldLayoutMk cId="1809454780" sldId="2147483892"/>
              <ac:picMk id="14" creationId="{75BB585C-EC61-43F1-BD9D-EF637B312CFD}"/>
            </ac:picMkLst>
          </pc:pic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4056484013" sldId="2147483890"/>
            <pc:sldLayoutMk cId="3063221914" sldId="2147483893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3063221914" sldId="2147483893"/>
              <ac:spMk id="7" creationId="{4672CB73-B7D0-4B5C-B373-6B80D38E06E5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3063221914" sldId="2147483893"/>
              <ac:spMk id="18" creationId="{6D80F0B0-7D2E-427E-A8EE-F1A24FDE178F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3063221914" sldId="2147483893"/>
              <ac:spMk id="19" creationId="{4C8656D2-0BCD-4D9E-8F00-7780B7131796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3063221914" sldId="2147483893"/>
              <ac:spMk id="20" creationId="{C5135115-035E-4731-A0DD-DB53C55C4BEB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3063221914" sldId="2147483893"/>
              <ac:spMk id="21" creationId="{D31CED2B-ADE8-4C17-A013-0B7D47F71F36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3063221914" sldId="2147483893"/>
              <ac:spMk id="35" creationId="{779B80E8-461F-4DCB-ACB0-9B2E25BDBF5F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3063221914" sldId="2147483893"/>
              <ac:spMk id="40" creationId="{01EB64D6-155D-4985-AC55-BA92A00A6493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3063221914" sldId="2147483893"/>
              <ac:spMk id="42" creationId="{40AF7A32-2B20-4C16-BCAE-4141FBBD7522}"/>
            </ac:spMkLst>
          </pc:spChg>
          <pc:grpChg chg="mod">
            <ac:chgData name="Leah Montner Dixon" userId="d5b2ae9e-9213-4442-b7df-4db8cbe51e5d" providerId="ADAL" clId="{1D1B7637-C4B9-4463-869F-28E9A9FFE8DC}" dt="2024-04-24T17:08:33.275" v="43"/>
            <ac:grpSpMkLst>
              <pc:docMk/>
              <pc:sldMasterMk cId="4056484013" sldId="2147483890"/>
              <pc:sldLayoutMk cId="3063221914" sldId="2147483893"/>
              <ac:grpSpMk id="14" creationId="{D8F192F2-B546-4826-B294-F211C3519C59}"/>
            </ac:grpSpMkLst>
          </pc:grpChg>
          <pc:grpChg chg="mod">
            <ac:chgData name="Leah Montner Dixon" userId="d5b2ae9e-9213-4442-b7df-4db8cbe51e5d" providerId="ADAL" clId="{1D1B7637-C4B9-4463-869F-28E9A9FFE8DC}" dt="2024-04-24T17:08:33.275" v="43"/>
            <ac:grpSpMkLst>
              <pc:docMk/>
              <pc:sldMasterMk cId="4056484013" sldId="2147483890"/>
              <pc:sldLayoutMk cId="3063221914" sldId="2147483893"/>
              <ac:grpSpMk id="16" creationId="{A6E623F0-2880-418B-B1FC-A7527A707898}"/>
            </ac:grpSpMkLst>
          </pc:grpChg>
          <pc:picChg chg="mod">
            <ac:chgData name="Leah Montner Dixon" userId="d5b2ae9e-9213-4442-b7df-4db8cbe51e5d" providerId="ADAL" clId="{1D1B7637-C4B9-4463-869F-28E9A9FFE8DC}" dt="2024-04-24T17:08:33.275" v="43"/>
            <ac:picMkLst>
              <pc:docMk/>
              <pc:sldMasterMk cId="4056484013" sldId="2147483890"/>
              <pc:sldLayoutMk cId="3063221914" sldId="2147483893"/>
              <ac:picMk id="15" creationId="{83FD563D-15A4-4249-8A4F-D144B04BF9AA}"/>
            </ac:picMkLst>
          </pc:pic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4056484013" sldId="2147483890"/>
            <pc:sldLayoutMk cId="2389362878" sldId="2147483894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2389362878" sldId="2147483894"/>
              <ac:spMk id="4" creationId="{2C165B6C-ACCE-49BB-85E1-400AE3835243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2389362878" sldId="2147483894"/>
              <ac:spMk id="7" creationId="{4672CB73-B7D0-4B5C-B373-6B80D38E06E5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2389362878" sldId="2147483894"/>
              <ac:spMk id="42" creationId="{40AF7A32-2B20-4C16-BCAE-4141FBBD7522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4056484013" sldId="2147483890"/>
            <pc:sldLayoutMk cId="937426034" sldId="2147483895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937426034" sldId="2147483895"/>
              <ac:spMk id="3" creationId="{FCDF608D-2C25-4B83-8657-A6618BA34C9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937426034" sldId="2147483895"/>
              <ac:spMk id="7" creationId="{4672CB73-B7D0-4B5C-B373-6B80D38E06E5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937426034" sldId="2147483895"/>
              <ac:spMk id="42" creationId="{40AF7A32-2B20-4C16-BCAE-4141FBBD7522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4056484013" sldId="2147483890"/>
            <pc:sldLayoutMk cId="1882408541" sldId="2147483896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1882408541" sldId="2147483896"/>
              <ac:spMk id="13" creationId="{FF43C99B-7FF5-4062-A7C8-38F7CA47F335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1882408541" sldId="2147483896"/>
              <ac:spMk id="16" creationId="{8C7477C8-3841-480E-8DF8-6EF41DB4215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1882408541" sldId="2147483896"/>
              <ac:spMk id="17" creationId="{17409F1D-6D06-425D-B339-9EDBA0249CDC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4056484013" sldId="2147483890"/>
            <pc:sldLayoutMk cId="1450856908" sldId="2147483897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1450856908" sldId="2147483897"/>
              <ac:spMk id="15" creationId="{C9B518C0-D923-49F9-BE87-803A528FC704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1450856908" sldId="2147483897"/>
              <ac:spMk id="16" creationId="{8C7477C8-3841-480E-8DF8-6EF41DB4215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1450856908" sldId="2147483897"/>
              <ac:spMk id="17" creationId="{17409F1D-6D06-425D-B339-9EDBA0249CDC}"/>
            </ac:spMkLst>
          </pc:sp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4056484013" sldId="2147483890"/>
            <pc:sldLayoutMk cId="3631960813" sldId="2147483898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3631960813" sldId="2147483898"/>
              <ac:spMk id="19" creationId="{E8B4351C-CC4F-43F6-8D34-4F84EE862D45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3631960813" sldId="2147483898"/>
              <ac:spMk id="21" creationId="{C14B39AA-3975-4DE3-B79A-CD9AA20DFC71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3631960813" sldId="2147483898"/>
              <ac:spMk id="22" creationId="{BE126341-BFB4-40A6-8CA7-96E1F96F8B69}"/>
            </ac:spMkLst>
          </pc:spChg>
          <pc:picChg chg="mod">
            <ac:chgData name="Leah Montner Dixon" userId="d5b2ae9e-9213-4442-b7df-4db8cbe51e5d" providerId="ADAL" clId="{1D1B7637-C4B9-4463-869F-28E9A9FFE8DC}" dt="2024-04-24T17:08:33.275" v="43"/>
            <ac:picMkLst>
              <pc:docMk/>
              <pc:sldMasterMk cId="4056484013" sldId="2147483890"/>
              <pc:sldLayoutMk cId="3631960813" sldId="2147483898"/>
              <ac:picMk id="18" creationId="{5DA54748-06E3-4CA2-B780-EC166E8E14BD}"/>
            </ac:picMkLst>
          </pc:pic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4056484013" sldId="2147483890"/>
            <pc:sldLayoutMk cId="3907596412" sldId="2147483899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3907596412" sldId="2147483899"/>
              <ac:spMk id="2" creationId="{8C70B2D3-B7BC-438A-B3B8-3C2058306F7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3907596412" sldId="2147483899"/>
              <ac:spMk id="4" creationId="{6BF67735-2428-4A46-B5ED-47276EA6199B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3907596412" sldId="2147483899"/>
              <ac:spMk id="10" creationId="{F0993FC6-E7E8-466C-89E3-69B4A022152A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3907596412" sldId="2147483899"/>
              <ac:spMk id="11" creationId="{42CACE20-FD0B-4F9D-A4BC-AE2A7E72A88C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3907596412" sldId="2147483899"/>
              <ac:spMk id="12" creationId="{6CC3C017-36D2-42CF-BFCD-44F9E1673CD5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3907596412" sldId="2147483899"/>
              <ac:spMk id="13" creationId="{057A8697-DFFC-4489-B86A-5B963F67777F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3907596412" sldId="2147483899"/>
              <ac:spMk id="14" creationId="{E6CCBF70-FAFA-4B0D-8F0F-A11A3E9E13F2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3907596412" sldId="2147483899"/>
              <ac:spMk id="16" creationId="{697D07EA-290D-41A0-977A-69A4329FF396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3907596412" sldId="2147483899"/>
              <ac:spMk id="20" creationId="{82380257-FCF6-437B-B5B9-C33365815398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3907596412" sldId="2147483899"/>
              <ac:spMk id="26" creationId="{85C4ED8E-45B5-4516-BDAC-AEA14AC460B5}"/>
            </ac:spMkLst>
          </pc:spChg>
          <pc:picChg chg="mod">
            <ac:chgData name="Leah Montner Dixon" userId="d5b2ae9e-9213-4442-b7df-4db8cbe51e5d" providerId="ADAL" clId="{1D1B7637-C4B9-4463-869F-28E9A9FFE8DC}" dt="2024-04-24T17:08:33.275" v="43"/>
            <ac:picMkLst>
              <pc:docMk/>
              <pc:sldMasterMk cId="4056484013" sldId="2147483890"/>
              <pc:sldLayoutMk cId="3907596412" sldId="2147483899"/>
              <ac:picMk id="29" creationId="{72F5DAE1-7448-4D6E-99F2-0165E4C47E28}"/>
            </ac:picMkLst>
          </pc:pic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4056484013" sldId="2147483890"/>
            <pc:sldLayoutMk cId="3809908048" sldId="2147483900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3809908048" sldId="2147483900"/>
              <ac:spMk id="2" creationId="{8C70B2D3-B7BC-438A-B3B8-3C2058306F7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3809908048" sldId="2147483900"/>
              <ac:spMk id="4" creationId="{6BF67735-2428-4A46-B5ED-47276EA6199B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3809908048" sldId="2147483900"/>
              <ac:spMk id="10" creationId="{F0993FC6-E7E8-466C-89E3-69B4A022152A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3809908048" sldId="2147483900"/>
              <ac:spMk id="11" creationId="{42CACE20-FD0B-4F9D-A4BC-AE2A7E72A88C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3809908048" sldId="2147483900"/>
              <ac:spMk id="12" creationId="{6CC3C017-36D2-42CF-BFCD-44F9E1673CD5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3809908048" sldId="2147483900"/>
              <ac:spMk id="13" creationId="{057A8697-DFFC-4489-B86A-5B963F67777F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3809908048" sldId="2147483900"/>
              <ac:spMk id="14" creationId="{E6CCBF70-FAFA-4B0D-8F0F-A11A3E9E13F2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3809908048" sldId="2147483900"/>
              <ac:spMk id="15" creationId="{53B62A3E-E214-4BCF-AD36-9D0C58A7EBEA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3809908048" sldId="2147483900"/>
              <ac:spMk id="26" creationId="{85C4ED8E-45B5-4516-BDAC-AEA14AC460B5}"/>
            </ac:spMkLst>
          </pc:spChg>
          <pc:picChg chg="mod">
            <ac:chgData name="Leah Montner Dixon" userId="d5b2ae9e-9213-4442-b7df-4db8cbe51e5d" providerId="ADAL" clId="{1D1B7637-C4B9-4463-869F-28E9A9FFE8DC}" dt="2024-04-24T17:08:33.275" v="43"/>
            <ac:picMkLst>
              <pc:docMk/>
              <pc:sldMasterMk cId="4056484013" sldId="2147483890"/>
              <pc:sldLayoutMk cId="3809908048" sldId="2147483900"/>
              <ac:picMk id="29" creationId="{72F5DAE1-7448-4D6E-99F2-0165E4C47E28}"/>
            </ac:picMkLst>
          </pc:pic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4056484013" sldId="2147483890"/>
            <pc:sldLayoutMk cId="1723992330" sldId="2147483901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1723992330" sldId="2147483901"/>
              <ac:spMk id="2" creationId="{8C70B2D3-B7BC-438A-B3B8-3C2058306F7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1723992330" sldId="2147483901"/>
              <ac:spMk id="4" creationId="{6BF67735-2428-4A46-B5ED-47276EA6199B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1723992330" sldId="2147483901"/>
              <ac:spMk id="10" creationId="{F0993FC6-E7E8-466C-89E3-69B4A022152A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1723992330" sldId="2147483901"/>
              <ac:spMk id="11" creationId="{42CACE20-FD0B-4F9D-A4BC-AE2A7E72A88C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1723992330" sldId="2147483901"/>
              <ac:spMk id="12" creationId="{6CC3C017-36D2-42CF-BFCD-44F9E1673CD5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1723992330" sldId="2147483901"/>
              <ac:spMk id="13" creationId="{057A8697-DFFC-4489-B86A-5B963F67777F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1723992330" sldId="2147483901"/>
              <ac:spMk id="14" creationId="{E6CCBF70-FAFA-4B0D-8F0F-A11A3E9E13F2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1723992330" sldId="2147483901"/>
              <ac:spMk id="15" creationId="{98F0979B-92F6-4472-A93A-A4673C35CF75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1723992330" sldId="2147483901"/>
              <ac:spMk id="20" creationId="{82380257-FCF6-437B-B5B9-C33365815398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1723992330" sldId="2147483901"/>
              <ac:spMk id="26" creationId="{85C4ED8E-45B5-4516-BDAC-AEA14AC460B5}"/>
            </ac:spMkLst>
          </pc:spChg>
          <pc:picChg chg="mod">
            <ac:chgData name="Leah Montner Dixon" userId="d5b2ae9e-9213-4442-b7df-4db8cbe51e5d" providerId="ADAL" clId="{1D1B7637-C4B9-4463-869F-28E9A9FFE8DC}" dt="2024-04-24T17:08:33.275" v="43"/>
            <ac:picMkLst>
              <pc:docMk/>
              <pc:sldMasterMk cId="4056484013" sldId="2147483890"/>
              <pc:sldLayoutMk cId="1723992330" sldId="2147483901"/>
              <ac:picMk id="29" creationId="{72F5DAE1-7448-4D6E-99F2-0165E4C47E28}"/>
            </ac:picMkLst>
          </pc:pic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4056484013" sldId="2147483890"/>
            <pc:sldLayoutMk cId="225119764" sldId="2147483902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225119764" sldId="2147483902"/>
              <ac:spMk id="2" creationId="{8C70B2D3-B7BC-438A-B3B8-3C2058306F7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225119764" sldId="2147483902"/>
              <ac:spMk id="4" creationId="{6BF67735-2428-4A46-B5ED-47276EA6199B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225119764" sldId="2147483902"/>
              <ac:spMk id="10" creationId="{F0993FC6-E7E8-466C-89E3-69B4A022152A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225119764" sldId="2147483902"/>
              <ac:spMk id="11" creationId="{42CACE20-FD0B-4F9D-A4BC-AE2A7E72A88C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225119764" sldId="2147483902"/>
              <ac:spMk id="13" creationId="{2E10F787-7274-462B-8B90-A25D467874DB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225119764" sldId="2147483902"/>
              <ac:spMk id="16" creationId="{26A58F6F-5C31-4CC5-9D83-5A25916CFC74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225119764" sldId="2147483902"/>
              <ac:spMk id="26" creationId="{85C4ED8E-45B5-4516-BDAC-AEA14AC460B5}"/>
            </ac:spMkLst>
          </pc:spChg>
          <pc:picChg chg="mod">
            <ac:chgData name="Leah Montner Dixon" userId="d5b2ae9e-9213-4442-b7df-4db8cbe51e5d" providerId="ADAL" clId="{1D1B7637-C4B9-4463-869F-28E9A9FFE8DC}" dt="2024-04-24T17:08:33.275" v="43"/>
            <ac:picMkLst>
              <pc:docMk/>
              <pc:sldMasterMk cId="4056484013" sldId="2147483890"/>
              <pc:sldLayoutMk cId="225119764" sldId="2147483902"/>
              <ac:picMk id="29" creationId="{72F5DAE1-7448-4D6E-99F2-0165E4C47E28}"/>
            </ac:picMkLst>
          </pc:pic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4056484013" sldId="2147483890"/>
            <pc:sldLayoutMk cId="4063779498" sldId="2147483903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4063779498" sldId="2147483903"/>
              <ac:spMk id="2" creationId="{8C70B2D3-B7BC-438A-B3B8-3C2058306F7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4063779498" sldId="2147483903"/>
              <ac:spMk id="4" creationId="{6BF67735-2428-4A46-B5ED-47276EA6199B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4063779498" sldId="2147483903"/>
              <ac:spMk id="10" creationId="{F0993FC6-E7E8-466C-89E3-69B4A022152A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4063779498" sldId="2147483903"/>
              <ac:spMk id="11" creationId="{DD61715A-46B0-4F0A-A964-84B00D5ECCD9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4063779498" sldId="2147483903"/>
              <ac:spMk id="17" creationId="{599546B6-68A1-4207-B0A7-81D7F95CF28F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4063779498" sldId="2147483903"/>
              <ac:spMk id="18" creationId="{04F8E2C0-F5FD-4F81-9C21-58227C898B26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4063779498" sldId="2147483903"/>
              <ac:spMk id="26" creationId="{85C4ED8E-45B5-4516-BDAC-AEA14AC460B5}"/>
            </ac:spMkLst>
          </pc:spChg>
          <pc:picChg chg="mod">
            <ac:chgData name="Leah Montner Dixon" userId="d5b2ae9e-9213-4442-b7df-4db8cbe51e5d" providerId="ADAL" clId="{1D1B7637-C4B9-4463-869F-28E9A9FFE8DC}" dt="2024-04-24T17:08:33.275" v="43"/>
            <ac:picMkLst>
              <pc:docMk/>
              <pc:sldMasterMk cId="4056484013" sldId="2147483890"/>
              <pc:sldLayoutMk cId="4063779498" sldId="2147483903"/>
              <ac:picMk id="29" creationId="{72F5DAE1-7448-4D6E-99F2-0165E4C47E28}"/>
            </ac:picMkLst>
          </pc:pic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4056484013" sldId="2147483890"/>
            <pc:sldLayoutMk cId="3992691303" sldId="2147483904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3992691303" sldId="2147483904"/>
              <ac:spMk id="2" creationId="{8C70B2D3-B7BC-438A-B3B8-3C2058306F7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3992691303" sldId="2147483904"/>
              <ac:spMk id="4" creationId="{6BF67735-2428-4A46-B5ED-47276EA6199B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3992691303" sldId="2147483904"/>
              <ac:spMk id="10" creationId="{F0993FC6-E7E8-466C-89E3-69B4A022152A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3992691303" sldId="2147483904"/>
              <ac:spMk id="12" creationId="{153CB6C2-878B-44E4-9375-E95DEDA9BE29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3992691303" sldId="2147483904"/>
              <ac:spMk id="17" creationId="{599546B6-68A1-4207-B0A7-81D7F95CF28F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3992691303" sldId="2147483904"/>
              <ac:spMk id="18" creationId="{04F8E2C0-F5FD-4F81-9C21-58227C898B26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3992691303" sldId="2147483904"/>
              <ac:spMk id="26" creationId="{85C4ED8E-45B5-4516-BDAC-AEA14AC460B5}"/>
            </ac:spMkLst>
          </pc:spChg>
          <pc:picChg chg="mod">
            <ac:chgData name="Leah Montner Dixon" userId="d5b2ae9e-9213-4442-b7df-4db8cbe51e5d" providerId="ADAL" clId="{1D1B7637-C4B9-4463-869F-28E9A9FFE8DC}" dt="2024-04-24T17:08:33.275" v="43"/>
            <ac:picMkLst>
              <pc:docMk/>
              <pc:sldMasterMk cId="4056484013" sldId="2147483890"/>
              <pc:sldLayoutMk cId="3992691303" sldId="2147483904"/>
              <ac:picMk id="29" creationId="{72F5DAE1-7448-4D6E-99F2-0165E4C47E28}"/>
            </ac:picMkLst>
          </pc:pic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4056484013" sldId="2147483890"/>
            <pc:sldLayoutMk cId="2995209509" sldId="2147483905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2995209509" sldId="2147483905"/>
              <ac:spMk id="2" creationId="{8C70B2D3-B7BC-438A-B3B8-3C2058306F7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2995209509" sldId="2147483905"/>
              <ac:spMk id="4" creationId="{6BF67735-2428-4A46-B5ED-47276EA6199B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2995209509" sldId="2147483905"/>
              <ac:spMk id="10" creationId="{F0993FC6-E7E8-466C-89E3-69B4A022152A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2995209509" sldId="2147483905"/>
              <ac:spMk id="15" creationId="{D52BC5D2-5C4D-4082-92FC-DDFD40B57583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2995209509" sldId="2147483905"/>
              <ac:spMk id="16" creationId="{67D136FC-C39E-4B56-A8A7-902EFCBE1E0E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2995209509" sldId="2147483905"/>
              <ac:spMk id="17" creationId="{599546B6-68A1-4207-B0A7-81D7F95CF28F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2995209509" sldId="2147483905"/>
              <ac:spMk id="18" creationId="{04F8E2C0-F5FD-4F81-9C21-58227C898B26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2995209509" sldId="2147483905"/>
              <ac:spMk id="19" creationId="{88629875-6B48-47C0-95E2-FCC671B7CB25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2995209509" sldId="2147483905"/>
              <ac:spMk id="20" creationId="{3852BDF8-9FCD-4338-9AB5-50F325D2E411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2995209509" sldId="2147483905"/>
              <ac:spMk id="26" creationId="{85C4ED8E-45B5-4516-BDAC-AEA14AC460B5}"/>
            </ac:spMkLst>
          </pc:spChg>
          <pc:picChg chg="mod">
            <ac:chgData name="Leah Montner Dixon" userId="d5b2ae9e-9213-4442-b7df-4db8cbe51e5d" providerId="ADAL" clId="{1D1B7637-C4B9-4463-869F-28E9A9FFE8DC}" dt="2024-04-24T17:08:33.275" v="43"/>
            <ac:picMkLst>
              <pc:docMk/>
              <pc:sldMasterMk cId="4056484013" sldId="2147483890"/>
              <pc:sldLayoutMk cId="2995209509" sldId="2147483905"/>
              <ac:picMk id="29" creationId="{72F5DAE1-7448-4D6E-99F2-0165E4C47E28}"/>
            </ac:picMkLst>
          </pc:pic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4056484013" sldId="2147483890"/>
            <pc:sldLayoutMk cId="230930925" sldId="2147483906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230930925" sldId="2147483906"/>
              <ac:spMk id="2" creationId="{8C70B2D3-B7BC-438A-B3B8-3C2058306F70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230930925" sldId="2147483906"/>
              <ac:spMk id="4" creationId="{6BF67735-2428-4A46-B5ED-47276EA6199B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230930925" sldId="2147483906"/>
              <ac:spMk id="10" creationId="{F0993FC6-E7E8-466C-89E3-69B4A022152A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230930925" sldId="2147483906"/>
              <ac:spMk id="15" creationId="{D52BC5D2-5C4D-4082-92FC-DDFD40B57583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230930925" sldId="2147483906"/>
              <ac:spMk id="16" creationId="{67D136FC-C39E-4B56-A8A7-902EFCBE1E0E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230930925" sldId="2147483906"/>
              <ac:spMk id="17" creationId="{599546B6-68A1-4207-B0A7-81D7F95CF28F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230930925" sldId="2147483906"/>
              <ac:spMk id="26" creationId="{85C4ED8E-45B5-4516-BDAC-AEA14AC460B5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230930925" sldId="2147483906"/>
              <ac:spMk id="28" creationId="{802D27AC-5BF8-4C33-A7A8-C234E04F2584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230930925" sldId="2147483906"/>
              <ac:spMk id="30" creationId="{ECD25102-B5CF-4D8F-A188-0B90FFE36B37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230930925" sldId="2147483906"/>
              <ac:spMk id="31" creationId="{9CCFC390-048E-4EBB-9396-1FD4F438ED5B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230930925" sldId="2147483906"/>
              <ac:spMk id="33" creationId="{C6038199-F004-41CF-A621-792EF2E2334E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230930925" sldId="2147483906"/>
              <ac:spMk id="34" creationId="{F4C0732F-6C0A-4BC8-A772-0B31EA2F4095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230930925" sldId="2147483906"/>
              <ac:spMk id="35" creationId="{0927B884-632A-48DD-93F1-D73F9AB1B6A0}"/>
            </ac:spMkLst>
          </pc:spChg>
          <pc:picChg chg="mod">
            <ac:chgData name="Leah Montner Dixon" userId="d5b2ae9e-9213-4442-b7df-4db8cbe51e5d" providerId="ADAL" clId="{1D1B7637-C4B9-4463-869F-28E9A9FFE8DC}" dt="2024-04-24T17:08:33.275" v="43"/>
            <ac:picMkLst>
              <pc:docMk/>
              <pc:sldMasterMk cId="4056484013" sldId="2147483890"/>
              <pc:sldLayoutMk cId="230930925" sldId="2147483906"/>
              <ac:picMk id="29" creationId="{72F5DAE1-7448-4D6E-99F2-0165E4C47E28}"/>
            </ac:picMkLst>
          </pc:pic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4056484013" sldId="2147483890"/>
            <pc:sldLayoutMk cId="1765327477" sldId="2147483907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1765327477" sldId="2147483907"/>
              <ac:spMk id="4" creationId="{6BF67735-2428-4A46-B5ED-47276EA6199B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1765327477" sldId="2147483907"/>
              <ac:spMk id="26" creationId="{85C4ED8E-45B5-4516-BDAC-AEA14AC460B5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1765327477" sldId="2147483907"/>
              <ac:spMk id="36" creationId="{209BC04F-D5E4-4393-95C5-0F6591B855CF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1765327477" sldId="2147483907"/>
              <ac:spMk id="37" creationId="{7EBAC2CF-6AD1-476C-87B2-C06C9115D2FD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1765327477" sldId="2147483907"/>
              <ac:spMk id="39" creationId="{D0AEA13F-698D-439D-9EAB-368901F325E2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1765327477" sldId="2147483907"/>
              <ac:spMk id="40" creationId="{68FF66F6-B1C9-4BCD-8487-95074D9814E4}"/>
            </ac:spMkLst>
          </pc:spChg>
          <pc:picChg chg="mod">
            <ac:chgData name="Leah Montner Dixon" userId="d5b2ae9e-9213-4442-b7df-4db8cbe51e5d" providerId="ADAL" clId="{1D1B7637-C4B9-4463-869F-28E9A9FFE8DC}" dt="2024-04-24T17:08:33.275" v="43"/>
            <ac:picMkLst>
              <pc:docMk/>
              <pc:sldMasterMk cId="4056484013" sldId="2147483890"/>
              <pc:sldLayoutMk cId="1765327477" sldId="2147483907"/>
              <ac:picMk id="29" creationId="{72F5DAE1-7448-4D6E-99F2-0165E4C47E28}"/>
            </ac:picMkLst>
          </pc:pic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4056484013" sldId="2147483890"/>
            <pc:sldLayoutMk cId="1212716344" sldId="2147483908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1212716344" sldId="2147483908"/>
              <ac:spMk id="4" creationId="{6BF67735-2428-4A46-B5ED-47276EA6199B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1212716344" sldId="2147483908"/>
              <ac:spMk id="14" creationId="{5A570DFD-BCDE-4B1E-983F-549B0B01A3E8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1212716344" sldId="2147483908"/>
              <ac:spMk id="16" creationId="{9AA4763E-9535-48D9-A7A0-47BAE8826A73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1212716344" sldId="2147483908"/>
              <ac:spMk id="17" creationId="{A8C92DB9-E053-4A8E-AD46-ECD172D91BD6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1212716344" sldId="2147483908"/>
              <ac:spMk id="26" creationId="{85C4ED8E-45B5-4516-BDAC-AEA14AC460B5}"/>
            </ac:spMkLst>
          </pc:spChg>
          <pc:picChg chg="mod">
            <ac:chgData name="Leah Montner Dixon" userId="d5b2ae9e-9213-4442-b7df-4db8cbe51e5d" providerId="ADAL" clId="{1D1B7637-C4B9-4463-869F-28E9A9FFE8DC}" dt="2024-04-24T17:08:33.275" v="43"/>
            <ac:picMkLst>
              <pc:docMk/>
              <pc:sldMasterMk cId="4056484013" sldId="2147483890"/>
              <pc:sldLayoutMk cId="1212716344" sldId="2147483908"/>
              <ac:picMk id="29" creationId="{72F5DAE1-7448-4D6E-99F2-0165E4C47E28}"/>
            </ac:picMkLst>
          </pc:picChg>
        </pc:sldLayoutChg>
        <pc:sldLayoutChg chg="modSp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4056484013" sldId="2147483890"/>
            <pc:sldLayoutMk cId="1658814018" sldId="2147483909"/>
          </pc:sldLayoutMkLst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1658814018" sldId="2147483909"/>
              <ac:spMk id="4" creationId="{6BF67735-2428-4A46-B5ED-47276EA6199B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1658814018" sldId="2147483909"/>
              <ac:spMk id="14" creationId="{5A570DFD-BCDE-4B1E-983F-549B0B01A3E8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1658814018" sldId="2147483909"/>
              <ac:spMk id="16" creationId="{9AA4763E-9535-48D9-A7A0-47BAE8826A73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1658814018" sldId="2147483909"/>
              <ac:spMk id="17" creationId="{A8C92DB9-E053-4A8E-AD46-ECD172D91BD6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1658814018" sldId="2147483909"/>
              <ac:spMk id="26" creationId="{85C4ED8E-45B5-4516-BDAC-AEA14AC460B5}"/>
            </ac:spMkLst>
          </pc:spChg>
          <pc:picChg chg="mod">
            <ac:chgData name="Leah Montner Dixon" userId="d5b2ae9e-9213-4442-b7df-4db8cbe51e5d" providerId="ADAL" clId="{1D1B7637-C4B9-4463-869F-28E9A9FFE8DC}" dt="2024-04-24T17:08:33.275" v="43"/>
            <ac:picMkLst>
              <pc:docMk/>
              <pc:sldMasterMk cId="4056484013" sldId="2147483890"/>
              <pc:sldLayoutMk cId="1658814018" sldId="2147483909"/>
              <ac:picMk id="29" creationId="{72F5DAE1-7448-4D6E-99F2-0165E4C47E28}"/>
            </ac:picMkLst>
          </pc:picChg>
        </pc:sldLayoutChg>
        <pc:sldLayoutChg chg="delSp modSp mod">
          <pc:chgData name="Leah Montner Dixon" userId="d5b2ae9e-9213-4442-b7df-4db8cbe51e5d" providerId="ADAL" clId="{1D1B7637-C4B9-4463-869F-28E9A9FFE8DC}" dt="2024-04-24T17:08:33.275" v="43"/>
          <pc:sldLayoutMkLst>
            <pc:docMk/>
            <pc:sldMasterMk cId="4056484013" sldId="2147483890"/>
            <pc:sldLayoutMk cId="531215267" sldId="2147483910"/>
          </pc:sldLayoutMkLst>
          <pc:spChg chg="del">
            <ac:chgData name="Leah Montner Dixon" userId="d5b2ae9e-9213-4442-b7df-4db8cbe51e5d" providerId="ADAL" clId="{1D1B7637-C4B9-4463-869F-28E9A9FFE8DC}" dt="2024-04-10T16:42:31.696" v="24" actId="478"/>
            <ac:spMkLst>
              <pc:docMk/>
              <pc:sldMasterMk cId="4056484013" sldId="2147483890"/>
              <pc:sldLayoutMk cId="531215267" sldId="2147483910"/>
              <ac:spMk id="4" creationId="{6BF67735-2428-4A46-B5ED-47276EA6199B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531215267" sldId="2147483910"/>
              <ac:spMk id="10" creationId="{79C8366E-4551-45B5-8315-BAD7D7822044}"/>
            </ac:spMkLst>
          </pc:spChg>
          <pc:spChg chg="mod">
            <ac:chgData name="Leah Montner Dixon" userId="d5b2ae9e-9213-4442-b7df-4db8cbe51e5d" providerId="ADAL" clId="{1D1B7637-C4B9-4463-869F-28E9A9FFE8DC}" dt="2024-04-24T17:08:33.275" v="43"/>
            <ac:spMkLst>
              <pc:docMk/>
              <pc:sldMasterMk cId="4056484013" sldId="2147483890"/>
              <pc:sldLayoutMk cId="531215267" sldId="2147483910"/>
              <ac:spMk id="12" creationId="{FA376403-1F8F-4447-BF16-CD9AD84E53A2}"/>
            </ac:spMkLst>
          </pc:spChg>
          <pc:spChg chg="del">
            <ac:chgData name="Leah Montner Dixon" userId="d5b2ae9e-9213-4442-b7df-4db8cbe51e5d" providerId="ADAL" clId="{1D1B7637-C4B9-4463-869F-28E9A9FFE8DC}" dt="2024-04-10T16:42:31.696" v="24" actId="478"/>
            <ac:spMkLst>
              <pc:docMk/>
              <pc:sldMasterMk cId="4056484013" sldId="2147483890"/>
              <pc:sldLayoutMk cId="531215267" sldId="2147483910"/>
              <ac:spMk id="26" creationId="{85C4ED8E-45B5-4516-BDAC-AEA14AC460B5}"/>
            </ac:spMkLst>
          </pc:spChg>
          <pc:picChg chg="del">
            <ac:chgData name="Leah Montner Dixon" userId="d5b2ae9e-9213-4442-b7df-4db8cbe51e5d" providerId="ADAL" clId="{1D1B7637-C4B9-4463-869F-28E9A9FFE8DC}" dt="2024-04-10T16:42:31.696" v="24" actId="478"/>
            <ac:picMkLst>
              <pc:docMk/>
              <pc:sldMasterMk cId="4056484013" sldId="2147483890"/>
              <pc:sldLayoutMk cId="531215267" sldId="2147483910"/>
              <ac:picMk id="29" creationId="{72F5DAE1-7448-4D6E-99F2-0165E4C47E28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0.64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4E-453D-8ECC-6BE6D64EF4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0.36</c:v>
                </c:pt>
                <c:pt idx="1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4E-453D-8ECC-6BE6D64EF4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497273807"/>
        <c:axId val="1585094575"/>
      </c:barChart>
      <c:catAx>
        <c:axId val="149727380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85094575"/>
        <c:crosses val="autoZero"/>
        <c:auto val="1"/>
        <c:lblAlgn val="ctr"/>
        <c:lblOffset val="100"/>
        <c:noMultiLvlLbl val="0"/>
      </c:catAx>
      <c:valAx>
        <c:axId val="158509457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97273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rgbClr val="002060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</c:v>
                </c:pt>
                <c:pt idx="1">
                  <c:v>0.46</c:v>
                </c:pt>
                <c:pt idx="2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3F-4CA0-A58B-D09459744E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0.5</c:v>
                </c:pt>
                <c:pt idx="1">
                  <c:v>0.54</c:v>
                </c:pt>
                <c:pt idx="2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3F-4CA0-A58B-D09459744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497273807"/>
        <c:axId val="1585094575"/>
      </c:barChart>
      <c:catAx>
        <c:axId val="1497273807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85094575"/>
        <c:crosses val="autoZero"/>
        <c:auto val="1"/>
        <c:lblAlgn val="ctr"/>
        <c:lblOffset val="100"/>
        <c:noMultiLvlLbl val="0"/>
      </c:catAx>
      <c:valAx>
        <c:axId val="158509457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97273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rgbClr val="002060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0.24099999999999999</c:v>
                </c:pt>
                <c:pt idx="1">
                  <c:v>0.22700000000000001</c:v>
                </c:pt>
                <c:pt idx="2">
                  <c:v>0.21299999999999999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D4-4E0B-80EC-701D7F9BED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0.75900000000000001</c:v>
                </c:pt>
                <c:pt idx="1">
                  <c:v>0.77300000000000002</c:v>
                </c:pt>
                <c:pt idx="2">
                  <c:v>0.78700000000000003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D4-4E0B-80EC-701D7F9BED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497273807"/>
        <c:axId val="1585094575"/>
      </c:barChart>
      <c:catAx>
        <c:axId val="1497273807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85094575"/>
        <c:crosses val="autoZero"/>
        <c:auto val="1"/>
        <c:lblAlgn val="ctr"/>
        <c:lblOffset val="100"/>
        <c:noMultiLvlLbl val="0"/>
      </c:catAx>
      <c:valAx>
        <c:axId val="158509457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97273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rgbClr val="002060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49120570085747"/>
          <c:y val="9.9740043063704736E-2"/>
          <c:w val="0.75391427230106833"/>
          <c:h val="0.900259956936295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 Resonance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40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Unaided Resonance Lift %</c:v>
                </c:pt>
                <c:pt idx="1">
                  <c:v>Purchase Intent Lift %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2.9</c:v>
                </c:pt>
                <c:pt idx="1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99-40B9-AF83-15F31950B3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Resonance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rgbClr val="00BFF2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Unaided Resonance Lift %</c:v>
                </c:pt>
                <c:pt idx="1">
                  <c:v>Purchase Intent Lift %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4.7</c:v>
                </c:pt>
                <c:pt idx="1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99-40B9-AF83-15F31950B3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83349775"/>
        <c:axId val="1583350735"/>
      </c:barChart>
      <c:catAx>
        <c:axId val="158334977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583350735"/>
        <c:crosses val="autoZero"/>
        <c:auto val="1"/>
        <c:lblAlgn val="ctr"/>
        <c:lblOffset val="100"/>
        <c:noMultiLvlLbl val="0"/>
      </c:catAx>
      <c:valAx>
        <c:axId val="1583350735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583349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800523040266972"/>
          <c:y val="3.1403058186756448E-2"/>
          <c:w val="0.43192280929177551"/>
          <c:h val="4.64789987981465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rgbClr val="00206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rgbClr val="002060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E7A584-D8B3-481A-8299-9D34D7598A78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301C9BEB-D2AE-4607-9018-9E182481D3AD}">
      <dgm:prSet phldrT="[Text]" custT="1"/>
      <dgm:spPr>
        <a:solidFill>
          <a:srgbClr val="00BFF2"/>
        </a:solidFill>
      </dgm:spPr>
      <dgm:t>
        <a:bodyPr/>
        <a:lstStyle/>
        <a:p>
          <a:r>
            <a:rPr lang="en-US" sz="6000" b="1">
              <a:solidFill>
                <a:schemeClr val="bg1"/>
              </a:solidFill>
              <a:latin typeface="Helvetica" panose="020B0403020202020204" pitchFamily="34" charset="0"/>
            </a:rPr>
            <a:t>Awareness</a:t>
          </a:r>
          <a:endParaRPr lang="en-US" sz="2800" b="1">
            <a:solidFill>
              <a:schemeClr val="bg1"/>
            </a:solidFill>
            <a:latin typeface="Helvetica" panose="020B0403020202020204" pitchFamily="34" charset="0"/>
          </a:endParaRPr>
        </a:p>
      </dgm:t>
    </dgm:pt>
    <dgm:pt modelId="{0C8E3764-AFF1-478A-8C5F-A6B5110FA558}" type="parTrans" cxnId="{8DF2BC0C-AF0D-4AF9-868F-05050E6D433A}">
      <dgm:prSet/>
      <dgm:spPr/>
      <dgm:t>
        <a:bodyPr/>
        <a:lstStyle/>
        <a:p>
          <a:endParaRPr lang="en-US"/>
        </a:p>
      </dgm:t>
    </dgm:pt>
    <dgm:pt modelId="{A3EDAD6D-0302-4916-81AE-C265C6CDF3E1}" type="sibTrans" cxnId="{8DF2BC0C-AF0D-4AF9-868F-05050E6D433A}">
      <dgm:prSet/>
      <dgm:spPr/>
      <dgm:t>
        <a:bodyPr/>
        <a:lstStyle/>
        <a:p>
          <a:endParaRPr lang="en-US"/>
        </a:p>
      </dgm:t>
    </dgm:pt>
    <dgm:pt modelId="{B0ED68C7-BB32-4327-9397-07BDCA95BC49}">
      <dgm:prSet phldrT="[Text]" custT="1"/>
      <dgm:spPr>
        <a:solidFill>
          <a:srgbClr val="ED3C8D"/>
        </a:solidFill>
      </dgm:spPr>
      <dgm:t>
        <a:bodyPr/>
        <a:lstStyle/>
        <a:p>
          <a:r>
            <a:rPr lang="en-US" sz="6000" b="1">
              <a:solidFill>
                <a:schemeClr val="bg1"/>
              </a:solidFill>
              <a:latin typeface="Helvetica" panose="020B0403020202020204" pitchFamily="34" charset="0"/>
            </a:rPr>
            <a:t>Consideration</a:t>
          </a:r>
        </a:p>
      </dgm:t>
    </dgm:pt>
    <dgm:pt modelId="{6FB849AE-C401-4B2C-80FF-AC24BD1644F7}" type="parTrans" cxnId="{78EED748-52FD-4017-9A9A-5AAF229F6015}">
      <dgm:prSet/>
      <dgm:spPr/>
      <dgm:t>
        <a:bodyPr/>
        <a:lstStyle/>
        <a:p>
          <a:endParaRPr lang="en-US"/>
        </a:p>
      </dgm:t>
    </dgm:pt>
    <dgm:pt modelId="{E6174B6B-6B63-4438-8534-D3238C43A920}" type="sibTrans" cxnId="{78EED748-52FD-4017-9A9A-5AAF229F6015}">
      <dgm:prSet/>
      <dgm:spPr/>
      <dgm:t>
        <a:bodyPr/>
        <a:lstStyle/>
        <a:p>
          <a:endParaRPr lang="en-US"/>
        </a:p>
      </dgm:t>
    </dgm:pt>
    <dgm:pt modelId="{A48F22B7-481D-432E-BBDC-15851CB26E71}">
      <dgm:prSet phldrT="[Text]" custT="1"/>
      <dgm:spPr>
        <a:solidFill>
          <a:srgbClr val="FFE600"/>
        </a:solidFill>
      </dgm:spPr>
      <dgm:t>
        <a:bodyPr/>
        <a:lstStyle/>
        <a:p>
          <a:r>
            <a:rPr lang="en-US" sz="6000" b="1">
              <a:ln w="12700">
                <a:solidFill>
                  <a:srgbClr val="1B1464"/>
                </a:solidFill>
              </a:ln>
              <a:solidFill>
                <a:srgbClr val="1B1464"/>
              </a:solidFill>
              <a:latin typeface="Helvetica" panose="020B0403020202020204" pitchFamily="34" charset="0"/>
            </a:rPr>
            <a:t>Sales</a:t>
          </a:r>
        </a:p>
      </dgm:t>
    </dgm:pt>
    <dgm:pt modelId="{5AF1989A-3355-422B-BC6B-EE95C60C3C8C}" type="parTrans" cxnId="{9CBF148E-7869-4D5B-866A-EFD89ADE9129}">
      <dgm:prSet/>
      <dgm:spPr/>
      <dgm:t>
        <a:bodyPr/>
        <a:lstStyle/>
        <a:p>
          <a:endParaRPr lang="en-US"/>
        </a:p>
      </dgm:t>
    </dgm:pt>
    <dgm:pt modelId="{F43D6AED-AE11-4D8A-8DEE-9219CD5FD569}" type="sibTrans" cxnId="{9CBF148E-7869-4D5B-866A-EFD89ADE9129}">
      <dgm:prSet/>
      <dgm:spPr/>
      <dgm:t>
        <a:bodyPr/>
        <a:lstStyle/>
        <a:p>
          <a:endParaRPr lang="en-US"/>
        </a:p>
      </dgm:t>
    </dgm:pt>
    <dgm:pt modelId="{95682F2B-C910-4F49-B8CB-70A7AD8079F5}">
      <dgm:prSet phldrT="[Text]" custT="1"/>
      <dgm:spPr>
        <a:solidFill>
          <a:srgbClr val="4EBEA4"/>
        </a:solidFill>
      </dgm:spPr>
      <dgm:t>
        <a:bodyPr/>
        <a:lstStyle/>
        <a:p>
          <a:r>
            <a:rPr lang="en-US" sz="6000" b="1">
              <a:solidFill>
                <a:schemeClr val="bg1"/>
              </a:solidFill>
              <a:latin typeface="Helvetica" panose="020B0403020202020204" pitchFamily="34" charset="0"/>
            </a:rPr>
            <a:t>Intent</a:t>
          </a:r>
        </a:p>
      </dgm:t>
    </dgm:pt>
    <dgm:pt modelId="{AEDD27E0-5789-4C65-916B-38F02E75D95C}" type="parTrans" cxnId="{BB9E36CD-1D3F-4AC8-8553-404D5DB31A8B}">
      <dgm:prSet/>
      <dgm:spPr/>
      <dgm:t>
        <a:bodyPr/>
        <a:lstStyle/>
        <a:p>
          <a:endParaRPr lang="en-US"/>
        </a:p>
      </dgm:t>
    </dgm:pt>
    <dgm:pt modelId="{110EBA74-EA92-4DD8-8AEA-1ED5962B04A6}" type="sibTrans" cxnId="{BB9E36CD-1D3F-4AC8-8553-404D5DB31A8B}">
      <dgm:prSet/>
      <dgm:spPr/>
      <dgm:t>
        <a:bodyPr/>
        <a:lstStyle/>
        <a:p>
          <a:endParaRPr lang="en-US"/>
        </a:p>
      </dgm:t>
    </dgm:pt>
    <dgm:pt modelId="{22D3F5CF-84B9-439D-AB55-2CF15863DC76}" type="pres">
      <dgm:prSet presAssocID="{68E7A584-D8B3-481A-8299-9D34D7598A78}" presName="Name0" presStyleCnt="0">
        <dgm:presLayoutVars>
          <dgm:dir/>
          <dgm:animLvl val="lvl"/>
          <dgm:resizeHandles val="exact"/>
        </dgm:presLayoutVars>
      </dgm:prSet>
      <dgm:spPr/>
    </dgm:pt>
    <dgm:pt modelId="{8E71DDAE-5A9D-437C-9071-CB0EE6E66776}" type="pres">
      <dgm:prSet presAssocID="{301C9BEB-D2AE-4607-9018-9E182481D3AD}" presName="Name8" presStyleCnt="0"/>
      <dgm:spPr/>
    </dgm:pt>
    <dgm:pt modelId="{626DABDB-B1AA-42D7-BDD2-41EE9FE3F932}" type="pres">
      <dgm:prSet presAssocID="{301C9BEB-D2AE-4607-9018-9E182481D3AD}" presName="level" presStyleLbl="node1" presStyleIdx="0" presStyleCnt="4">
        <dgm:presLayoutVars>
          <dgm:chMax val="1"/>
          <dgm:bulletEnabled val="1"/>
        </dgm:presLayoutVars>
      </dgm:prSet>
      <dgm:spPr/>
    </dgm:pt>
    <dgm:pt modelId="{69FE9193-52C6-4E04-9199-5878476689A9}" type="pres">
      <dgm:prSet presAssocID="{301C9BEB-D2AE-4607-9018-9E182481D3A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C905F57-81FD-47E5-A296-CDCCF04A0C8E}" type="pres">
      <dgm:prSet presAssocID="{B0ED68C7-BB32-4327-9397-07BDCA95BC49}" presName="Name8" presStyleCnt="0"/>
      <dgm:spPr/>
    </dgm:pt>
    <dgm:pt modelId="{0A226A8B-0FAC-4124-A4EA-F685476D9645}" type="pres">
      <dgm:prSet presAssocID="{B0ED68C7-BB32-4327-9397-07BDCA95BC49}" presName="level" presStyleLbl="node1" presStyleIdx="1" presStyleCnt="4">
        <dgm:presLayoutVars>
          <dgm:chMax val="1"/>
          <dgm:bulletEnabled val="1"/>
        </dgm:presLayoutVars>
      </dgm:prSet>
      <dgm:spPr/>
    </dgm:pt>
    <dgm:pt modelId="{816A8130-C21E-4511-BF05-47EB0B864294}" type="pres">
      <dgm:prSet presAssocID="{B0ED68C7-BB32-4327-9397-07BDCA95BC4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0C9DA05-4D60-4DA9-966B-2444FD55FFD6}" type="pres">
      <dgm:prSet presAssocID="{95682F2B-C910-4F49-B8CB-70A7AD8079F5}" presName="Name8" presStyleCnt="0"/>
      <dgm:spPr/>
    </dgm:pt>
    <dgm:pt modelId="{79F52059-6751-413F-B2EC-952D5DF2B190}" type="pres">
      <dgm:prSet presAssocID="{95682F2B-C910-4F49-B8CB-70A7AD8079F5}" presName="level" presStyleLbl="node1" presStyleIdx="2" presStyleCnt="4">
        <dgm:presLayoutVars>
          <dgm:chMax val="1"/>
          <dgm:bulletEnabled val="1"/>
        </dgm:presLayoutVars>
      </dgm:prSet>
      <dgm:spPr/>
    </dgm:pt>
    <dgm:pt modelId="{2D8D176B-7470-48F1-8FAD-4C1CC2B9E199}" type="pres">
      <dgm:prSet presAssocID="{95682F2B-C910-4F49-B8CB-70A7AD8079F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636CE27-2523-42E8-8693-F20762548B2A}" type="pres">
      <dgm:prSet presAssocID="{A48F22B7-481D-432E-BBDC-15851CB26E71}" presName="Name8" presStyleCnt="0"/>
      <dgm:spPr/>
    </dgm:pt>
    <dgm:pt modelId="{76247BEE-BAED-4DA8-9D4F-F3E6FE5A0C56}" type="pres">
      <dgm:prSet presAssocID="{A48F22B7-481D-432E-BBDC-15851CB26E71}" presName="level" presStyleLbl="node1" presStyleIdx="3" presStyleCnt="4">
        <dgm:presLayoutVars>
          <dgm:chMax val="1"/>
          <dgm:bulletEnabled val="1"/>
        </dgm:presLayoutVars>
      </dgm:prSet>
      <dgm:spPr/>
    </dgm:pt>
    <dgm:pt modelId="{02614F74-E25D-413C-B098-01E5E63C4213}" type="pres">
      <dgm:prSet presAssocID="{A48F22B7-481D-432E-BBDC-15851CB26E7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DF2BC0C-AF0D-4AF9-868F-05050E6D433A}" srcId="{68E7A584-D8B3-481A-8299-9D34D7598A78}" destId="{301C9BEB-D2AE-4607-9018-9E182481D3AD}" srcOrd="0" destOrd="0" parTransId="{0C8E3764-AFF1-478A-8C5F-A6B5110FA558}" sibTransId="{A3EDAD6D-0302-4916-81AE-C265C6CDF3E1}"/>
    <dgm:cxn modelId="{133CFE16-0FC8-478A-BE6E-69B332674023}" type="presOf" srcId="{B0ED68C7-BB32-4327-9397-07BDCA95BC49}" destId="{816A8130-C21E-4511-BF05-47EB0B864294}" srcOrd="1" destOrd="0" presId="urn:microsoft.com/office/officeart/2005/8/layout/pyramid3"/>
    <dgm:cxn modelId="{EF29692D-A3CD-444A-9B75-39D3F27AE58F}" type="presOf" srcId="{B0ED68C7-BB32-4327-9397-07BDCA95BC49}" destId="{0A226A8B-0FAC-4124-A4EA-F685476D9645}" srcOrd="0" destOrd="0" presId="urn:microsoft.com/office/officeart/2005/8/layout/pyramid3"/>
    <dgm:cxn modelId="{7E8F7333-FFBC-456A-BC8A-FE71D29F6155}" type="presOf" srcId="{95682F2B-C910-4F49-B8CB-70A7AD8079F5}" destId="{2D8D176B-7470-48F1-8FAD-4C1CC2B9E199}" srcOrd="1" destOrd="0" presId="urn:microsoft.com/office/officeart/2005/8/layout/pyramid3"/>
    <dgm:cxn modelId="{71330846-031D-4424-B1FA-801C0FE986CE}" type="presOf" srcId="{A48F22B7-481D-432E-BBDC-15851CB26E71}" destId="{76247BEE-BAED-4DA8-9D4F-F3E6FE5A0C56}" srcOrd="0" destOrd="0" presId="urn:microsoft.com/office/officeart/2005/8/layout/pyramid3"/>
    <dgm:cxn modelId="{78EED748-52FD-4017-9A9A-5AAF229F6015}" srcId="{68E7A584-D8B3-481A-8299-9D34D7598A78}" destId="{B0ED68C7-BB32-4327-9397-07BDCA95BC49}" srcOrd="1" destOrd="0" parTransId="{6FB849AE-C401-4B2C-80FF-AC24BD1644F7}" sibTransId="{E6174B6B-6B63-4438-8534-D3238C43A920}"/>
    <dgm:cxn modelId="{A2582C87-4D20-411F-A28C-CE1ADF5B575F}" type="presOf" srcId="{301C9BEB-D2AE-4607-9018-9E182481D3AD}" destId="{69FE9193-52C6-4E04-9199-5878476689A9}" srcOrd="1" destOrd="0" presId="urn:microsoft.com/office/officeart/2005/8/layout/pyramid3"/>
    <dgm:cxn modelId="{B2D0678A-1893-4D9C-A6EA-F2F84B304314}" type="presOf" srcId="{95682F2B-C910-4F49-B8CB-70A7AD8079F5}" destId="{79F52059-6751-413F-B2EC-952D5DF2B190}" srcOrd="0" destOrd="0" presId="urn:microsoft.com/office/officeart/2005/8/layout/pyramid3"/>
    <dgm:cxn modelId="{9CBF148E-7869-4D5B-866A-EFD89ADE9129}" srcId="{68E7A584-D8B3-481A-8299-9D34D7598A78}" destId="{A48F22B7-481D-432E-BBDC-15851CB26E71}" srcOrd="3" destOrd="0" parTransId="{5AF1989A-3355-422B-BC6B-EE95C60C3C8C}" sibTransId="{F43D6AED-AE11-4D8A-8DEE-9219CD5FD569}"/>
    <dgm:cxn modelId="{B9911297-7538-4A48-8244-3005AE824D2F}" type="presOf" srcId="{68E7A584-D8B3-481A-8299-9D34D7598A78}" destId="{22D3F5CF-84B9-439D-AB55-2CF15863DC76}" srcOrd="0" destOrd="0" presId="urn:microsoft.com/office/officeart/2005/8/layout/pyramid3"/>
    <dgm:cxn modelId="{BB9E36CD-1D3F-4AC8-8553-404D5DB31A8B}" srcId="{68E7A584-D8B3-481A-8299-9D34D7598A78}" destId="{95682F2B-C910-4F49-B8CB-70A7AD8079F5}" srcOrd="2" destOrd="0" parTransId="{AEDD27E0-5789-4C65-916B-38F02E75D95C}" sibTransId="{110EBA74-EA92-4DD8-8AEA-1ED5962B04A6}"/>
    <dgm:cxn modelId="{D9FEADE5-8183-49C3-8427-B0D1D30C10ED}" type="presOf" srcId="{A48F22B7-481D-432E-BBDC-15851CB26E71}" destId="{02614F74-E25D-413C-B098-01E5E63C4213}" srcOrd="1" destOrd="0" presId="urn:microsoft.com/office/officeart/2005/8/layout/pyramid3"/>
    <dgm:cxn modelId="{6D0167EF-8BE7-4274-B1E8-17CBE7AD5B1C}" type="presOf" srcId="{301C9BEB-D2AE-4607-9018-9E182481D3AD}" destId="{626DABDB-B1AA-42D7-BDD2-41EE9FE3F932}" srcOrd="0" destOrd="0" presId="urn:microsoft.com/office/officeart/2005/8/layout/pyramid3"/>
    <dgm:cxn modelId="{B7E8E580-30A0-4700-955C-738CE5F7991B}" type="presParOf" srcId="{22D3F5CF-84B9-439D-AB55-2CF15863DC76}" destId="{8E71DDAE-5A9D-437C-9071-CB0EE6E66776}" srcOrd="0" destOrd="0" presId="urn:microsoft.com/office/officeart/2005/8/layout/pyramid3"/>
    <dgm:cxn modelId="{7B7A1159-67C9-4D9D-94C1-A3ED9837D9C4}" type="presParOf" srcId="{8E71DDAE-5A9D-437C-9071-CB0EE6E66776}" destId="{626DABDB-B1AA-42D7-BDD2-41EE9FE3F932}" srcOrd="0" destOrd="0" presId="urn:microsoft.com/office/officeart/2005/8/layout/pyramid3"/>
    <dgm:cxn modelId="{9FC349F6-5AC1-4850-B75B-1B0132B83322}" type="presParOf" srcId="{8E71DDAE-5A9D-437C-9071-CB0EE6E66776}" destId="{69FE9193-52C6-4E04-9199-5878476689A9}" srcOrd="1" destOrd="0" presId="urn:microsoft.com/office/officeart/2005/8/layout/pyramid3"/>
    <dgm:cxn modelId="{3EF71880-88FB-4CA1-8E11-8C6B73E78A39}" type="presParOf" srcId="{22D3F5CF-84B9-439D-AB55-2CF15863DC76}" destId="{6C905F57-81FD-47E5-A296-CDCCF04A0C8E}" srcOrd="1" destOrd="0" presId="urn:microsoft.com/office/officeart/2005/8/layout/pyramid3"/>
    <dgm:cxn modelId="{D2149287-FC79-463C-B2AB-AAFF329794E0}" type="presParOf" srcId="{6C905F57-81FD-47E5-A296-CDCCF04A0C8E}" destId="{0A226A8B-0FAC-4124-A4EA-F685476D9645}" srcOrd="0" destOrd="0" presId="urn:microsoft.com/office/officeart/2005/8/layout/pyramid3"/>
    <dgm:cxn modelId="{93F62A3B-9897-4136-9838-45178B9C76A7}" type="presParOf" srcId="{6C905F57-81FD-47E5-A296-CDCCF04A0C8E}" destId="{816A8130-C21E-4511-BF05-47EB0B864294}" srcOrd="1" destOrd="0" presId="urn:microsoft.com/office/officeart/2005/8/layout/pyramid3"/>
    <dgm:cxn modelId="{E153D491-41AC-4775-936E-1DDC8CE974EC}" type="presParOf" srcId="{22D3F5CF-84B9-439D-AB55-2CF15863DC76}" destId="{50C9DA05-4D60-4DA9-966B-2444FD55FFD6}" srcOrd="2" destOrd="0" presId="urn:microsoft.com/office/officeart/2005/8/layout/pyramid3"/>
    <dgm:cxn modelId="{CDA69C4D-61D6-44B1-910B-AAB7EEFDC338}" type="presParOf" srcId="{50C9DA05-4D60-4DA9-966B-2444FD55FFD6}" destId="{79F52059-6751-413F-B2EC-952D5DF2B190}" srcOrd="0" destOrd="0" presId="urn:microsoft.com/office/officeart/2005/8/layout/pyramid3"/>
    <dgm:cxn modelId="{6BE19E22-9F2F-4151-809F-85C550F33969}" type="presParOf" srcId="{50C9DA05-4D60-4DA9-966B-2444FD55FFD6}" destId="{2D8D176B-7470-48F1-8FAD-4C1CC2B9E199}" srcOrd="1" destOrd="0" presId="urn:microsoft.com/office/officeart/2005/8/layout/pyramid3"/>
    <dgm:cxn modelId="{5AFE9B11-76FE-4F81-B0BE-16E65F3535A5}" type="presParOf" srcId="{22D3F5CF-84B9-439D-AB55-2CF15863DC76}" destId="{1636CE27-2523-42E8-8693-F20762548B2A}" srcOrd="3" destOrd="0" presId="urn:microsoft.com/office/officeart/2005/8/layout/pyramid3"/>
    <dgm:cxn modelId="{94DF23F6-8FA3-44C0-99DD-F05C34DE0752}" type="presParOf" srcId="{1636CE27-2523-42E8-8693-F20762548B2A}" destId="{76247BEE-BAED-4DA8-9D4F-F3E6FE5A0C56}" srcOrd="0" destOrd="0" presId="urn:microsoft.com/office/officeart/2005/8/layout/pyramid3"/>
    <dgm:cxn modelId="{0F54CC56-D65D-4543-BA7A-8807031A3460}" type="presParOf" srcId="{1636CE27-2523-42E8-8693-F20762548B2A}" destId="{02614F74-E25D-413C-B098-01E5E63C421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DABDB-B1AA-42D7-BDD2-41EE9FE3F932}">
      <dsp:nvSpPr>
        <dsp:cNvPr id="0" name=""/>
        <dsp:cNvSpPr/>
      </dsp:nvSpPr>
      <dsp:spPr>
        <a:xfrm rot="10800000">
          <a:off x="0" y="0"/>
          <a:ext cx="13120915" cy="1948543"/>
        </a:xfrm>
        <a:prstGeom prst="trapezoid">
          <a:avLst>
            <a:gd name="adj" fmla="val 84171"/>
          </a:avLst>
        </a:prstGeom>
        <a:solidFill>
          <a:srgbClr val="00BF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>
              <a:solidFill>
                <a:schemeClr val="bg1"/>
              </a:solidFill>
              <a:latin typeface="Helvetica" panose="020B0403020202020204" pitchFamily="34" charset="0"/>
            </a:rPr>
            <a:t>Awareness</a:t>
          </a:r>
          <a:endParaRPr lang="en-US" sz="2800" b="1" kern="1200">
            <a:solidFill>
              <a:schemeClr val="bg1"/>
            </a:solidFill>
            <a:latin typeface="Helvetica" panose="020B0403020202020204" pitchFamily="34" charset="0"/>
          </a:endParaRPr>
        </a:p>
      </dsp:txBody>
      <dsp:txXfrm rot="-10800000">
        <a:off x="2296160" y="0"/>
        <a:ext cx="8528594" cy="1948543"/>
      </dsp:txXfrm>
    </dsp:sp>
    <dsp:sp modelId="{0A226A8B-0FAC-4124-A4EA-F685476D9645}">
      <dsp:nvSpPr>
        <dsp:cNvPr id="0" name=""/>
        <dsp:cNvSpPr/>
      </dsp:nvSpPr>
      <dsp:spPr>
        <a:xfrm rot="10800000">
          <a:off x="1640114" y="1948542"/>
          <a:ext cx="9840686" cy="1948543"/>
        </a:xfrm>
        <a:prstGeom prst="trapezoid">
          <a:avLst>
            <a:gd name="adj" fmla="val 84171"/>
          </a:avLst>
        </a:prstGeom>
        <a:solidFill>
          <a:srgbClr val="ED3C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>
              <a:solidFill>
                <a:schemeClr val="bg1"/>
              </a:solidFill>
              <a:latin typeface="Helvetica" panose="020B0403020202020204" pitchFamily="34" charset="0"/>
            </a:rPr>
            <a:t>Consideration</a:t>
          </a:r>
        </a:p>
      </dsp:txBody>
      <dsp:txXfrm rot="-10800000">
        <a:off x="3362234" y="1948542"/>
        <a:ext cx="6396446" cy="1948543"/>
      </dsp:txXfrm>
    </dsp:sp>
    <dsp:sp modelId="{79F52059-6751-413F-B2EC-952D5DF2B190}">
      <dsp:nvSpPr>
        <dsp:cNvPr id="0" name=""/>
        <dsp:cNvSpPr/>
      </dsp:nvSpPr>
      <dsp:spPr>
        <a:xfrm rot="10800000">
          <a:off x="3280228" y="3897086"/>
          <a:ext cx="6560457" cy="1948543"/>
        </a:xfrm>
        <a:prstGeom prst="trapezoid">
          <a:avLst>
            <a:gd name="adj" fmla="val 84171"/>
          </a:avLst>
        </a:prstGeom>
        <a:solidFill>
          <a:srgbClr val="4EBE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>
              <a:solidFill>
                <a:schemeClr val="bg1"/>
              </a:solidFill>
              <a:latin typeface="Helvetica" panose="020B0403020202020204" pitchFamily="34" charset="0"/>
            </a:rPr>
            <a:t>Intent</a:t>
          </a:r>
        </a:p>
      </dsp:txBody>
      <dsp:txXfrm rot="-10800000">
        <a:off x="4428308" y="3897086"/>
        <a:ext cx="4264297" cy="1948543"/>
      </dsp:txXfrm>
    </dsp:sp>
    <dsp:sp modelId="{76247BEE-BAED-4DA8-9D4F-F3E6FE5A0C56}">
      <dsp:nvSpPr>
        <dsp:cNvPr id="0" name=""/>
        <dsp:cNvSpPr/>
      </dsp:nvSpPr>
      <dsp:spPr>
        <a:xfrm rot="10800000">
          <a:off x="4920343" y="5845629"/>
          <a:ext cx="3280228" cy="1948543"/>
        </a:xfrm>
        <a:prstGeom prst="trapezoid">
          <a:avLst>
            <a:gd name="adj" fmla="val 84171"/>
          </a:avLst>
        </a:prstGeom>
        <a:solidFill>
          <a:srgbClr val="FFE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>
              <a:ln w="12700">
                <a:solidFill>
                  <a:srgbClr val="1B1464"/>
                </a:solidFill>
              </a:ln>
              <a:solidFill>
                <a:srgbClr val="1B1464"/>
              </a:solidFill>
              <a:latin typeface="Helvetica" panose="020B0403020202020204" pitchFamily="34" charset="0"/>
            </a:rPr>
            <a:t>Sales</a:t>
          </a:r>
        </a:p>
      </dsp:txBody>
      <dsp:txXfrm rot="-10800000">
        <a:off x="4920343" y="5845629"/>
        <a:ext cx="3280228" cy="1948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1"/>
            <a:ext cx="4029282" cy="351957"/>
          </a:xfrm>
          <a:prstGeom prst="rect">
            <a:avLst/>
          </a:prstGeom>
        </p:spPr>
        <p:txBody>
          <a:bodyPr vert="horz" lIns="91411" tIns="45708" rIns="91411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8" y="1"/>
            <a:ext cx="4029282" cy="351957"/>
          </a:xfrm>
          <a:prstGeom prst="rect">
            <a:avLst/>
          </a:prstGeom>
        </p:spPr>
        <p:txBody>
          <a:bodyPr vert="horz" lIns="91411" tIns="45708" rIns="91411" bIns="45708" rtlCol="0"/>
          <a:lstStyle>
            <a:lvl1pPr algn="r">
              <a:defRPr sz="1200"/>
            </a:lvl1pPr>
          </a:lstStyle>
          <a:p>
            <a:fld id="{B8EDD1C0-EC47-4790-8001-5EE49C404175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6658445"/>
            <a:ext cx="4029282" cy="351957"/>
          </a:xfrm>
          <a:prstGeom prst="rect">
            <a:avLst/>
          </a:prstGeom>
        </p:spPr>
        <p:txBody>
          <a:bodyPr vert="horz" lIns="91411" tIns="45708" rIns="91411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8" y="6658445"/>
            <a:ext cx="4029282" cy="351957"/>
          </a:xfrm>
          <a:prstGeom prst="rect">
            <a:avLst/>
          </a:prstGeom>
        </p:spPr>
        <p:txBody>
          <a:bodyPr vert="horz" lIns="91411" tIns="45708" rIns="91411" bIns="45708" rtlCol="0" anchor="b"/>
          <a:lstStyle>
            <a:lvl1pPr algn="r">
              <a:defRPr sz="1200"/>
            </a:lvl1pPr>
          </a:lstStyle>
          <a:p>
            <a:fld id="{5EBB9B6F-A14B-4313-BDF5-C2BBED1E3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19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8440" cy="350520"/>
          </a:xfrm>
          <a:prstGeom prst="rect">
            <a:avLst/>
          </a:prstGeom>
        </p:spPr>
        <p:txBody>
          <a:bodyPr vert="horz" lIns="93150" tIns="46574" rIns="93150" bIns="4657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4" y="1"/>
            <a:ext cx="4028440" cy="350520"/>
          </a:xfrm>
          <a:prstGeom prst="rect">
            <a:avLst/>
          </a:prstGeom>
        </p:spPr>
        <p:txBody>
          <a:bodyPr vert="horz" lIns="93150" tIns="46574" rIns="93150" bIns="46574" rtlCol="0"/>
          <a:lstStyle>
            <a:lvl1pPr algn="r">
              <a:defRPr sz="1200"/>
            </a:lvl1pPr>
          </a:lstStyle>
          <a:p>
            <a:fld id="{A7651852-C66B-CF4A-BBB4-7314DD084C77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4" rIns="93150" bIns="465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29943"/>
            <a:ext cx="7437120" cy="3154680"/>
          </a:xfrm>
          <a:prstGeom prst="rect">
            <a:avLst/>
          </a:prstGeom>
        </p:spPr>
        <p:txBody>
          <a:bodyPr vert="horz" lIns="93150" tIns="46574" rIns="93150" bIns="465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7"/>
            <a:ext cx="4028440" cy="350520"/>
          </a:xfrm>
          <a:prstGeom prst="rect">
            <a:avLst/>
          </a:prstGeom>
        </p:spPr>
        <p:txBody>
          <a:bodyPr vert="horz" lIns="93150" tIns="46574" rIns="93150" bIns="4657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4" y="6658667"/>
            <a:ext cx="4028440" cy="350520"/>
          </a:xfrm>
          <a:prstGeom prst="rect">
            <a:avLst/>
          </a:prstGeom>
        </p:spPr>
        <p:txBody>
          <a:bodyPr vert="horz" lIns="93150" tIns="46574" rIns="93150" bIns="46574" rtlCol="0" anchor="b"/>
          <a:lstStyle>
            <a:lvl1pPr algn="r">
              <a:defRPr sz="1200"/>
            </a:lvl1pPr>
          </a:lstStyle>
          <a:p>
            <a:fld id="{03E44481-CC7E-F441-937B-548163903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8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2" algn="l" defTabSz="457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457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5" algn="l" defTabSz="457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6" algn="l" defTabSz="457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8" algn="l" defTabSz="457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7" algn="l" defTabSz="457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01" algn="l" defTabSz="457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70" algn="l" defTabSz="457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583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1100" y="920371"/>
            <a:ext cx="23480890" cy="2567902"/>
          </a:xfrm>
          <a:prstGeom prst="rect">
            <a:avLst/>
          </a:prstGeom>
        </p:spPr>
        <p:txBody>
          <a:bodyPr lIns="90964" tIns="45482" rIns="90964" bIns="45482"/>
          <a:lstStyle>
            <a:lvl1pPr algn="ctr">
              <a:lnSpc>
                <a:spcPts val="5530"/>
              </a:lnSpc>
              <a:defRPr sz="5201" spc="-201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7948" y="3613708"/>
            <a:ext cx="23480890" cy="737372"/>
          </a:xfrm>
          <a:prstGeom prst="rect">
            <a:avLst/>
          </a:prstGeom>
        </p:spPr>
        <p:txBody>
          <a:bodyPr vert="horz" lIns="90964" tIns="45482" rIns="90964" bIns="45482"/>
          <a:lstStyle>
            <a:lvl1pPr marL="0" indent="0" algn="ctr">
              <a:buFontTx/>
              <a:buNone/>
              <a:defRPr sz="3601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57960" y="13243001"/>
            <a:ext cx="14833599" cy="473074"/>
          </a:xfrm>
          <a:prstGeom prst="rect">
            <a:avLst/>
          </a:prstGeom>
        </p:spPr>
        <p:txBody>
          <a:bodyPr vert="horz" lIns="90964" tIns="45482" rIns="90964" bIns="45482"/>
          <a:lstStyle>
            <a:lvl1pPr marL="0" indent="0">
              <a:buNone/>
              <a:defRPr sz="1800"/>
            </a:lvl1pPr>
            <a:lvl2pPr marL="909777" indent="0">
              <a:buNone/>
              <a:defRPr/>
            </a:lvl2pPr>
            <a:lvl3pPr marL="1819491" indent="0">
              <a:buNone/>
              <a:defRPr/>
            </a:lvl3pPr>
            <a:lvl4pPr marL="2729248" indent="0">
              <a:buNone/>
              <a:defRPr/>
            </a:lvl4pPr>
            <a:lvl5pPr marL="3638997" indent="0">
              <a:buNone/>
              <a:defRPr/>
            </a:lvl5pPr>
          </a:lstStyle>
          <a:p>
            <a:r>
              <a:rPr lang="en-US" sz="1600"/>
              <a:t>Source: Insert Source Line Text 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8868102" y="12735661"/>
            <a:ext cx="548640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6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1030" y="920369"/>
            <a:ext cx="23480890" cy="2567902"/>
          </a:xfrm>
          <a:prstGeom prst="rect">
            <a:avLst/>
          </a:prstGeom>
        </p:spPr>
        <p:txBody>
          <a:bodyPr/>
          <a:lstStyle>
            <a:lvl1pPr algn="ctr">
              <a:lnSpc>
                <a:spcPts val="5600"/>
              </a:lnSpc>
              <a:defRPr sz="5201" spc="-201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7878" y="3613708"/>
            <a:ext cx="23480890" cy="73737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601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57958" y="13242931"/>
            <a:ext cx="14833599" cy="47307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  <a:lvl2pPr marL="914495" indent="0">
              <a:buNone/>
              <a:defRPr/>
            </a:lvl2pPr>
            <a:lvl3pPr marL="1828987" indent="0">
              <a:buNone/>
              <a:defRPr/>
            </a:lvl3pPr>
            <a:lvl4pPr marL="2743482" indent="0">
              <a:buNone/>
              <a:defRPr/>
            </a:lvl4pPr>
            <a:lvl5pPr marL="3657976" indent="0">
              <a:buNone/>
              <a:defRPr/>
            </a:lvl5pPr>
          </a:lstStyle>
          <a:p>
            <a:r>
              <a:rPr lang="en-US" sz="16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77715" y="12379332"/>
            <a:ext cx="4586110" cy="86359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1" cap="all" baseline="0"/>
            </a:lvl1pPr>
            <a:lvl2pPr marL="914495" indent="0">
              <a:buNone/>
              <a:defRPr/>
            </a:lvl2pPr>
            <a:lvl3pPr marL="1828987" indent="0">
              <a:buNone/>
              <a:defRPr/>
            </a:lvl3pPr>
            <a:lvl4pPr marL="2743482" indent="0">
              <a:buNone/>
              <a:defRPr/>
            </a:lvl4pPr>
            <a:lvl5pPr marL="3657976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85675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31030" y="920369"/>
            <a:ext cx="23480890" cy="2567902"/>
          </a:xfrm>
          <a:prstGeom prst="rect">
            <a:avLst/>
          </a:prstGeom>
        </p:spPr>
        <p:txBody>
          <a:bodyPr/>
          <a:lstStyle>
            <a:lvl1pPr algn="ctr">
              <a:lnSpc>
                <a:spcPts val="5600"/>
              </a:lnSpc>
              <a:defRPr sz="5201" spc="-201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7878" y="3613708"/>
            <a:ext cx="23480890" cy="73737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601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57958" y="13242931"/>
            <a:ext cx="14833599" cy="47307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  <a:lvl2pPr marL="914495" indent="0">
              <a:buNone/>
              <a:defRPr/>
            </a:lvl2pPr>
            <a:lvl3pPr marL="1828987" indent="0">
              <a:buNone/>
              <a:defRPr/>
            </a:lvl3pPr>
            <a:lvl4pPr marL="2743482" indent="0">
              <a:buNone/>
              <a:defRPr/>
            </a:lvl4pPr>
            <a:lvl5pPr marL="3657976" indent="0">
              <a:buNone/>
              <a:defRPr/>
            </a:lvl5pPr>
          </a:lstStyle>
          <a:p>
            <a:r>
              <a:rPr lang="en-US" sz="16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77715" y="12379332"/>
            <a:ext cx="4586110" cy="86359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1" cap="all" baseline="0"/>
            </a:lvl1pPr>
            <a:lvl2pPr marL="914495" indent="0">
              <a:buNone/>
              <a:defRPr/>
            </a:lvl2pPr>
            <a:lvl3pPr marL="1828987" indent="0">
              <a:buNone/>
              <a:defRPr/>
            </a:lvl3pPr>
            <a:lvl4pPr marL="2743482" indent="0">
              <a:buNone/>
              <a:defRPr/>
            </a:lvl4pPr>
            <a:lvl5pPr marL="3657976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52971" y="10670128"/>
            <a:ext cx="23456898" cy="1776940"/>
          </a:xfrm>
          <a:prstGeom prst="rect">
            <a:avLst/>
          </a:prstGeom>
        </p:spPr>
        <p:txBody>
          <a:bodyPr vert="horz"/>
          <a:lstStyle>
            <a:lvl1pPr marL="0" indent="0" algn="ctr" defTabSz="916686" fontAlgn="base">
              <a:lnSpc>
                <a:spcPts val="4601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1"/>
            </a:lvl1pPr>
            <a:lvl5pPr marL="3657976" indent="0">
              <a:buFontTx/>
              <a:buNone/>
              <a:defRPr sz="24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1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1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3417541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1032" y="920371"/>
            <a:ext cx="23480890" cy="2567902"/>
          </a:xfrm>
          <a:prstGeom prst="rect">
            <a:avLst/>
          </a:prstGeom>
        </p:spPr>
        <p:txBody>
          <a:bodyPr/>
          <a:lstStyle>
            <a:lvl1pPr algn="ctr">
              <a:lnSpc>
                <a:spcPts val="5600"/>
              </a:lnSpc>
              <a:defRPr sz="5201" spc="-201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7880" y="3613708"/>
            <a:ext cx="23480890" cy="73737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601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57960" y="13242933"/>
            <a:ext cx="14833599" cy="47307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  <a:lvl2pPr marL="914495" indent="0">
              <a:buNone/>
              <a:defRPr/>
            </a:lvl2pPr>
            <a:lvl3pPr marL="1828987" indent="0">
              <a:buNone/>
              <a:defRPr/>
            </a:lvl3pPr>
            <a:lvl4pPr marL="2743482" indent="0">
              <a:buNone/>
              <a:defRPr/>
            </a:lvl4pPr>
            <a:lvl5pPr marL="3657976" indent="0">
              <a:buNone/>
              <a:defRPr/>
            </a:lvl5pPr>
          </a:lstStyle>
          <a:p>
            <a:r>
              <a:rPr lang="en-US" sz="16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77716" y="12379332"/>
            <a:ext cx="4586112" cy="86359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1" cap="all" baseline="0"/>
            </a:lvl1pPr>
            <a:lvl2pPr marL="914495" indent="0">
              <a:buNone/>
              <a:defRPr/>
            </a:lvl2pPr>
            <a:lvl3pPr marL="1828987" indent="0">
              <a:buNone/>
              <a:defRPr/>
            </a:lvl3pPr>
            <a:lvl4pPr marL="2743482" indent="0">
              <a:buNone/>
              <a:defRPr/>
            </a:lvl4pPr>
            <a:lvl5pPr marL="3657976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618132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31032" y="920371"/>
            <a:ext cx="23480890" cy="2567902"/>
          </a:xfrm>
          <a:prstGeom prst="rect">
            <a:avLst/>
          </a:prstGeom>
        </p:spPr>
        <p:txBody>
          <a:bodyPr/>
          <a:lstStyle>
            <a:lvl1pPr algn="ctr">
              <a:lnSpc>
                <a:spcPts val="5600"/>
              </a:lnSpc>
              <a:defRPr sz="5201" spc="-201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7880" y="3613708"/>
            <a:ext cx="23480890" cy="73737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601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57960" y="13242933"/>
            <a:ext cx="14833599" cy="47307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  <a:lvl2pPr marL="914495" indent="0">
              <a:buNone/>
              <a:defRPr/>
            </a:lvl2pPr>
            <a:lvl3pPr marL="1828987" indent="0">
              <a:buNone/>
              <a:defRPr/>
            </a:lvl3pPr>
            <a:lvl4pPr marL="2743482" indent="0">
              <a:buNone/>
              <a:defRPr/>
            </a:lvl4pPr>
            <a:lvl5pPr marL="3657976" indent="0">
              <a:buNone/>
              <a:defRPr/>
            </a:lvl5pPr>
          </a:lstStyle>
          <a:p>
            <a:r>
              <a:rPr lang="en-US" sz="16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77716" y="12379332"/>
            <a:ext cx="4586112" cy="86359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1" cap="all" baseline="0"/>
            </a:lvl1pPr>
            <a:lvl2pPr marL="914495" indent="0">
              <a:buNone/>
              <a:defRPr/>
            </a:lvl2pPr>
            <a:lvl3pPr marL="1828987" indent="0">
              <a:buNone/>
              <a:defRPr/>
            </a:lvl3pPr>
            <a:lvl4pPr marL="2743482" indent="0">
              <a:buNone/>
              <a:defRPr/>
            </a:lvl4pPr>
            <a:lvl5pPr marL="3657976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52971" y="10670128"/>
            <a:ext cx="23456898" cy="1776940"/>
          </a:xfrm>
          <a:prstGeom prst="rect">
            <a:avLst/>
          </a:prstGeom>
        </p:spPr>
        <p:txBody>
          <a:bodyPr vert="horz"/>
          <a:lstStyle>
            <a:lvl1pPr marL="0" indent="0" algn="ctr" defTabSz="916686" fontAlgn="base">
              <a:lnSpc>
                <a:spcPts val="4601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1"/>
            </a:lvl1pPr>
            <a:lvl5pPr marL="3657976" indent="0">
              <a:buFontTx/>
              <a:buNone/>
              <a:defRPr sz="24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1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1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3066934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42232" y="5576515"/>
            <a:ext cx="13748711" cy="257386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9002"/>
              </a:lnSpc>
              <a:spcBef>
                <a:spcPts val="0"/>
              </a:spcBef>
              <a:buFontTx/>
              <a:buNone/>
              <a:defRPr sz="11001" b="1" cap="none"/>
            </a:lvl1pPr>
            <a:lvl2pPr marL="914495" indent="0">
              <a:lnSpc>
                <a:spcPts val="9002"/>
              </a:lnSpc>
              <a:spcBef>
                <a:spcPts val="0"/>
              </a:spcBef>
              <a:buFontTx/>
              <a:buNone/>
              <a:defRPr sz="11001" cap="all"/>
            </a:lvl2pPr>
            <a:lvl3pPr marL="1828987" indent="0">
              <a:lnSpc>
                <a:spcPts val="9002"/>
              </a:lnSpc>
              <a:spcBef>
                <a:spcPts val="0"/>
              </a:spcBef>
              <a:buFontTx/>
              <a:buNone/>
              <a:defRPr sz="11001" cap="all"/>
            </a:lvl3pPr>
            <a:lvl4pPr marL="2743482" indent="0">
              <a:lnSpc>
                <a:spcPts val="9002"/>
              </a:lnSpc>
              <a:spcBef>
                <a:spcPts val="0"/>
              </a:spcBef>
              <a:buFontTx/>
              <a:buNone/>
              <a:defRPr sz="11001" cap="all"/>
            </a:lvl4pPr>
            <a:lvl5pPr marL="3657976" indent="0">
              <a:lnSpc>
                <a:spcPts val="9002"/>
              </a:lnSpc>
              <a:spcBef>
                <a:spcPts val="0"/>
              </a:spcBef>
              <a:buFontTx/>
              <a:buNone/>
              <a:defRPr sz="11001" cap="all"/>
            </a:lvl5pPr>
          </a:lstStyle>
          <a:p>
            <a:pPr lvl="0"/>
            <a:r>
              <a:rPr lang="en-US"/>
              <a:t>Insert Report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961540" y="7920696"/>
            <a:ext cx="16564507" cy="31706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6400" b="1" cap="none" baseline="0">
                <a:solidFill>
                  <a:srgbClr val="508ABA"/>
                </a:solidFill>
              </a:defRPr>
            </a:lvl1pPr>
            <a:lvl2pPr marL="914495" indent="0">
              <a:buFontTx/>
              <a:buNone/>
              <a:defRPr/>
            </a:lvl2pPr>
            <a:lvl3pPr marL="1828987" indent="0">
              <a:buFontTx/>
              <a:buNone/>
              <a:defRPr/>
            </a:lvl3pPr>
            <a:lvl4pPr marL="2743482" indent="0">
              <a:buFontTx/>
              <a:buNone/>
              <a:defRPr/>
            </a:lvl4pPr>
            <a:lvl5pPr marL="3657976" indent="0">
              <a:buFontTx/>
              <a:buNone/>
              <a:defRPr/>
            </a:lvl5pPr>
          </a:lstStyle>
          <a:p>
            <a:r>
              <a:rPr lang="en-US" sz="5201">
                <a:latin typeface="+mn-lt"/>
                <a:cs typeface="Trebuchet MS"/>
              </a:rPr>
              <a:t>Insert Subhead Text Here</a:t>
            </a:r>
          </a:p>
        </p:txBody>
      </p:sp>
    </p:spTree>
    <p:extLst>
      <p:ext uri="{BB962C8B-B14F-4D97-AF65-F5344CB8AC3E}">
        <p14:creationId xmlns:p14="http://schemas.microsoft.com/office/powerpoint/2010/main" val="2158167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7903" y="10004414"/>
            <a:ext cx="14494945" cy="303425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7601"/>
              </a:lnSpc>
              <a:defRPr sz="7200" b="1" cap="none" spc="-201"/>
            </a:lvl1pPr>
          </a:lstStyle>
          <a:p>
            <a:r>
              <a:rPr lang="en-US"/>
              <a:t>Insert Copy Here </a:t>
            </a:r>
            <a:br>
              <a:rPr lang="en-US"/>
            </a:br>
            <a:r>
              <a:rPr lang="en-US"/>
              <a:t>For The Break Slide</a:t>
            </a:r>
          </a:p>
        </p:txBody>
      </p:sp>
    </p:spTree>
    <p:extLst>
      <p:ext uri="{BB962C8B-B14F-4D97-AF65-F5344CB8AC3E}">
        <p14:creationId xmlns:p14="http://schemas.microsoft.com/office/powerpoint/2010/main" val="3334198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1030" y="920369"/>
            <a:ext cx="23480890" cy="2567902"/>
          </a:xfrm>
          <a:prstGeom prst="rect">
            <a:avLst/>
          </a:prstGeom>
        </p:spPr>
        <p:txBody>
          <a:bodyPr/>
          <a:lstStyle>
            <a:lvl1pPr algn="ctr">
              <a:lnSpc>
                <a:spcPts val="5600"/>
              </a:lnSpc>
              <a:defRPr sz="5201" spc="-201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7878" y="3613708"/>
            <a:ext cx="23480890" cy="73737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601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57958" y="13242931"/>
            <a:ext cx="14833599" cy="47307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  <a:lvl2pPr marL="914495" indent="0">
              <a:buNone/>
              <a:defRPr/>
            </a:lvl2pPr>
            <a:lvl3pPr marL="1828987" indent="0">
              <a:buNone/>
              <a:defRPr/>
            </a:lvl3pPr>
            <a:lvl4pPr marL="2743482" indent="0">
              <a:buNone/>
              <a:defRPr/>
            </a:lvl4pPr>
            <a:lvl5pPr marL="3657976" indent="0">
              <a:buNone/>
              <a:defRPr/>
            </a:lvl5pPr>
          </a:lstStyle>
          <a:p>
            <a:r>
              <a:rPr lang="en-US" sz="16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77715" y="12379332"/>
            <a:ext cx="4586110" cy="86359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1" cap="all" baseline="0"/>
            </a:lvl1pPr>
            <a:lvl2pPr marL="914495" indent="0">
              <a:buNone/>
              <a:defRPr/>
            </a:lvl2pPr>
            <a:lvl3pPr marL="1828987" indent="0">
              <a:buNone/>
              <a:defRPr/>
            </a:lvl3pPr>
            <a:lvl4pPr marL="2743482" indent="0">
              <a:buNone/>
              <a:defRPr/>
            </a:lvl4pPr>
            <a:lvl5pPr marL="3657976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842645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31030" y="920369"/>
            <a:ext cx="23480890" cy="2567902"/>
          </a:xfrm>
          <a:prstGeom prst="rect">
            <a:avLst/>
          </a:prstGeom>
        </p:spPr>
        <p:txBody>
          <a:bodyPr/>
          <a:lstStyle>
            <a:lvl1pPr algn="ctr">
              <a:lnSpc>
                <a:spcPts val="5600"/>
              </a:lnSpc>
              <a:defRPr sz="5201" spc="-201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7878" y="3613708"/>
            <a:ext cx="23480890" cy="73737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601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57958" y="13242931"/>
            <a:ext cx="14833599" cy="47307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  <a:lvl2pPr marL="914495" indent="0">
              <a:buNone/>
              <a:defRPr/>
            </a:lvl2pPr>
            <a:lvl3pPr marL="1828987" indent="0">
              <a:buNone/>
              <a:defRPr/>
            </a:lvl3pPr>
            <a:lvl4pPr marL="2743482" indent="0">
              <a:buNone/>
              <a:defRPr/>
            </a:lvl4pPr>
            <a:lvl5pPr marL="3657976" indent="0">
              <a:buNone/>
              <a:defRPr/>
            </a:lvl5pPr>
          </a:lstStyle>
          <a:p>
            <a:r>
              <a:rPr lang="en-US" sz="16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77715" y="12379332"/>
            <a:ext cx="4586110" cy="86359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1" cap="all" baseline="0"/>
            </a:lvl1pPr>
            <a:lvl2pPr marL="914495" indent="0">
              <a:buNone/>
              <a:defRPr/>
            </a:lvl2pPr>
            <a:lvl3pPr marL="1828987" indent="0">
              <a:buNone/>
              <a:defRPr/>
            </a:lvl3pPr>
            <a:lvl4pPr marL="2743482" indent="0">
              <a:buNone/>
              <a:defRPr/>
            </a:lvl4pPr>
            <a:lvl5pPr marL="3657976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52971" y="10670128"/>
            <a:ext cx="23456898" cy="1776940"/>
          </a:xfrm>
          <a:prstGeom prst="rect">
            <a:avLst/>
          </a:prstGeom>
        </p:spPr>
        <p:txBody>
          <a:bodyPr vert="horz"/>
          <a:lstStyle>
            <a:lvl1pPr marL="0" indent="0" algn="ctr" defTabSz="916686" fontAlgn="base">
              <a:lnSpc>
                <a:spcPts val="4601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1"/>
            </a:lvl1pPr>
            <a:lvl5pPr marL="3657976" indent="0">
              <a:buFontTx/>
              <a:buNone/>
              <a:defRPr sz="24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1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1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2079020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7900" y="10004414"/>
            <a:ext cx="14494947" cy="303425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7601"/>
              </a:lnSpc>
              <a:defRPr sz="7200" b="1" cap="none" spc="-201"/>
            </a:lvl1pPr>
          </a:lstStyle>
          <a:p>
            <a:r>
              <a:rPr lang="en-US"/>
              <a:t>Insert Copy Here </a:t>
            </a:r>
            <a:br>
              <a:rPr lang="en-US"/>
            </a:br>
            <a:r>
              <a:rPr lang="en-US"/>
              <a:t>For The Break Slide</a:t>
            </a:r>
          </a:p>
        </p:txBody>
      </p:sp>
    </p:spTree>
    <p:extLst>
      <p:ext uri="{BB962C8B-B14F-4D97-AF65-F5344CB8AC3E}">
        <p14:creationId xmlns:p14="http://schemas.microsoft.com/office/powerpoint/2010/main" val="2521667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5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5"/>
            <a:ext cx="568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2" y="12712705"/>
            <a:ext cx="772160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5"/>
            <a:ext cx="5689600" cy="730250"/>
          </a:xfrm>
          <a:prstGeom prst="rect">
            <a:avLst/>
          </a:prstGeom>
        </p:spPr>
        <p:txBody>
          <a:bodyPr/>
          <a:lstStyle/>
          <a:p>
            <a:fld id="{B1430F60-B2A5-4C6E-8F21-A235B545F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5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31100" y="920371"/>
            <a:ext cx="23480890" cy="2567902"/>
          </a:xfrm>
          <a:prstGeom prst="rect">
            <a:avLst/>
          </a:prstGeom>
        </p:spPr>
        <p:txBody>
          <a:bodyPr lIns="90964" tIns="45482" rIns="90964" bIns="45482"/>
          <a:lstStyle>
            <a:lvl1pPr algn="ctr">
              <a:lnSpc>
                <a:spcPts val="5530"/>
              </a:lnSpc>
              <a:defRPr sz="5201" spc="-201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7948" y="3613708"/>
            <a:ext cx="23480890" cy="737372"/>
          </a:xfrm>
          <a:prstGeom prst="rect">
            <a:avLst/>
          </a:prstGeom>
        </p:spPr>
        <p:txBody>
          <a:bodyPr vert="horz" lIns="90964" tIns="45482" rIns="90964" bIns="45482"/>
          <a:lstStyle>
            <a:lvl1pPr marL="0" indent="0" algn="ctr">
              <a:buFontTx/>
              <a:buNone/>
              <a:defRPr sz="3601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57960" y="13243001"/>
            <a:ext cx="14833599" cy="473074"/>
          </a:xfrm>
          <a:prstGeom prst="rect">
            <a:avLst/>
          </a:prstGeom>
        </p:spPr>
        <p:txBody>
          <a:bodyPr vert="horz" lIns="90964" tIns="45482" rIns="90964" bIns="45482"/>
          <a:lstStyle>
            <a:lvl1pPr marL="0" indent="0">
              <a:buNone/>
              <a:defRPr sz="1800"/>
            </a:lvl1pPr>
            <a:lvl2pPr marL="909777" indent="0">
              <a:buNone/>
              <a:defRPr/>
            </a:lvl2pPr>
            <a:lvl3pPr marL="1819491" indent="0">
              <a:buNone/>
              <a:defRPr/>
            </a:lvl3pPr>
            <a:lvl4pPr marL="2729248" indent="0">
              <a:buNone/>
              <a:defRPr/>
            </a:lvl4pPr>
            <a:lvl5pPr marL="3638997" indent="0">
              <a:buNone/>
              <a:defRPr/>
            </a:lvl5pPr>
          </a:lstStyle>
          <a:p>
            <a:r>
              <a:rPr lang="en-US" sz="1600"/>
              <a:t>Source: Insert Source Line Text 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52971" y="10670128"/>
            <a:ext cx="23456898" cy="1776940"/>
          </a:xfrm>
          <a:prstGeom prst="rect">
            <a:avLst/>
          </a:prstGeom>
        </p:spPr>
        <p:txBody>
          <a:bodyPr vert="horz" lIns="90964" tIns="45482" rIns="90964" bIns="45482"/>
          <a:lstStyle>
            <a:lvl1pPr marL="0" indent="0" algn="ctr" defTabSz="916686" fontAlgn="base">
              <a:lnSpc>
                <a:spcPts val="4601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1"/>
            </a:lvl1pPr>
            <a:lvl5pPr marL="3638997" indent="0">
              <a:buFontTx/>
              <a:buNone/>
              <a:defRPr sz="24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1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1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8868102" y="12735661"/>
            <a:ext cx="548640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17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42234" y="5576513"/>
            <a:ext cx="13748711" cy="257386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9002"/>
              </a:lnSpc>
              <a:spcBef>
                <a:spcPts val="0"/>
              </a:spcBef>
              <a:buFontTx/>
              <a:buNone/>
              <a:defRPr sz="11001" b="1" cap="none"/>
            </a:lvl1pPr>
            <a:lvl2pPr marL="914495" indent="0">
              <a:lnSpc>
                <a:spcPts val="9002"/>
              </a:lnSpc>
              <a:spcBef>
                <a:spcPts val="0"/>
              </a:spcBef>
              <a:buFontTx/>
              <a:buNone/>
              <a:defRPr sz="11001" cap="all"/>
            </a:lvl2pPr>
            <a:lvl3pPr marL="1828987" indent="0">
              <a:lnSpc>
                <a:spcPts val="9002"/>
              </a:lnSpc>
              <a:spcBef>
                <a:spcPts val="0"/>
              </a:spcBef>
              <a:buFontTx/>
              <a:buNone/>
              <a:defRPr sz="11001" cap="all"/>
            </a:lvl3pPr>
            <a:lvl4pPr marL="2743482" indent="0">
              <a:lnSpc>
                <a:spcPts val="9002"/>
              </a:lnSpc>
              <a:spcBef>
                <a:spcPts val="0"/>
              </a:spcBef>
              <a:buFontTx/>
              <a:buNone/>
              <a:defRPr sz="11001" cap="all"/>
            </a:lvl4pPr>
            <a:lvl5pPr marL="3657976" indent="0">
              <a:lnSpc>
                <a:spcPts val="9002"/>
              </a:lnSpc>
              <a:spcBef>
                <a:spcPts val="0"/>
              </a:spcBef>
              <a:buFontTx/>
              <a:buNone/>
              <a:defRPr sz="11001" cap="all"/>
            </a:lvl5pPr>
          </a:lstStyle>
          <a:p>
            <a:pPr lvl="0"/>
            <a:r>
              <a:rPr lang="en-US"/>
              <a:t>Insert Report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961540" y="7920696"/>
            <a:ext cx="16564507" cy="31706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6400" b="1" cap="none" baseline="0">
                <a:solidFill>
                  <a:srgbClr val="508ABA"/>
                </a:solidFill>
              </a:defRPr>
            </a:lvl1pPr>
            <a:lvl2pPr marL="914495" indent="0">
              <a:buFontTx/>
              <a:buNone/>
              <a:defRPr/>
            </a:lvl2pPr>
            <a:lvl3pPr marL="1828987" indent="0">
              <a:buFontTx/>
              <a:buNone/>
              <a:defRPr/>
            </a:lvl3pPr>
            <a:lvl4pPr marL="2743482" indent="0">
              <a:buFontTx/>
              <a:buNone/>
              <a:defRPr/>
            </a:lvl4pPr>
            <a:lvl5pPr marL="3657976" indent="0">
              <a:buFontTx/>
              <a:buNone/>
              <a:defRPr/>
            </a:lvl5pPr>
          </a:lstStyle>
          <a:p>
            <a:r>
              <a:rPr lang="en-US" sz="5201">
                <a:latin typeface="+mn-lt"/>
                <a:cs typeface="Trebuchet MS"/>
              </a:rPr>
              <a:t>Insert Subhead Text Here</a:t>
            </a:r>
          </a:p>
        </p:txBody>
      </p:sp>
    </p:spTree>
    <p:extLst>
      <p:ext uri="{BB962C8B-B14F-4D97-AF65-F5344CB8AC3E}">
        <p14:creationId xmlns:p14="http://schemas.microsoft.com/office/powerpoint/2010/main" val="1799937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1032" y="920371"/>
            <a:ext cx="23480890" cy="2567902"/>
          </a:xfrm>
          <a:prstGeom prst="rect">
            <a:avLst/>
          </a:prstGeom>
        </p:spPr>
        <p:txBody>
          <a:bodyPr/>
          <a:lstStyle>
            <a:lvl1pPr algn="ctr">
              <a:lnSpc>
                <a:spcPts val="5600"/>
              </a:lnSpc>
              <a:defRPr sz="5201" spc="-201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7880" y="3613708"/>
            <a:ext cx="23480890" cy="73737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601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57960" y="13242933"/>
            <a:ext cx="14833599" cy="47307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  <a:lvl2pPr marL="914495" indent="0">
              <a:buNone/>
              <a:defRPr/>
            </a:lvl2pPr>
            <a:lvl3pPr marL="1828987" indent="0">
              <a:buNone/>
              <a:defRPr/>
            </a:lvl3pPr>
            <a:lvl4pPr marL="2743482" indent="0">
              <a:buNone/>
              <a:defRPr/>
            </a:lvl4pPr>
            <a:lvl5pPr marL="3657976" indent="0">
              <a:buNone/>
              <a:defRPr/>
            </a:lvl5pPr>
          </a:lstStyle>
          <a:p>
            <a:r>
              <a:rPr lang="en-US" sz="16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77716" y="12379332"/>
            <a:ext cx="4586112" cy="86359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1" cap="all" baseline="0"/>
            </a:lvl1pPr>
            <a:lvl2pPr marL="914495" indent="0">
              <a:buNone/>
              <a:defRPr/>
            </a:lvl2pPr>
            <a:lvl3pPr marL="1828987" indent="0">
              <a:buNone/>
              <a:defRPr/>
            </a:lvl3pPr>
            <a:lvl4pPr marL="2743482" indent="0">
              <a:buNone/>
              <a:defRPr/>
            </a:lvl4pPr>
            <a:lvl5pPr marL="3657976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656409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31032" y="920371"/>
            <a:ext cx="23480890" cy="2567902"/>
          </a:xfrm>
          <a:prstGeom prst="rect">
            <a:avLst/>
          </a:prstGeom>
        </p:spPr>
        <p:txBody>
          <a:bodyPr/>
          <a:lstStyle>
            <a:lvl1pPr algn="ctr">
              <a:lnSpc>
                <a:spcPts val="5600"/>
              </a:lnSpc>
              <a:defRPr sz="5201" spc="-201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7880" y="3613708"/>
            <a:ext cx="23480890" cy="73737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601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57960" y="13242933"/>
            <a:ext cx="14833599" cy="47307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  <a:lvl2pPr marL="914495" indent="0">
              <a:buNone/>
              <a:defRPr/>
            </a:lvl2pPr>
            <a:lvl3pPr marL="1828987" indent="0">
              <a:buNone/>
              <a:defRPr/>
            </a:lvl3pPr>
            <a:lvl4pPr marL="2743482" indent="0">
              <a:buNone/>
              <a:defRPr/>
            </a:lvl4pPr>
            <a:lvl5pPr marL="3657976" indent="0">
              <a:buNone/>
              <a:defRPr/>
            </a:lvl5pPr>
          </a:lstStyle>
          <a:p>
            <a:r>
              <a:rPr lang="en-US" sz="16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77716" y="12379332"/>
            <a:ext cx="4586112" cy="86359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1" cap="all" baseline="0"/>
            </a:lvl1pPr>
            <a:lvl2pPr marL="914495" indent="0">
              <a:buNone/>
              <a:defRPr/>
            </a:lvl2pPr>
            <a:lvl3pPr marL="1828987" indent="0">
              <a:buNone/>
              <a:defRPr/>
            </a:lvl3pPr>
            <a:lvl4pPr marL="2743482" indent="0">
              <a:buNone/>
              <a:defRPr/>
            </a:lvl4pPr>
            <a:lvl5pPr marL="3657976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52971" y="10670128"/>
            <a:ext cx="23456898" cy="1776940"/>
          </a:xfrm>
          <a:prstGeom prst="rect">
            <a:avLst/>
          </a:prstGeom>
        </p:spPr>
        <p:txBody>
          <a:bodyPr vert="horz"/>
          <a:lstStyle>
            <a:lvl1pPr marL="0" indent="0" algn="ctr" defTabSz="916686" fontAlgn="base">
              <a:lnSpc>
                <a:spcPts val="4601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1"/>
            </a:lvl1pPr>
            <a:lvl5pPr marL="3657976" indent="0">
              <a:buFontTx/>
              <a:buNone/>
              <a:defRPr sz="24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1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1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3124567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7903" y="10004414"/>
            <a:ext cx="14494945" cy="303425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7601"/>
              </a:lnSpc>
              <a:defRPr sz="7200" b="1" cap="none" spc="-201"/>
            </a:lvl1pPr>
          </a:lstStyle>
          <a:p>
            <a:r>
              <a:rPr lang="en-US"/>
              <a:t>Insert Copy Here </a:t>
            </a:r>
            <a:br>
              <a:rPr lang="en-US"/>
            </a:br>
            <a:r>
              <a:rPr lang="en-US"/>
              <a:t>For The Break Slide</a:t>
            </a:r>
          </a:p>
        </p:txBody>
      </p:sp>
    </p:spTree>
    <p:extLst>
      <p:ext uri="{BB962C8B-B14F-4D97-AF65-F5344CB8AC3E}">
        <p14:creationId xmlns:p14="http://schemas.microsoft.com/office/powerpoint/2010/main" val="819425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7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7"/>
            <a:ext cx="5689600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2" y="12712707"/>
            <a:ext cx="7721601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7"/>
            <a:ext cx="5689600" cy="730250"/>
          </a:xfrm>
          <a:prstGeom prst="rect">
            <a:avLst/>
          </a:prstGeom>
        </p:spPr>
        <p:txBody>
          <a:bodyPr/>
          <a:lstStyle/>
          <a:p>
            <a:fld id="{B1430F60-B2A5-4C6E-8F21-A235B545F7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44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42232" y="5576515"/>
            <a:ext cx="13748711" cy="257386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9002"/>
              </a:lnSpc>
              <a:spcBef>
                <a:spcPts val="0"/>
              </a:spcBef>
              <a:buFontTx/>
              <a:buNone/>
              <a:defRPr sz="11001" b="1" cap="none"/>
            </a:lvl1pPr>
            <a:lvl2pPr marL="914495" indent="0">
              <a:lnSpc>
                <a:spcPts val="9002"/>
              </a:lnSpc>
              <a:spcBef>
                <a:spcPts val="0"/>
              </a:spcBef>
              <a:buFontTx/>
              <a:buNone/>
              <a:defRPr sz="11001" cap="all"/>
            </a:lvl2pPr>
            <a:lvl3pPr marL="1828987" indent="0">
              <a:lnSpc>
                <a:spcPts val="9002"/>
              </a:lnSpc>
              <a:spcBef>
                <a:spcPts val="0"/>
              </a:spcBef>
              <a:buFontTx/>
              <a:buNone/>
              <a:defRPr sz="11001" cap="all"/>
            </a:lvl3pPr>
            <a:lvl4pPr marL="2743482" indent="0">
              <a:lnSpc>
                <a:spcPts val="9002"/>
              </a:lnSpc>
              <a:spcBef>
                <a:spcPts val="0"/>
              </a:spcBef>
              <a:buFontTx/>
              <a:buNone/>
              <a:defRPr sz="11001" cap="all"/>
            </a:lvl4pPr>
            <a:lvl5pPr marL="3657976" indent="0">
              <a:lnSpc>
                <a:spcPts val="9002"/>
              </a:lnSpc>
              <a:spcBef>
                <a:spcPts val="0"/>
              </a:spcBef>
              <a:buFontTx/>
              <a:buNone/>
              <a:defRPr sz="11001" cap="all"/>
            </a:lvl5pPr>
          </a:lstStyle>
          <a:p>
            <a:pPr lvl="0"/>
            <a:r>
              <a:rPr lang="en-US"/>
              <a:t>Insert Report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961540" y="7920696"/>
            <a:ext cx="16564507" cy="31706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6400" b="1" cap="none" baseline="0">
                <a:solidFill>
                  <a:srgbClr val="508ABA"/>
                </a:solidFill>
              </a:defRPr>
            </a:lvl1pPr>
            <a:lvl2pPr marL="914495" indent="0">
              <a:buFontTx/>
              <a:buNone/>
              <a:defRPr/>
            </a:lvl2pPr>
            <a:lvl3pPr marL="1828987" indent="0">
              <a:buFontTx/>
              <a:buNone/>
              <a:defRPr/>
            </a:lvl3pPr>
            <a:lvl4pPr marL="2743482" indent="0">
              <a:buFontTx/>
              <a:buNone/>
              <a:defRPr/>
            </a:lvl4pPr>
            <a:lvl5pPr marL="3657976" indent="0">
              <a:buFontTx/>
              <a:buNone/>
              <a:defRPr/>
            </a:lvl5pPr>
          </a:lstStyle>
          <a:p>
            <a:r>
              <a:rPr lang="en-US" sz="5201">
                <a:latin typeface="+mn-lt"/>
                <a:cs typeface="Trebuchet MS"/>
              </a:rPr>
              <a:t>Insert Subhead Text Here</a:t>
            </a:r>
          </a:p>
        </p:txBody>
      </p:sp>
    </p:spTree>
    <p:extLst>
      <p:ext uri="{BB962C8B-B14F-4D97-AF65-F5344CB8AC3E}">
        <p14:creationId xmlns:p14="http://schemas.microsoft.com/office/powerpoint/2010/main" val="1217067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699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1032" y="920371"/>
            <a:ext cx="23480890" cy="2567902"/>
          </a:xfrm>
          <a:prstGeom prst="rect">
            <a:avLst/>
          </a:prstGeom>
        </p:spPr>
        <p:txBody>
          <a:bodyPr/>
          <a:lstStyle>
            <a:lvl1pPr algn="ctr">
              <a:lnSpc>
                <a:spcPts val="5600"/>
              </a:lnSpc>
              <a:defRPr sz="5201" spc="-201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7880" y="3613708"/>
            <a:ext cx="23480890" cy="73737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601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57960" y="13242933"/>
            <a:ext cx="14833599" cy="47307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  <a:lvl2pPr marL="914495" indent="0">
              <a:buNone/>
              <a:defRPr/>
            </a:lvl2pPr>
            <a:lvl3pPr marL="1828987" indent="0">
              <a:buNone/>
              <a:defRPr/>
            </a:lvl3pPr>
            <a:lvl4pPr marL="2743482" indent="0">
              <a:buNone/>
              <a:defRPr/>
            </a:lvl4pPr>
            <a:lvl5pPr marL="3657976" indent="0">
              <a:buNone/>
              <a:defRPr/>
            </a:lvl5pPr>
          </a:lstStyle>
          <a:p>
            <a:r>
              <a:rPr lang="en-US" sz="16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77716" y="12379332"/>
            <a:ext cx="4586112" cy="86359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1" cap="all" baseline="0"/>
            </a:lvl1pPr>
            <a:lvl2pPr marL="914495" indent="0">
              <a:buNone/>
              <a:defRPr/>
            </a:lvl2pPr>
            <a:lvl3pPr marL="1828987" indent="0">
              <a:buNone/>
              <a:defRPr/>
            </a:lvl3pPr>
            <a:lvl4pPr marL="2743482" indent="0">
              <a:buNone/>
              <a:defRPr/>
            </a:lvl4pPr>
            <a:lvl5pPr marL="3657976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302778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31032" y="920371"/>
            <a:ext cx="23480890" cy="2567902"/>
          </a:xfrm>
          <a:prstGeom prst="rect">
            <a:avLst/>
          </a:prstGeom>
        </p:spPr>
        <p:txBody>
          <a:bodyPr/>
          <a:lstStyle>
            <a:lvl1pPr algn="ctr">
              <a:lnSpc>
                <a:spcPts val="5600"/>
              </a:lnSpc>
              <a:defRPr sz="5201" spc="-201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7880" y="3613708"/>
            <a:ext cx="23480890" cy="73737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601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57960" y="13242933"/>
            <a:ext cx="14833599" cy="47307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  <a:lvl2pPr marL="914495" indent="0">
              <a:buNone/>
              <a:defRPr/>
            </a:lvl2pPr>
            <a:lvl3pPr marL="1828987" indent="0">
              <a:buNone/>
              <a:defRPr/>
            </a:lvl3pPr>
            <a:lvl4pPr marL="2743482" indent="0">
              <a:buNone/>
              <a:defRPr/>
            </a:lvl4pPr>
            <a:lvl5pPr marL="3657976" indent="0">
              <a:buNone/>
              <a:defRPr/>
            </a:lvl5pPr>
          </a:lstStyle>
          <a:p>
            <a:r>
              <a:rPr lang="en-US" sz="16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77716" y="12379332"/>
            <a:ext cx="4586112" cy="86359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1" cap="all" baseline="0"/>
            </a:lvl1pPr>
            <a:lvl2pPr marL="914495" indent="0">
              <a:buNone/>
              <a:defRPr/>
            </a:lvl2pPr>
            <a:lvl3pPr marL="1828987" indent="0">
              <a:buNone/>
              <a:defRPr/>
            </a:lvl3pPr>
            <a:lvl4pPr marL="2743482" indent="0">
              <a:buNone/>
              <a:defRPr/>
            </a:lvl4pPr>
            <a:lvl5pPr marL="3657976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52971" y="10670128"/>
            <a:ext cx="23456898" cy="1776940"/>
          </a:xfrm>
          <a:prstGeom prst="rect">
            <a:avLst/>
          </a:prstGeom>
        </p:spPr>
        <p:txBody>
          <a:bodyPr vert="horz"/>
          <a:lstStyle>
            <a:lvl1pPr marL="0" indent="0" algn="ctr" defTabSz="916686" fontAlgn="base">
              <a:lnSpc>
                <a:spcPts val="4601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1"/>
            </a:lvl1pPr>
            <a:lvl5pPr marL="3657976" indent="0">
              <a:buFontTx/>
              <a:buNone/>
              <a:defRPr sz="24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1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1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3414136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7903" y="10004414"/>
            <a:ext cx="14494945" cy="303425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7601"/>
              </a:lnSpc>
              <a:defRPr sz="7200" b="1" cap="none" spc="-201"/>
            </a:lvl1pPr>
          </a:lstStyle>
          <a:p>
            <a:r>
              <a:rPr lang="en-US"/>
              <a:t>Insert Copy Here </a:t>
            </a:r>
            <a:br>
              <a:rPr lang="en-US"/>
            </a:br>
            <a:r>
              <a:rPr lang="en-US"/>
              <a:t>For The Break Slide</a:t>
            </a:r>
          </a:p>
        </p:txBody>
      </p:sp>
    </p:spTree>
    <p:extLst>
      <p:ext uri="{BB962C8B-B14F-4D97-AF65-F5344CB8AC3E}">
        <p14:creationId xmlns:p14="http://schemas.microsoft.com/office/powerpoint/2010/main" val="301981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1032" y="920371"/>
            <a:ext cx="23480890" cy="2567902"/>
          </a:xfrm>
          <a:prstGeom prst="rect">
            <a:avLst/>
          </a:prstGeom>
        </p:spPr>
        <p:txBody>
          <a:bodyPr/>
          <a:lstStyle>
            <a:lvl1pPr algn="ctr">
              <a:lnSpc>
                <a:spcPts val="5600"/>
              </a:lnSpc>
              <a:defRPr sz="5201" spc="-201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7880" y="3613708"/>
            <a:ext cx="23480890" cy="73737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601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57960" y="13242933"/>
            <a:ext cx="14833599" cy="47307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  <a:lvl2pPr marL="914495" indent="0">
              <a:buNone/>
              <a:defRPr/>
            </a:lvl2pPr>
            <a:lvl3pPr marL="1828987" indent="0">
              <a:buNone/>
              <a:defRPr/>
            </a:lvl3pPr>
            <a:lvl4pPr marL="2743482" indent="0">
              <a:buNone/>
              <a:defRPr/>
            </a:lvl4pPr>
            <a:lvl5pPr marL="3657976" indent="0">
              <a:buNone/>
              <a:defRPr/>
            </a:lvl5pPr>
          </a:lstStyle>
          <a:p>
            <a:r>
              <a:rPr lang="en-US" sz="16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77716" y="12379332"/>
            <a:ext cx="4586112" cy="86359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1" cap="all" baseline="0"/>
            </a:lvl1pPr>
            <a:lvl2pPr marL="914495" indent="0">
              <a:buNone/>
              <a:defRPr/>
            </a:lvl2pPr>
            <a:lvl3pPr marL="1828987" indent="0">
              <a:buNone/>
              <a:defRPr/>
            </a:lvl3pPr>
            <a:lvl4pPr marL="2743482" indent="0">
              <a:buNone/>
              <a:defRPr/>
            </a:lvl4pPr>
            <a:lvl5pPr marL="3657976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386967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7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7"/>
            <a:ext cx="5689600" cy="730250"/>
          </a:xfrm>
          <a:prstGeom prst="rect">
            <a:avLst/>
          </a:prstGeom>
        </p:spPr>
        <p:txBody>
          <a:bodyPr/>
          <a:lstStyle/>
          <a:p>
            <a:fld id="{D89B7EE1-B7A3-40E4-A062-16AAAFF3AB57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2" y="12712707"/>
            <a:ext cx="772160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7"/>
            <a:ext cx="5689600" cy="730250"/>
          </a:xfrm>
          <a:prstGeom prst="rect">
            <a:avLst/>
          </a:prstGeom>
        </p:spPr>
        <p:txBody>
          <a:bodyPr/>
          <a:lstStyle/>
          <a:p>
            <a:fld id="{B1430F60-B2A5-4C6E-8F21-A235B545F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19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42232" y="5576515"/>
            <a:ext cx="13748711" cy="257386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9002"/>
              </a:lnSpc>
              <a:spcBef>
                <a:spcPts val="0"/>
              </a:spcBef>
              <a:buFontTx/>
              <a:buNone/>
              <a:defRPr sz="11001" b="1" cap="none"/>
            </a:lvl1pPr>
            <a:lvl2pPr marL="914495" indent="0">
              <a:lnSpc>
                <a:spcPts val="9002"/>
              </a:lnSpc>
              <a:spcBef>
                <a:spcPts val="0"/>
              </a:spcBef>
              <a:buFontTx/>
              <a:buNone/>
              <a:defRPr sz="11001" cap="all"/>
            </a:lvl2pPr>
            <a:lvl3pPr marL="1828987" indent="0">
              <a:lnSpc>
                <a:spcPts val="9002"/>
              </a:lnSpc>
              <a:spcBef>
                <a:spcPts val="0"/>
              </a:spcBef>
              <a:buFontTx/>
              <a:buNone/>
              <a:defRPr sz="11001" cap="all"/>
            </a:lvl3pPr>
            <a:lvl4pPr marL="2743482" indent="0">
              <a:lnSpc>
                <a:spcPts val="9002"/>
              </a:lnSpc>
              <a:spcBef>
                <a:spcPts val="0"/>
              </a:spcBef>
              <a:buFontTx/>
              <a:buNone/>
              <a:defRPr sz="11001" cap="all"/>
            </a:lvl4pPr>
            <a:lvl5pPr marL="3657976" indent="0">
              <a:lnSpc>
                <a:spcPts val="9002"/>
              </a:lnSpc>
              <a:spcBef>
                <a:spcPts val="0"/>
              </a:spcBef>
              <a:buFontTx/>
              <a:buNone/>
              <a:defRPr sz="11001" cap="all"/>
            </a:lvl5pPr>
          </a:lstStyle>
          <a:p>
            <a:pPr lvl="0"/>
            <a:r>
              <a:rPr lang="en-US"/>
              <a:t>Insert Report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961540" y="7920696"/>
            <a:ext cx="16564507" cy="31706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6400" b="1" cap="none" baseline="0">
                <a:solidFill>
                  <a:srgbClr val="508ABA"/>
                </a:solidFill>
              </a:defRPr>
            </a:lvl1pPr>
            <a:lvl2pPr marL="914495" indent="0">
              <a:buFontTx/>
              <a:buNone/>
              <a:defRPr/>
            </a:lvl2pPr>
            <a:lvl3pPr marL="1828987" indent="0">
              <a:buFontTx/>
              <a:buNone/>
              <a:defRPr/>
            </a:lvl3pPr>
            <a:lvl4pPr marL="2743482" indent="0">
              <a:buFontTx/>
              <a:buNone/>
              <a:defRPr/>
            </a:lvl4pPr>
            <a:lvl5pPr marL="3657976" indent="0">
              <a:buFontTx/>
              <a:buNone/>
              <a:defRPr/>
            </a:lvl5pPr>
          </a:lstStyle>
          <a:p>
            <a:r>
              <a:rPr lang="en-US" sz="5201">
                <a:latin typeface="+mn-lt"/>
                <a:cs typeface="Trebuchet MS"/>
              </a:rPr>
              <a:t>Insert Subhead Text Here</a:t>
            </a:r>
          </a:p>
        </p:txBody>
      </p:sp>
    </p:spTree>
    <p:extLst>
      <p:ext uri="{BB962C8B-B14F-4D97-AF65-F5344CB8AC3E}">
        <p14:creationId xmlns:p14="http://schemas.microsoft.com/office/powerpoint/2010/main" val="1288619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757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03026" y="1135887"/>
            <a:ext cx="14694032" cy="1989090"/>
          </a:xfrm>
          <a:prstGeom prst="rect">
            <a:avLst/>
          </a:prstGeom>
        </p:spPr>
        <p:txBody>
          <a:bodyPr/>
          <a:lstStyle>
            <a:lvl1pPr algn="l">
              <a:defRPr spc="-201">
                <a:solidFill>
                  <a:srgbClr val="3775A2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Sample Page Layout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44076" y="737375"/>
            <a:ext cx="15761342" cy="6788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1">
                <a:solidFill>
                  <a:srgbClr val="00AF78"/>
                </a:solidFill>
                <a:latin typeface="Trebuchet MS"/>
                <a:cs typeface="Trebuchet MS"/>
              </a:defRPr>
            </a:lvl1pPr>
            <a:lvl2pPr marL="914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Sample Pre-Head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7505" y="12820465"/>
            <a:ext cx="18570416" cy="7302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defTabSz="1828987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04438" y="3618351"/>
            <a:ext cx="12578512" cy="524856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4401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In 2014, the VAB released a study called “What’s Driving Digital?” which looked at the impact of monthly TV spend on the website traffic of 75 “pure-play” Internet brands such as Priceline, </a:t>
            </a:r>
            <a:r>
              <a:rPr lang="en-US" err="1"/>
              <a:t>E*Trade</a:t>
            </a:r>
            <a:r>
              <a:rPr lang="en-US"/>
              <a:t> and </a:t>
            </a:r>
            <a:r>
              <a:rPr lang="en-US" err="1"/>
              <a:t>Match.com</a:t>
            </a:r>
            <a:r>
              <a:rPr lang="en-US"/>
              <a:t> to name just a few.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44074" y="9280243"/>
            <a:ext cx="12578512" cy="27270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601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•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</a:p>
          <a:p>
            <a:pPr lvl="0"/>
            <a:r>
              <a:rPr lang="en-US"/>
              <a:t>•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endParaRPr lang="en-US"/>
          </a:p>
          <a:p>
            <a:pPr lvl="0"/>
            <a:r>
              <a:rPr lang="en-US"/>
              <a:t>•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B1CEF-CD72-4131-87CE-CB361728A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442152" y="12938901"/>
            <a:ext cx="5689600" cy="730250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420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-Col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C1714BA-599F-43A0-A8D2-5422D6427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442152" y="12938901"/>
            <a:ext cx="5689600" cy="730250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31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1" y="4260857"/>
            <a:ext cx="207263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2" y="7772400"/>
            <a:ext cx="17068801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7"/>
            <a:ext cx="5689600" cy="730250"/>
          </a:xfrm>
          <a:prstGeom prst="rect">
            <a:avLst/>
          </a:prstGeom>
        </p:spPr>
        <p:txBody>
          <a:bodyPr/>
          <a:lstStyle/>
          <a:p>
            <a:pPr defTabSz="1828987"/>
            <a:endParaRPr lang="en-US" sz="3601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2" y="12712707"/>
            <a:ext cx="7721601" cy="730250"/>
          </a:xfrm>
          <a:prstGeom prst="rect">
            <a:avLst/>
          </a:prstGeom>
        </p:spPr>
        <p:txBody>
          <a:bodyPr/>
          <a:lstStyle/>
          <a:p>
            <a:pPr defTabSz="1828987"/>
            <a:endParaRPr lang="en-US" sz="3601">
              <a:solidFill>
                <a:prstClr val="black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5CB122-3EFA-4C50-9CBB-573C569EC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442152" y="12938901"/>
            <a:ext cx="5689600" cy="730250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99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1030" y="920369"/>
            <a:ext cx="23480890" cy="2567902"/>
          </a:xfrm>
          <a:prstGeom prst="rect">
            <a:avLst/>
          </a:prstGeom>
        </p:spPr>
        <p:txBody>
          <a:bodyPr/>
          <a:lstStyle>
            <a:lvl1pPr algn="ctr">
              <a:lnSpc>
                <a:spcPts val="5600"/>
              </a:lnSpc>
              <a:defRPr sz="5201" spc="-201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7878" y="3613708"/>
            <a:ext cx="23480890" cy="73737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601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57958" y="13242931"/>
            <a:ext cx="14833599" cy="47307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  <a:lvl2pPr marL="914495" indent="0">
              <a:buNone/>
              <a:defRPr/>
            </a:lvl2pPr>
            <a:lvl3pPr marL="1828987" indent="0">
              <a:buNone/>
              <a:defRPr/>
            </a:lvl3pPr>
            <a:lvl4pPr marL="2743482" indent="0">
              <a:buNone/>
              <a:defRPr/>
            </a:lvl4pPr>
            <a:lvl5pPr marL="3657976" indent="0">
              <a:buNone/>
              <a:defRPr/>
            </a:lvl5pPr>
          </a:lstStyle>
          <a:p>
            <a:r>
              <a:rPr lang="en-US" sz="16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77715" y="12379332"/>
            <a:ext cx="4586110" cy="86359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1" cap="all" baseline="0"/>
            </a:lvl1pPr>
            <a:lvl2pPr marL="914495" indent="0">
              <a:buNone/>
              <a:defRPr/>
            </a:lvl2pPr>
            <a:lvl3pPr marL="1828987" indent="0">
              <a:buNone/>
              <a:defRPr/>
            </a:lvl3pPr>
            <a:lvl4pPr marL="2743482" indent="0">
              <a:buNone/>
              <a:defRPr/>
            </a:lvl4pPr>
            <a:lvl5pPr marL="3657976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930428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31030" y="920369"/>
            <a:ext cx="23480890" cy="2567902"/>
          </a:xfrm>
          <a:prstGeom prst="rect">
            <a:avLst/>
          </a:prstGeom>
        </p:spPr>
        <p:txBody>
          <a:bodyPr/>
          <a:lstStyle>
            <a:lvl1pPr algn="ctr">
              <a:lnSpc>
                <a:spcPts val="5600"/>
              </a:lnSpc>
              <a:defRPr sz="5201" spc="-201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7878" y="3613708"/>
            <a:ext cx="23480890" cy="73737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601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57958" y="13242931"/>
            <a:ext cx="14833599" cy="47307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  <a:lvl2pPr marL="914495" indent="0">
              <a:buNone/>
              <a:defRPr/>
            </a:lvl2pPr>
            <a:lvl3pPr marL="1828987" indent="0">
              <a:buNone/>
              <a:defRPr/>
            </a:lvl3pPr>
            <a:lvl4pPr marL="2743482" indent="0">
              <a:buNone/>
              <a:defRPr/>
            </a:lvl4pPr>
            <a:lvl5pPr marL="3657976" indent="0">
              <a:buNone/>
              <a:defRPr/>
            </a:lvl5pPr>
          </a:lstStyle>
          <a:p>
            <a:r>
              <a:rPr lang="en-US" sz="16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77715" y="12379332"/>
            <a:ext cx="4586110" cy="86359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1" cap="all" baseline="0"/>
            </a:lvl1pPr>
            <a:lvl2pPr marL="914495" indent="0">
              <a:buNone/>
              <a:defRPr/>
            </a:lvl2pPr>
            <a:lvl3pPr marL="1828987" indent="0">
              <a:buNone/>
              <a:defRPr/>
            </a:lvl3pPr>
            <a:lvl4pPr marL="2743482" indent="0">
              <a:buNone/>
              <a:defRPr/>
            </a:lvl4pPr>
            <a:lvl5pPr marL="3657976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52971" y="10670128"/>
            <a:ext cx="23456898" cy="1776940"/>
          </a:xfrm>
          <a:prstGeom prst="rect">
            <a:avLst/>
          </a:prstGeom>
        </p:spPr>
        <p:txBody>
          <a:bodyPr vert="horz"/>
          <a:lstStyle>
            <a:lvl1pPr marL="0" indent="0" algn="ctr" defTabSz="916686" fontAlgn="base">
              <a:lnSpc>
                <a:spcPts val="4601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1"/>
            </a:lvl1pPr>
            <a:lvl5pPr marL="3657976" indent="0">
              <a:buFontTx/>
              <a:buNone/>
              <a:defRPr sz="24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1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1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21236585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7900" y="10004414"/>
            <a:ext cx="14494947" cy="303425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7601"/>
              </a:lnSpc>
              <a:defRPr sz="7200" b="1" cap="none" spc="-201"/>
            </a:lvl1pPr>
          </a:lstStyle>
          <a:p>
            <a:r>
              <a:rPr lang="en-US"/>
              <a:t>Insert Copy Here </a:t>
            </a:r>
            <a:br>
              <a:rPr lang="en-US"/>
            </a:br>
            <a:r>
              <a:rPr lang="en-US"/>
              <a:t>For The Break Slide</a:t>
            </a:r>
          </a:p>
        </p:txBody>
      </p:sp>
    </p:spTree>
    <p:extLst>
      <p:ext uri="{BB962C8B-B14F-4D97-AF65-F5344CB8AC3E}">
        <p14:creationId xmlns:p14="http://schemas.microsoft.com/office/powerpoint/2010/main" val="25294027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5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5"/>
            <a:ext cx="5689600" cy="730250"/>
          </a:xfrm>
          <a:prstGeom prst="rect">
            <a:avLst/>
          </a:prstGeom>
        </p:spPr>
        <p:txBody>
          <a:bodyPr/>
          <a:lstStyle/>
          <a:p>
            <a:fld id="{D89B7EE1-B7A3-40E4-A062-16AAAFF3AB57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2" y="12712705"/>
            <a:ext cx="772160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5"/>
            <a:ext cx="5689600" cy="730250"/>
          </a:xfrm>
          <a:prstGeom prst="rect">
            <a:avLst/>
          </a:prstGeom>
        </p:spPr>
        <p:txBody>
          <a:bodyPr/>
          <a:lstStyle/>
          <a:p>
            <a:fld id="{B1430F60-B2A5-4C6E-8F21-A235B545F7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7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31032" y="920371"/>
            <a:ext cx="23480890" cy="2567902"/>
          </a:xfrm>
          <a:prstGeom prst="rect">
            <a:avLst/>
          </a:prstGeom>
        </p:spPr>
        <p:txBody>
          <a:bodyPr/>
          <a:lstStyle>
            <a:lvl1pPr algn="ctr">
              <a:lnSpc>
                <a:spcPts val="5600"/>
              </a:lnSpc>
              <a:defRPr sz="5201" spc="-201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7880" y="3613708"/>
            <a:ext cx="23480890" cy="73737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601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57960" y="13242933"/>
            <a:ext cx="14833599" cy="47307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  <a:lvl2pPr marL="914495" indent="0">
              <a:buNone/>
              <a:defRPr/>
            </a:lvl2pPr>
            <a:lvl3pPr marL="1828987" indent="0">
              <a:buNone/>
              <a:defRPr/>
            </a:lvl3pPr>
            <a:lvl4pPr marL="2743482" indent="0">
              <a:buNone/>
              <a:defRPr/>
            </a:lvl4pPr>
            <a:lvl5pPr marL="3657976" indent="0">
              <a:buNone/>
              <a:defRPr/>
            </a:lvl5pPr>
          </a:lstStyle>
          <a:p>
            <a:r>
              <a:rPr lang="en-US" sz="16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77716" y="12379332"/>
            <a:ext cx="4586112" cy="86359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1" cap="all" baseline="0"/>
            </a:lvl1pPr>
            <a:lvl2pPr marL="914495" indent="0">
              <a:buNone/>
              <a:defRPr/>
            </a:lvl2pPr>
            <a:lvl3pPr marL="1828987" indent="0">
              <a:buNone/>
              <a:defRPr/>
            </a:lvl3pPr>
            <a:lvl4pPr marL="2743482" indent="0">
              <a:buNone/>
              <a:defRPr/>
            </a:lvl4pPr>
            <a:lvl5pPr marL="3657976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52971" y="10670128"/>
            <a:ext cx="23456898" cy="1776940"/>
          </a:xfrm>
          <a:prstGeom prst="rect">
            <a:avLst/>
          </a:prstGeom>
        </p:spPr>
        <p:txBody>
          <a:bodyPr vert="horz"/>
          <a:lstStyle>
            <a:lvl1pPr marL="0" indent="0" algn="ctr" defTabSz="916686" fontAlgn="base">
              <a:lnSpc>
                <a:spcPts val="4601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1"/>
            </a:lvl1pPr>
            <a:lvl5pPr marL="3657976" indent="0">
              <a:buFontTx/>
              <a:buNone/>
              <a:defRPr sz="24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1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1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8868102" y="12735661"/>
            <a:ext cx="548640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012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42234" y="5576513"/>
            <a:ext cx="13748711" cy="257386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9002"/>
              </a:lnSpc>
              <a:spcBef>
                <a:spcPts val="0"/>
              </a:spcBef>
              <a:buFontTx/>
              <a:buNone/>
              <a:defRPr sz="11001" b="1" cap="none"/>
            </a:lvl1pPr>
            <a:lvl2pPr marL="914495" indent="0">
              <a:lnSpc>
                <a:spcPts val="9002"/>
              </a:lnSpc>
              <a:spcBef>
                <a:spcPts val="0"/>
              </a:spcBef>
              <a:buFontTx/>
              <a:buNone/>
              <a:defRPr sz="11001" cap="all"/>
            </a:lvl2pPr>
            <a:lvl3pPr marL="1828987" indent="0">
              <a:lnSpc>
                <a:spcPts val="9002"/>
              </a:lnSpc>
              <a:spcBef>
                <a:spcPts val="0"/>
              </a:spcBef>
              <a:buFontTx/>
              <a:buNone/>
              <a:defRPr sz="11001" cap="all"/>
            </a:lvl3pPr>
            <a:lvl4pPr marL="2743482" indent="0">
              <a:lnSpc>
                <a:spcPts val="9002"/>
              </a:lnSpc>
              <a:spcBef>
                <a:spcPts val="0"/>
              </a:spcBef>
              <a:buFontTx/>
              <a:buNone/>
              <a:defRPr sz="11001" cap="all"/>
            </a:lvl4pPr>
            <a:lvl5pPr marL="3657976" indent="0">
              <a:lnSpc>
                <a:spcPts val="9002"/>
              </a:lnSpc>
              <a:spcBef>
                <a:spcPts val="0"/>
              </a:spcBef>
              <a:buFontTx/>
              <a:buNone/>
              <a:defRPr sz="11001" cap="all"/>
            </a:lvl5pPr>
          </a:lstStyle>
          <a:p>
            <a:pPr lvl="0"/>
            <a:r>
              <a:rPr lang="en-US"/>
              <a:t>Insert Report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961540" y="7920696"/>
            <a:ext cx="16564507" cy="31706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6400" b="1" cap="none" baseline="0">
                <a:solidFill>
                  <a:srgbClr val="508ABA"/>
                </a:solidFill>
              </a:defRPr>
            </a:lvl1pPr>
            <a:lvl2pPr marL="914495" indent="0">
              <a:buFontTx/>
              <a:buNone/>
              <a:defRPr/>
            </a:lvl2pPr>
            <a:lvl3pPr marL="1828987" indent="0">
              <a:buFontTx/>
              <a:buNone/>
              <a:defRPr/>
            </a:lvl3pPr>
            <a:lvl4pPr marL="2743482" indent="0">
              <a:buFontTx/>
              <a:buNone/>
              <a:defRPr/>
            </a:lvl4pPr>
            <a:lvl5pPr marL="3657976" indent="0">
              <a:buFontTx/>
              <a:buNone/>
              <a:defRPr/>
            </a:lvl5pPr>
          </a:lstStyle>
          <a:p>
            <a:r>
              <a:rPr lang="en-US" sz="5201">
                <a:latin typeface="+mn-lt"/>
                <a:cs typeface="Trebuchet MS"/>
              </a:rPr>
              <a:t>Insert Subhead Text Here</a:t>
            </a:r>
          </a:p>
        </p:txBody>
      </p:sp>
    </p:spTree>
    <p:extLst>
      <p:ext uri="{BB962C8B-B14F-4D97-AF65-F5344CB8AC3E}">
        <p14:creationId xmlns:p14="http://schemas.microsoft.com/office/powerpoint/2010/main" val="27550129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0963-7DC2-D94F-A776-D72442CEA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2" y="2244726"/>
            <a:ext cx="18288001" cy="4775200"/>
          </a:xfrm>
        </p:spPr>
        <p:txBody>
          <a:bodyPr anchor="b"/>
          <a:lstStyle>
            <a:lvl1pPr algn="ctr">
              <a:defRPr sz="115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95044-A36F-3B4B-8BA3-3C27671B2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2" y="7204076"/>
            <a:ext cx="18288001" cy="3311524"/>
          </a:xfrm>
        </p:spPr>
        <p:txBody>
          <a:bodyPr/>
          <a:lstStyle>
            <a:lvl1pPr marL="0" indent="0" algn="ctr">
              <a:buNone/>
              <a:defRPr sz="4640"/>
            </a:lvl1pPr>
            <a:lvl2pPr marL="883858" indent="0" algn="ctr">
              <a:buNone/>
              <a:defRPr sz="3868"/>
            </a:lvl2pPr>
            <a:lvl3pPr marL="1767718" indent="0" algn="ctr">
              <a:buNone/>
              <a:defRPr sz="3481"/>
            </a:lvl3pPr>
            <a:lvl4pPr marL="2651574" indent="0" algn="ctr">
              <a:buNone/>
              <a:defRPr sz="3092"/>
            </a:lvl4pPr>
            <a:lvl5pPr marL="3535435" indent="0" algn="ctr">
              <a:buNone/>
              <a:defRPr sz="3092"/>
            </a:lvl5pPr>
            <a:lvl6pPr marL="4419293" indent="0" algn="ctr">
              <a:buNone/>
              <a:defRPr sz="3092"/>
            </a:lvl6pPr>
            <a:lvl7pPr marL="5303151" indent="0" algn="ctr">
              <a:buNone/>
              <a:defRPr sz="3092"/>
            </a:lvl7pPr>
            <a:lvl8pPr marL="6187009" indent="0" algn="ctr">
              <a:buNone/>
              <a:defRPr sz="3092"/>
            </a:lvl8pPr>
            <a:lvl9pPr marL="7070865" indent="0" algn="ctr">
              <a:buNone/>
              <a:defRPr sz="309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FCDA1-868E-B749-B61A-968C73D1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428A1-C7DE-2548-8BAF-A0B4D6BF2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42A2B-8250-2D4D-83A7-AA083647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110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59E59-C3FC-204E-85CC-317362AC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047EF-D6BD-E145-A9EF-61D40231D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84CD0-A62C-3D4E-ADDB-0276DBB7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BCD41-370D-044C-897A-559815EF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F46B7-5F31-DB43-B955-4BE9B8D7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37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22197-EA75-7C43-A891-3E34D66C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3" y="3419483"/>
            <a:ext cx="21031199" cy="5705474"/>
          </a:xfrm>
        </p:spPr>
        <p:txBody>
          <a:bodyPr anchor="b"/>
          <a:lstStyle>
            <a:lvl1pPr>
              <a:defRPr sz="115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50571-AFBE-7C4C-A2F3-761335BCE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3" y="9178933"/>
            <a:ext cx="21031199" cy="3000374"/>
          </a:xfrm>
        </p:spPr>
        <p:txBody>
          <a:bodyPr/>
          <a:lstStyle>
            <a:lvl1pPr marL="0" indent="0">
              <a:buNone/>
              <a:defRPr sz="4640">
                <a:solidFill>
                  <a:schemeClr val="tx1">
                    <a:tint val="75000"/>
                  </a:schemeClr>
                </a:solidFill>
              </a:defRPr>
            </a:lvl1pPr>
            <a:lvl2pPr marL="883858" indent="0">
              <a:buNone/>
              <a:defRPr sz="3868">
                <a:solidFill>
                  <a:schemeClr val="tx1">
                    <a:tint val="75000"/>
                  </a:schemeClr>
                </a:solidFill>
              </a:defRPr>
            </a:lvl2pPr>
            <a:lvl3pPr marL="1767718" indent="0">
              <a:buNone/>
              <a:defRPr sz="3481">
                <a:solidFill>
                  <a:schemeClr val="tx1">
                    <a:tint val="75000"/>
                  </a:schemeClr>
                </a:solidFill>
              </a:defRPr>
            </a:lvl3pPr>
            <a:lvl4pPr marL="2651574" indent="0">
              <a:buNone/>
              <a:defRPr sz="3092">
                <a:solidFill>
                  <a:schemeClr val="tx1">
                    <a:tint val="75000"/>
                  </a:schemeClr>
                </a:solidFill>
              </a:defRPr>
            </a:lvl4pPr>
            <a:lvl5pPr marL="3535435" indent="0">
              <a:buNone/>
              <a:defRPr sz="3092">
                <a:solidFill>
                  <a:schemeClr val="tx1">
                    <a:tint val="75000"/>
                  </a:schemeClr>
                </a:solidFill>
              </a:defRPr>
            </a:lvl5pPr>
            <a:lvl6pPr marL="4419293" indent="0">
              <a:buNone/>
              <a:defRPr sz="3092">
                <a:solidFill>
                  <a:schemeClr val="tx1">
                    <a:tint val="75000"/>
                  </a:schemeClr>
                </a:solidFill>
              </a:defRPr>
            </a:lvl6pPr>
            <a:lvl7pPr marL="5303151" indent="0">
              <a:buNone/>
              <a:defRPr sz="3092">
                <a:solidFill>
                  <a:schemeClr val="tx1">
                    <a:tint val="75000"/>
                  </a:schemeClr>
                </a:solidFill>
              </a:defRPr>
            </a:lvl7pPr>
            <a:lvl8pPr marL="6187009" indent="0">
              <a:buNone/>
              <a:defRPr sz="3092">
                <a:solidFill>
                  <a:schemeClr val="tx1">
                    <a:tint val="75000"/>
                  </a:schemeClr>
                </a:solidFill>
              </a:defRPr>
            </a:lvl8pPr>
            <a:lvl9pPr marL="7070865" indent="0">
              <a:buNone/>
              <a:defRPr sz="30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1F708-0D8A-FE4D-BFDD-990819C4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4C672-9FA9-2E46-9721-1933E1CCB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02321-B7DD-9241-AF4F-0B56185C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065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03B8-98E1-614D-A4FA-00124125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BB9A7-18E9-3E43-AB98-22C0813C1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B5814-1FE6-CF4A-88E9-202CBDA7E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2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6D911-5035-494E-ACBA-385D31FE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76857-4EB6-C54D-B723-BE35A29C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0BF94-92A5-8349-A6BF-78D65C34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998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5AA4-CE49-4346-B1E9-39366FBD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8" y="730257"/>
            <a:ext cx="21031199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6BEF7-AD6B-9145-A11A-DFBBA018C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8" y="3362326"/>
            <a:ext cx="10315574" cy="1647824"/>
          </a:xfrm>
        </p:spPr>
        <p:txBody>
          <a:bodyPr anchor="b"/>
          <a:lstStyle>
            <a:lvl1pPr marL="0" indent="0">
              <a:buNone/>
              <a:defRPr sz="4640" b="1"/>
            </a:lvl1pPr>
            <a:lvl2pPr marL="883858" indent="0">
              <a:buNone/>
              <a:defRPr sz="3868" b="1"/>
            </a:lvl2pPr>
            <a:lvl3pPr marL="1767718" indent="0">
              <a:buNone/>
              <a:defRPr sz="3481" b="1"/>
            </a:lvl3pPr>
            <a:lvl4pPr marL="2651574" indent="0">
              <a:buNone/>
              <a:defRPr sz="3092" b="1"/>
            </a:lvl4pPr>
            <a:lvl5pPr marL="3535435" indent="0">
              <a:buNone/>
              <a:defRPr sz="3092" b="1"/>
            </a:lvl5pPr>
            <a:lvl6pPr marL="4419293" indent="0">
              <a:buNone/>
              <a:defRPr sz="3092" b="1"/>
            </a:lvl6pPr>
            <a:lvl7pPr marL="5303151" indent="0">
              <a:buNone/>
              <a:defRPr sz="3092" b="1"/>
            </a:lvl7pPr>
            <a:lvl8pPr marL="6187009" indent="0">
              <a:buNone/>
              <a:defRPr sz="3092" b="1"/>
            </a:lvl8pPr>
            <a:lvl9pPr marL="7070865" indent="0">
              <a:buNone/>
              <a:defRPr sz="30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2D76D-7244-174D-B330-4751D3A3B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8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170D02-414E-FC4F-98F7-663BA18AE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4" y="3362326"/>
            <a:ext cx="10366376" cy="1647824"/>
          </a:xfrm>
        </p:spPr>
        <p:txBody>
          <a:bodyPr anchor="b"/>
          <a:lstStyle>
            <a:lvl1pPr marL="0" indent="0">
              <a:buNone/>
              <a:defRPr sz="4640" b="1"/>
            </a:lvl1pPr>
            <a:lvl2pPr marL="883858" indent="0">
              <a:buNone/>
              <a:defRPr sz="3868" b="1"/>
            </a:lvl2pPr>
            <a:lvl3pPr marL="1767718" indent="0">
              <a:buNone/>
              <a:defRPr sz="3481" b="1"/>
            </a:lvl3pPr>
            <a:lvl4pPr marL="2651574" indent="0">
              <a:buNone/>
              <a:defRPr sz="3092" b="1"/>
            </a:lvl4pPr>
            <a:lvl5pPr marL="3535435" indent="0">
              <a:buNone/>
              <a:defRPr sz="3092" b="1"/>
            </a:lvl5pPr>
            <a:lvl6pPr marL="4419293" indent="0">
              <a:buNone/>
              <a:defRPr sz="3092" b="1"/>
            </a:lvl6pPr>
            <a:lvl7pPr marL="5303151" indent="0">
              <a:buNone/>
              <a:defRPr sz="3092" b="1"/>
            </a:lvl7pPr>
            <a:lvl8pPr marL="6187009" indent="0">
              <a:buNone/>
              <a:defRPr sz="3092" b="1"/>
            </a:lvl8pPr>
            <a:lvl9pPr marL="7070865" indent="0">
              <a:buNone/>
              <a:defRPr sz="30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C5D75-B033-D84B-BDC2-E1DE69A76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4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B9DDE-0844-7B40-960B-0B593FEB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42282-7BD7-E54A-9094-D59C8B38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6ED25-DC8B-A84C-B611-ED7DFCFA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084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C187C-E429-CD49-B58A-CB8E090F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F36D0-BFE4-9949-9E89-09906B4F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C319F-F805-6E4E-8D3C-3F4676E1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641F0-9B6D-E94F-A979-91F56A4C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048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EA5EC-AF0C-494D-AE60-629E8198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6BDBD-DB55-CD48-A260-77AF4981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D73C-B8F4-FA40-B1C2-BCC55C18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12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AF58-FC7B-1541-98FB-DF0ECECA1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6" cy="3200400"/>
          </a:xfrm>
        </p:spPr>
        <p:txBody>
          <a:bodyPr anchor="b"/>
          <a:lstStyle>
            <a:lvl1pPr>
              <a:defRPr sz="618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61D9D-6B49-3343-B0DC-1826A0A8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8" y="1974857"/>
            <a:ext cx="12344399" cy="9747250"/>
          </a:xfrm>
        </p:spPr>
        <p:txBody>
          <a:bodyPr/>
          <a:lstStyle>
            <a:lvl1pPr>
              <a:defRPr sz="6187"/>
            </a:lvl1pPr>
            <a:lvl2pPr>
              <a:defRPr sz="5411"/>
            </a:lvl2pPr>
            <a:lvl3pPr>
              <a:defRPr sz="4640"/>
            </a:lvl3pPr>
            <a:lvl4pPr>
              <a:defRPr sz="3868"/>
            </a:lvl4pPr>
            <a:lvl5pPr>
              <a:defRPr sz="3868"/>
            </a:lvl5pPr>
            <a:lvl6pPr>
              <a:defRPr sz="3868"/>
            </a:lvl6pPr>
            <a:lvl7pPr>
              <a:defRPr sz="3868"/>
            </a:lvl7pPr>
            <a:lvl8pPr>
              <a:defRPr sz="3868"/>
            </a:lvl8pPr>
            <a:lvl9pPr>
              <a:defRPr sz="386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1A1FB-75E3-BE44-B4F1-61F798CDC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6" cy="7623176"/>
          </a:xfrm>
        </p:spPr>
        <p:txBody>
          <a:bodyPr/>
          <a:lstStyle>
            <a:lvl1pPr marL="0" indent="0">
              <a:buNone/>
              <a:defRPr sz="3092"/>
            </a:lvl1pPr>
            <a:lvl2pPr marL="883858" indent="0">
              <a:buNone/>
              <a:defRPr sz="2707"/>
            </a:lvl2pPr>
            <a:lvl3pPr marL="1767718" indent="0">
              <a:buNone/>
              <a:defRPr sz="2320"/>
            </a:lvl3pPr>
            <a:lvl4pPr marL="2651574" indent="0">
              <a:buNone/>
              <a:defRPr sz="1933"/>
            </a:lvl4pPr>
            <a:lvl5pPr marL="3535435" indent="0">
              <a:buNone/>
              <a:defRPr sz="1933"/>
            </a:lvl5pPr>
            <a:lvl6pPr marL="4419293" indent="0">
              <a:buNone/>
              <a:defRPr sz="1933"/>
            </a:lvl6pPr>
            <a:lvl7pPr marL="5303151" indent="0">
              <a:buNone/>
              <a:defRPr sz="1933"/>
            </a:lvl7pPr>
            <a:lvl8pPr marL="6187009" indent="0">
              <a:buNone/>
              <a:defRPr sz="1933"/>
            </a:lvl8pPr>
            <a:lvl9pPr marL="7070865" indent="0">
              <a:buNone/>
              <a:defRPr sz="1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AD33D-B14A-1E4D-8C2E-9CB77045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53C3C-948F-704A-ADCA-862364F5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301E1-4B2C-5848-8BB6-DCA07C94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268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CA18-21A7-4F4F-AE92-7693302A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6" cy="3200400"/>
          </a:xfrm>
        </p:spPr>
        <p:txBody>
          <a:bodyPr anchor="b"/>
          <a:lstStyle>
            <a:lvl1pPr>
              <a:defRPr sz="618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99FB2-811D-BB4E-A3BD-0A54421CD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8" y="1974857"/>
            <a:ext cx="12344399" cy="9747250"/>
          </a:xfrm>
        </p:spPr>
        <p:txBody>
          <a:bodyPr/>
          <a:lstStyle>
            <a:lvl1pPr marL="0" indent="0">
              <a:buNone/>
              <a:defRPr sz="6187"/>
            </a:lvl1pPr>
            <a:lvl2pPr marL="883858" indent="0">
              <a:buNone/>
              <a:defRPr sz="5411"/>
            </a:lvl2pPr>
            <a:lvl3pPr marL="1767718" indent="0">
              <a:buNone/>
              <a:defRPr sz="4640"/>
            </a:lvl3pPr>
            <a:lvl4pPr marL="2651574" indent="0">
              <a:buNone/>
              <a:defRPr sz="3868"/>
            </a:lvl4pPr>
            <a:lvl5pPr marL="3535435" indent="0">
              <a:buNone/>
              <a:defRPr sz="3868"/>
            </a:lvl5pPr>
            <a:lvl6pPr marL="4419293" indent="0">
              <a:buNone/>
              <a:defRPr sz="3868"/>
            </a:lvl6pPr>
            <a:lvl7pPr marL="5303151" indent="0">
              <a:buNone/>
              <a:defRPr sz="3868"/>
            </a:lvl7pPr>
            <a:lvl8pPr marL="6187009" indent="0">
              <a:buNone/>
              <a:defRPr sz="3868"/>
            </a:lvl8pPr>
            <a:lvl9pPr marL="7070865" indent="0">
              <a:buNone/>
              <a:defRPr sz="3868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B802F-649D-D04C-AA36-1801F2E48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6" cy="7623176"/>
          </a:xfrm>
        </p:spPr>
        <p:txBody>
          <a:bodyPr/>
          <a:lstStyle>
            <a:lvl1pPr marL="0" indent="0">
              <a:buNone/>
              <a:defRPr sz="3092"/>
            </a:lvl1pPr>
            <a:lvl2pPr marL="883858" indent="0">
              <a:buNone/>
              <a:defRPr sz="2707"/>
            </a:lvl2pPr>
            <a:lvl3pPr marL="1767718" indent="0">
              <a:buNone/>
              <a:defRPr sz="2320"/>
            </a:lvl3pPr>
            <a:lvl4pPr marL="2651574" indent="0">
              <a:buNone/>
              <a:defRPr sz="1933"/>
            </a:lvl4pPr>
            <a:lvl5pPr marL="3535435" indent="0">
              <a:buNone/>
              <a:defRPr sz="1933"/>
            </a:lvl5pPr>
            <a:lvl6pPr marL="4419293" indent="0">
              <a:buNone/>
              <a:defRPr sz="1933"/>
            </a:lvl6pPr>
            <a:lvl7pPr marL="5303151" indent="0">
              <a:buNone/>
              <a:defRPr sz="1933"/>
            </a:lvl7pPr>
            <a:lvl8pPr marL="6187009" indent="0">
              <a:buNone/>
              <a:defRPr sz="1933"/>
            </a:lvl8pPr>
            <a:lvl9pPr marL="7070865" indent="0">
              <a:buNone/>
              <a:defRPr sz="1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C28A1-74D0-0148-90F9-DC233F31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EFBCA-2FC4-9C46-BCA4-0B00D3E0A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FBC0A-8886-A044-9D2E-E44EE7E3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3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1032" y="920371"/>
            <a:ext cx="23480890" cy="2567902"/>
          </a:xfrm>
          <a:prstGeom prst="rect">
            <a:avLst/>
          </a:prstGeom>
        </p:spPr>
        <p:txBody>
          <a:bodyPr/>
          <a:lstStyle>
            <a:lvl1pPr algn="ctr">
              <a:lnSpc>
                <a:spcPts val="5600"/>
              </a:lnSpc>
              <a:defRPr sz="5201" spc="-201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7880" y="3613708"/>
            <a:ext cx="23480890" cy="73737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601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57960" y="13242933"/>
            <a:ext cx="14833599" cy="47307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  <a:lvl2pPr marL="914495" indent="0">
              <a:buNone/>
              <a:defRPr/>
            </a:lvl2pPr>
            <a:lvl3pPr marL="1828987" indent="0">
              <a:buNone/>
              <a:defRPr/>
            </a:lvl3pPr>
            <a:lvl4pPr marL="2743482" indent="0">
              <a:buNone/>
              <a:defRPr/>
            </a:lvl4pPr>
            <a:lvl5pPr marL="3657976" indent="0">
              <a:buNone/>
              <a:defRPr/>
            </a:lvl5pPr>
          </a:lstStyle>
          <a:p>
            <a:r>
              <a:rPr lang="en-US" sz="16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77716" y="12379332"/>
            <a:ext cx="4586112" cy="86359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1" cap="all" baseline="0"/>
            </a:lvl1pPr>
            <a:lvl2pPr marL="914495" indent="0">
              <a:buNone/>
              <a:defRPr/>
            </a:lvl2pPr>
            <a:lvl3pPr marL="1828987" indent="0">
              <a:buNone/>
              <a:defRPr/>
            </a:lvl3pPr>
            <a:lvl4pPr marL="2743482" indent="0">
              <a:buNone/>
              <a:defRPr/>
            </a:lvl4pPr>
            <a:lvl5pPr marL="3657976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4518795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5DD58-5913-9144-9055-725483E9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E1B56-BB11-754B-B3EF-0DD699412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1952A-17CC-F34A-AC73-C84E3784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76CF2-CC1D-EA46-ACE5-C5D08783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987B6-427B-FF48-8A70-282A629F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785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3D0B3-7FE9-DE40-8627-47994C5B4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1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33210-1708-F442-B808-1EF0F8677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4" y="730250"/>
            <a:ext cx="15468598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18370-BBC5-5A44-8247-9E05209E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C70C5-251A-8A4C-BFF0-87029DC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F350-606F-594A-B445-47618EC0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571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E759C-AE60-461D-8811-5E4C3153E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2" y="2244726"/>
            <a:ext cx="18288001" cy="4775200"/>
          </a:xfrm>
        </p:spPr>
        <p:txBody>
          <a:bodyPr anchor="b"/>
          <a:lstStyle>
            <a:lvl1pPr algn="ctr">
              <a:defRPr sz="120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FC7BF6-3B29-4719-9BA1-930DB933D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2" y="7204076"/>
            <a:ext cx="1828800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95" indent="0" algn="ctr">
              <a:buNone/>
              <a:defRPr sz="4000"/>
            </a:lvl2pPr>
            <a:lvl3pPr marL="1828987" indent="0" algn="ctr">
              <a:buNone/>
              <a:defRPr sz="3601"/>
            </a:lvl3pPr>
            <a:lvl4pPr marL="2743482" indent="0" algn="ctr">
              <a:buNone/>
              <a:defRPr sz="3200"/>
            </a:lvl4pPr>
            <a:lvl5pPr marL="3657976" indent="0" algn="ctr">
              <a:buNone/>
              <a:defRPr sz="3200"/>
            </a:lvl5pPr>
            <a:lvl6pPr marL="4572471" indent="0" algn="ctr">
              <a:buNone/>
              <a:defRPr sz="3200"/>
            </a:lvl6pPr>
            <a:lvl7pPr marL="5486963" indent="0" algn="ctr">
              <a:buNone/>
              <a:defRPr sz="3200"/>
            </a:lvl7pPr>
            <a:lvl8pPr marL="6401458" indent="0" algn="ctr">
              <a:buNone/>
              <a:defRPr sz="3200"/>
            </a:lvl8pPr>
            <a:lvl9pPr marL="7315952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859D3-171D-421F-83CE-4BBCF99ED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946F0-2D25-4064-8A42-9A817595C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0C5EF-A2BA-4DB0-A6ED-A972EB6B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543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378EF-6415-42CA-9416-88761FDE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FD409-CAE2-4E6B-B3CE-654B62B43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15737-BE0D-42CD-BEF4-650A80D2D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6BE45-3D39-41B9-8D60-DCDFE915C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2EFF5-6AF8-4F7B-B690-575CBDDB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163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5983-F4E0-4313-AEC9-53002BBE6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3" y="3419481"/>
            <a:ext cx="21031199" cy="5705474"/>
          </a:xfrm>
        </p:spPr>
        <p:txBody>
          <a:bodyPr anchor="b"/>
          <a:lstStyle>
            <a:lvl1pPr>
              <a:defRPr sz="120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B2FBE-F83E-4D35-AF63-92DDB301B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3" y="9178931"/>
            <a:ext cx="21031199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95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987" indent="0">
              <a:buNone/>
              <a:defRPr sz="3601">
                <a:solidFill>
                  <a:schemeClr val="tx1">
                    <a:tint val="75000"/>
                  </a:schemeClr>
                </a:solidFill>
              </a:defRPr>
            </a:lvl3pPr>
            <a:lvl4pPr marL="274348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97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4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9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145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95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58D2-59C5-45F4-8615-8781D86F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133E2-F431-41E7-A2DC-25026DDC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B64C6-B3D7-4B60-9DA7-FBEEDB916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899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11F2-9A0E-4372-BD7C-C57B80D28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B8825-B325-4AE6-92CC-4356E2088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19600-7103-4B7A-A434-A1B341B65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2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F0B99-F0DD-4E79-9424-55F777EAD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ECC44-19BA-4FEA-A38F-DAFC566B1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CD2E6-A57A-4819-BFCE-21E027FD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102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252D6-7B10-4CCF-96E4-3F2F5A76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5"/>
            <a:ext cx="21031199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C73CE-7906-4959-AB4C-6FBDC4F6A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8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95" indent="0">
              <a:buNone/>
              <a:defRPr sz="4000" b="1"/>
            </a:lvl2pPr>
            <a:lvl3pPr marL="1828987" indent="0">
              <a:buNone/>
              <a:defRPr sz="3601" b="1"/>
            </a:lvl3pPr>
            <a:lvl4pPr marL="2743482" indent="0">
              <a:buNone/>
              <a:defRPr sz="3200" b="1"/>
            </a:lvl4pPr>
            <a:lvl5pPr marL="3657976" indent="0">
              <a:buNone/>
              <a:defRPr sz="3200" b="1"/>
            </a:lvl5pPr>
            <a:lvl6pPr marL="4572471" indent="0">
              <a:buNone/>
              <a:defRPr sz="3200" b="1"/>
            </a:lvl6pPr>
            <a:lvl7pPr marL="5486963" indent="0">
              <a:buNone/>
              <a:defRPr sz="3200" b="1"/>
            </a:lvl7pPr>
            <a:lvl8pPr marL="6401458" indent="0">
              <a:buNone/>
              <a:defRPr sz="3200" b="1"/>
            </a:lvl8pPr>
            <a:lvl9pPr marL="7315952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71B28-C285-4485-87F0-AEF40FCF1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8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F33933-8AF4-4258-A90D-0A0D72E73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2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95" indent="0">
              <a:buNone/>
              <a:defRPr sz="4000" b="1"/>
            </a:lvl2pPr>
            <a:lvl3pPr marL="1828987" indent="0">
              <a:buNone/>
              <a:defRPr sz="3601" b="1"/>
            </a:lvl3pPr>
            <a:lvl4pPr marL="2743482" indent="0">
              <a:buNone/>
              <a:defRPr sz="3200" b="1"/>
            </a:lvl4pPr>
            <a:lvl5pPr marL="3657976" indent="0">
              <a:buNone/>
              <a:defRPr sz="3200" b="1"/>
            </a:lvl5pPr>
            <a:lvl6pPr marL="4572471" indent="0">
              <a:buNone/>
              <a:defRPr sz="3200" b="1"/>
            </a:lvl6pPr>
            <a:lvl7pPr marL="5486963" indent="0">
              <a:buNone/>
              <a:defRPr sz="3200" b="1"/>
            </a:lvl7pPr>
            <a:lvl8pPr marL="6401458" indent="0">
              <a:buNone/>
              <a:defRPr sz="3200" b="1"/>
            </a:lvl8pPr>
            <a:lvl9pPr marL="7315952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482A2D-BD5A-4AFA-A982-5C0B00A62C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2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B53CC9-5F5E-474C-91F2-BE690C1B2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E8E4B5-80E9-4583-93D7-722803F5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F2F92B-119C-49D1-A192-DC1C88BAE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320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E62E1-2F63-4688-B74E-C00A4A54D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1B16C4-BF71-499F-A9E0-F45665040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5950A5-BA76-4796-A9F8-27CB1D271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76271F-BCCD-4FDA-89C3-2AC1014A8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728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1CE4EB-60FB-47BB-A13D-B1155705F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ECB9FE-594A-4CC5-A04D-D5939EC55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855B4-5524-4540-9CC7-F21109E37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332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48403-F5FB-4FA9-8D49-C407FF23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8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2AB56-164B-41EB-AB4D-5814E3148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5"/>
            <a:ext cx="12344399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67BB-69C0-4437-BC56-A14C577DB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8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95" indent="0">
              <a:buNone/>
              <a:defRPr sz="2801"/>
            </a:lvl2pPr>
            <a:lvl3pPr marL="1828987" indent="0">
              <a:buNone/>
              <a:defRPr sz="2400"/>
            </a:lvl3pPr>
            <a:lvl4pPr marL="2743482" indent="0">
              <a:buNone/>
              <a:defRPr sz="2001"/>
            </a:lvl4pPr>
            <a:lvl5pPr marL="3657976" indent="0">
              <a:buNone/>
              <a:defRPr sz="2001"/>
            </a:lvl5pPr>
            <a:lvl6pPr marL="4572471" indent="0">
              <a:buNone/>
              <a:defRPr sz="2001"/>
            </a:lvl6pPr>
            <a:lvl7pPr marL="5486963" indent="0">
              <a:buNone/>
              <a:defRPr sz="2001"/>
            </a:lvl7pPr>
            <a:lvl8pPr marL="6401458" indent="0">
              <a:buNone/>
              <a:defRPr sz="2001"/>
            </a:lvl8pPr>
            <a:lvl9pPr marL="7315952" indent="0">
              <a:buNone/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4F966-1838-4E0C-9750-5DFC8BD41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734D7-D843-4C76-9A15-0FE4152C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F429F-0ABC-42B1-8FC1-E0D59575B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2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31032" y="920371"/>
            <a:ext cx="23480890" cy="2567902"/>
          </a:xfrm>
          <a:prstGeom prst="rect">
            <a:avLst/>
          </a:prstGeom>
        </p:spPr>
        <p:txBody>
          <a:bodyPr/>
          <a:lstStyle>
            <a:lvl1pPr algn="ctr">
              <a:lnSpc>
                <a:spcPts val="5600"/>
              </a:lnSpc>
              <a:defRPr sz="5201" spc="-201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7880" y="3613708"/>
            <a:ext cx="23480890" cy="73737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601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57960" y="13242933"/>
            <a:ext cx="14833599" cy="47307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  <a:lvl2pPr marL="914495" indent="0">
              <a:buNone/>
              <a:defRPr/>
            </a:lvl2pPr>
            <a:lvl3pPr marL="1828987" indent="0">
              <a:buNone/>
              <a:defRPr/>
            </a:lvl3pPr>
            <a:lvl4pPr marL="2743482" indent="0">
              <a:buNone/>
              <a:defRPr/>
            </a:lvl4pPr>
            <a:lvl5pPr marL="3657976" indent="0">
              <a:buNone/>
              <a:defRPr/>
            </a:lvl5pPr>
          </a:lstStyle>
          <a:p>
            <a:r>
              <a:rPr lang="en-US" sz="16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77716" y="12379332"/>
            <a:ext cx="4586112" cy="86359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1" cap="all" baseline="0"/>
            </a:lvl1pPr>
            <a:lvl2pPr marL="914495" indent="0">
              <a:buNone/>
              <a:defRPr/>
            </a:lvl2pPr>
            <a:lvl3pPr marL="1828987" indent="0">
              <a:buNone/>
              <a:defRPr/>
            </a:lvl3pPr>
            <a:lvl4pPr marL="2743482" indent="0">
              <a:buNone/>
              <a:defRPr/>
            </a:lvl4pPr>
            <a:lvl5pPr marL="3657976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52971" y="10670128"/>
            <a:ext cx="23456898" cy="1776940"/>
          </a:xfrm>
          <a:prstGeom prst="rect">
            <a:avLst/>
          </a:prstGeom>
        </p:spPr>
        <p:txBody>
          <a:bodyPr vert="horz"/>
          <a:lstStyle>
            <a:lvl1pPr marL="0" indent="0" algn="ctr" defTabSz="916686" fontAlgn="base">
              <a:lnSpc>
                <a:spcPts val="4601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1"/>
            </a:lvl1pPr>
            <a:lvl5pPr marL="3657976" indent="0">
              <a:buFontTx/>
              <a:buNone/>
              <a:defRPr sz="24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1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1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25513482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A7AFF-A6A6-482D-90CE-E8B20FE1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8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63C451-C617-4FEC-A1EB-BD2262517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5"/>
            <a:ext cx="12344399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95" indent="0">
              <a:buNone/>
              <a:defRPr sz="5600"/>
            </a:lvl2pPr>
            <a:lvl3pPr marL="1828987" indent="0">
              <a:buNone/>
              <a:defRPr sz="4800"/>
            </a:lvl3pPr>
            <a:lvl4pPr marL="2743482" indent="0">
              <a:buNone/>
              <a:defRPr sz="4000"/>
            </a:lvl4pPr>
            <a:lvl5pPr marL="3657976" indent="0">
              <a:buNone/>
              <a:defRPr sz="4000"/>
            </a:lvl5pPr>
            <a:lvl6pPr marL="4572471" indent="0">
              <a:buNone/>
              <a:defRPr sz="4000"/>
            </a:lvl6pPr>
            <a:lvl7pPr marL="5486963" indent="0">
              <a:buNone/>
              <a:defRPr sz="4000"/>
            </a:lvl7pPr>
            <a:lvl8pPr marL="6401458" indent="0">
              <a:buNone/>
              <a:defRPr sz="4000"/>
            </a:lvl8pPr>
            <a:lvl9pPr marL="7315952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AB2B36-BFBA-47A2-920F-DAD250CAC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8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95" indent="0">
              <a:buNone/>
              <a:defRPr sz="2801"/>
            </a:lvl2pPr>
            <a:lvl3pPr marL="1828987" indent="0">
              <a:buNone/>
              <a:defRPr sz="2400"/>
            </a:lvl3pPr>
            <a:lvl4pPr marL="2743482" indent="0">
              <a:buNone/>
              <a:defRPr sz="2001"/>
            </a:lvl4pPr>
            <a:lvl5pPr marL="3657976" indent="0">
              <a:buNone/>
              <a:defRPr sz="2001"/>
            </a:lvl5pPr>
            <a:lvl6pPr marL="4572471" indent="0">
              <a:buNone/>
              <a:defRPr sz="2001"/>
            </a:lvl6pPr>
            <a:lvl7pPr marL="5486963" indent="0">
              <a:buNone/>
              <a:defRPr sz="2001"/>
            </a:lvl7pPr>
            <a:lvl8pPr marL="6401458" indent="0">
              <a:buNone/>
              <a:defRPr sz="2001"/>
            </a:lvl8pPr>
            <a:lvl9pPr marL="7315952" indent="0">
              <a:buNone/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898E9-0101-4108-BA45-ECAFDD7A7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F0477-29FE-4E42-9B7A-069E62AF6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72B04-6F8C-44A6-91CF-E9E461E1F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915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D2532-8303-456B-82CC-84D53CFE6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60B2C7-AD07-458B-8B9A-72E255DB2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EF5FF-0B1F-4297-85CE-248EBB69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F09FC-029E-4361-9748-C5715BB67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29A3D-E500-4210-ABE5-AFDB88863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015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046B52-D2A6-4240-AD1F-7480237E77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1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07A2DF-6F5D-4013-A50F-432D477F5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0D0F7-BFFE-418F-B666-4B2B0CCA2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11BC-F834-417A-AFA8-8C825A696C4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ACDD9-AAC7-4ACB-8850-03FEDE955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F62B3-CA98-42E8-B6E0-4EB3D23BC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829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6100" y="6398886"/>
            <a:ext cx="7950990" cy="3606800"/>
          </a:xfrm>
        </p:spPr>
        <p:txBody>
          <a:bodyPr/>
          <a:lstStyle>
            <a:lvl1pPr>
              <a:lnSpc>
                <a:spcPct val="100000"/>
              </a:lnSpc>
              <a:defRPr sz="750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12353447" y="0"/>
            <a:ext cx="12030555" cy="13716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76102" y="5571500"/>
            <a:ext cx="3818535" cy="631824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221" y="11379207"/>
            <a:ext cx="4540018" cy="180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912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6100" y="6398886"/>
            <a:ext cx="7950990" cy="3606800"/>
          </a:xfrm>
        </p:spPr>
        <p:txBody>
          <a:bodyPr/>
          <a:lstStyle>
            <a:lvl1pPr>
              <a:lnSpc>
                <a:spcPct val="100000"/>
              </a:lnSpc>
              <a:defRPr sz="750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9728641" y="0"/>
            <a:ext cx="14655366" cy="13716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76102" y="5571500"/>
            <a:ext cx="3818535" cy="631824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221" y="11379207"/>
            <a:ext cx="4540018" cy="180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547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6100" y="6398886"/>
            <a:ext cx="7950990" cy="3606800"/>
          </a:xfrm>
        </p:spPr>
        <p:txBody>
          <a:bodyPr/>
          <a:lstStyle>
            <a:lvl1pPr>
              <a:lnSpc>
                <a:spcPct val="100000"/>
              </a:lnSpc>
              <a:defRPr sz="750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5567213" y="-27313"/>
            <a:ext cx="4170602" cy="3073366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3601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9728641" y="0"/>
            <a:ext cx="14655366" cy="13716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76102" y="5571500"/>
            <a:ext cx="3818535" cy="631824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1061395" y="11379207"/>
            <a:ext cx="4360923" cy="1809266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601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601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601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6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32219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165B6C-ACCE-49BB-85E1-400AE38352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" y="0"/>
            <a:ext cx="24384000" cy="13716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6105" y="6398886"/>
            <a:ext cx="7630648" cy="3606800"/>
          </a:xfrm>
        </p:spPr>
        <p:txBody>
          <a:bodyPr/>
          <a:lstStyle>
            <a:lvl1pPr>
              <a:lnSpc>
                <a:spcPct val="100000"/>
              </a:lnSpc>
              <a:defRPr sz="750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76102" y="5571500"/>
            <a:ext cx="3818535" cy="631824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628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F608D-2C25-4B83-8657-A6618BA34C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" y="0"/>
            <a:ext cx="24384000" cy="13716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6105" y="6398886"/>
            <a:ext cx="7630648" cy="3606800"/>
          </a:xfrm>
        </p:spPr>
        <p:txBody>
          <a:bodyPr/>
          <a:lstStyle>
            <a:lvl1pPr>
              <a:lnSpc>
                <a:spcPct val="100000"/>
              </a:lnSpc>
              <a:defRPr sz="750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76102" y="5571500"/>
            <a:ext cx="3818535" cy="631824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260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F43C99B-7FF5-4062-A7C8-38F7CA47F3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" y="0"/>
            <a:ext cx="24384000" cy="13716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6103" y="7604118"/>
            <a:ext cx="10292781" cy="2295300"/>
          </a:xfrm>
        </p:spPr>
        <p:txBody>
          <a:bodyPr/>
          <a:lstStyle>
            <a:lvl1pPr>
              <a:lnSpc>
                <a:spcPct val="100000"/>
              </a:lnSpc>
              <a:defRPr sz="750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6102" y="6724016"/>
            <a:ext cx="3818535" cy="631824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085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9B518C0-D923-49F9-BE87-803A528FC7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" y="0"/>
            <a:ext cx="24384000" cy="13716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0719" y="5502008"/>
            <a:ext cx="10292781" cy="2295300"/>
          </a:xfrm>
        </p:spPr>
        <p:txBody>
          <a:bodyPr/>
          <a:lstStyle>
            <a:lvl1pPr>
              <a:lnSpc>
                <a:spcPct val="100000"/>
              </a:lnSpc>
              <a:defRPr sz="7501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0715" y="4621906"/>
            <a:ext cx="3818535" cy="631824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5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1030" y="920369"/>
            <a:ext cx="23480890" cy="2567902"/>
          </a:xfrm>
          <a:prstGeom prst="rect">
            <a:avLst/>
          </a:prstGeom>
        </p:spPr>
        <p:txBody>
          <a:bodyPr/>
          <a:lstStyle>
            <a:lvl1pPr algn="ctr">
              <a:lnSpc>
                <a:spcPts val="5600"/>
              </a:lnSpc>
              <a:defRPr sz="5201" spc="-201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7878" y="3613708"/>
            <a:ext cx="23480890" cy="73737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601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57958" y="13242931"/>
            <a:ext cx="14833599" cy="47307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  <a:lvl2pPr marL="914495" indent="0">
              <a:buNone/>
              <a:defRPr/>
            </a:lvl2pPr>
            <a:lvl3pPr marL="1828987" indent="0">
              <a:buNone/>
              <a:defRPr/>
            </a:lvl3pPr>
            <a:lvl4pPr marL="2743482" indent="0">
              <a:buNone/>
              <a:defRPr/>
            </a:lvl4pPr>
            <a:lvl5pPr marL="3657976" indent="0">
              <a:buNone/>
              <a:defRPr/>
            </a:lvl5pPr>
          </a:lstStyle>
          <a:p>
            <a:r>
              <a:rPr lang="en-US" sz="16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77715" y="12379332"/>
            <a:ext cx="4586110" cy="86359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1" cap="all" baseline="0"/>
            </a:lvl1pPr>
            <a:lvl2pPr marL="914495" indent="0">
              <a:buNone/>
              <a:defRPr/>
            </a:lvl2pPr>
            <a:lvl3pPr marL="1828987" indent="0">
              <a:buNone/>
              <a:defRPr/>
            </a:lvl3pPr>
            <a:lvl4pPr marL="2743482" indent="0">
              <a:buNone/>
              <a:defRPr/>
            </a:lvl4pPr>
            <a:lvl5pPr marL="3657976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8868102" y="12735661"/>
            <a:ext cx="548640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882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B4351C-CC4F-43F6-8D34-4F84EE862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17158" y="0"/>
            <a:ext cx="10176696" cy="13716000"/>
          </a:xfrm>
          <a:custGeom>
            <a:avLst/>
            <a:gdLst>
              <a:gd name="connsiteX0" fmla="*/ 0 w 4918075"/>
              <a:gd name="connsiteY0" fmla="*/ 0 h 6858000"/>
              <a:gd name="connsiteX1" fmla="*/ 4918075 w 4918075"/>
              <a:gd name="connsiteY1" fmla="*/ 0 h 6858000"/>
              <a:gd name="connsiteX2" fmla="*/ 4918075 w 4918075"/>
              <a:gd name="connsiteY2" fmla="*/ 6858000 h 6858000"/>
              <a:gd name="connsiteX3" fmla="*/ 4847716 w 4918075"/>
              <a:gd name="connsiteY3" fmla="*/ 6858000 h 6858000"/>
              <a:gd name="connsiteX4" fmla="*/ 634 w 4918075"/>
              <a:gd name="connsiteY4" fmla="*/ 4607723 h 6858000"/>
              <a:gd name="connsiteX5" fmla="*/ 1416 w 4918075"/>
              <a:gd name="connsiteY5" fmla="*/ 6855166 h 6858000"/>
              <a:gd name="connsiteX6" fmla="*/ 956400 w 4918075"/>
              <a:gd name="connsiteY6" fmla="*/ 6858000 h 6858000"/>
              <a:gd name="connsiteX7" fmla="*/ 0 w 49180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075" h="6858000">
                <a:moveTo>
                  <a:pt x="0" y="0"/>
                </a:moveTo>
                <a:lnTo>
                  <a:pt x="4918075" y="0"/>
                </a:lnTo>
                <a:lnTo>
                  <a:pt x="4918075" y="6858000"/>
                </a:lnTo>
                <a:lnTo>
                  <a:pt x="4847716" y="6858000"/>
                </a:lnTo>
                <a:lnTo>
                  <a:pt x="634" y="4607723"/>
                </a:lnTo>
                <a:cubicBezTo>
                  <a:pt x="683" y="5360892"/>
                  <a:pt x="1367" y="6101998"/>
                  <a:pt x="1416" y="6855166"/>
                </a:cubicBezTo>
                <a:lnTo>
                  <a:pt x="956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14B39AA-3975-4DE3-B79A-CD9AA20DF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6100" y="6781616"/>
            <a:ext cx="7950990" cy="3606800"/>
          </a:xfrm>
        </p:spPr>
        <p:txBody>
          <a:bodyPr/>
          <a:lstStyle>
            <a:lvl1pPr>
              <a:lnSpc>
                <a:spcPct val="100000"/>
              </a:lnSpc>
              <a:defRPr sz="7501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E126341-BFB4-40A6-8CA7-96E1F96F8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6102" y="5862790"/>
            <a:ext cx="3818535" cy="631824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54748-06E3-4CA2-B780-EC166E8E1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221" y="11379207"/>
            <a:ext cx="4540018" cy="180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608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7D07EA-290D-41A0-977A-69A4329FF396}"/>
              </a:ext>
            </a:extLst>
          </p:cNvPr>
          <p:cNvSpPr/>
          <p:nvPr userDrawn="1"/>
        </p:nvSpPr>
        <p:spPr>
          <a:xfrm>
            <a:off x="10238455" y="0"/>
            <a:ext cx="14145547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982851" y="9692640"/>
            <a:ext cx="8501388" cy="2560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176" y="1114993"/>
            <a:ext cx="7643628" cy="1179830"/>
          </a:xfrm>
        </p:spPr>
        <p:txBody>
          <a:bodyPr/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7165" y="2323230"/>
            <a:ext cx="6861637" cy="715784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3120" y="3674811"/>
            <a:ext cx="8844094" cy="5185150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  <a:buNone/>
              <a:defRPr sz="204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4939217" y="9410400"/>
            <a:ext cx="528215" cy="28224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1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6807" y="10000016"/>
            <a:ext cx="8120333" cy="131038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3406"/>
              </a:lnSpc>
              <a:spcBef>
                <a:spcPts val="0"/>
              </a:spcBef>
              <a:spcAft>
                <a:spcPts val="0"/>
              </a:spcAft>
              <a:buNone/>
              <a:defRPr sz="2041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6561" y="11575542"/>
            <a:ext cx="3959664" cy="372496"/>
          </a:xfrm>
        </p:spPr>
        <p:txBody>
          <a:bodyPr tIns="91440" bIns="182880" anchor="ctr"/>
          <a:lstStyle>
            <a:lvl1pPr marL="0" indent="0" algn="ctr">
              <a:buNone/>
              <a:defRPr sz="144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993361" y="13085653"/>
            <a:ext cx="23390639" cy="6303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20959" y="13262326"/>
            <a:ext cx="1359958" cy="324136"/>
          </a:xfrm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40325" y="13216897"/>
            <a:ext cx="859480" cy="36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96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982851" y="10325107"/>
            <a:ext cx="8501388" cy="1924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176" y="1114993"/>
            <a:ext cx="7643628" cy="1179830"/>
          </a:xfrm>
        </p:spPr>
        <p:txBody>
          <a:bodyPr/>
          <a:lstStyle>
            <a:lvl1pPr>
              <a:defRPr sz="64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7165" y="2323230"/>
            <a:ext cx="6861637" cy="715784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3120" y="3674804"/>
            <a:ext cx="8844094" cy="5545980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  <a:buNone/>
              <a:defRPr sz="204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4939217" y="10042860"/>
            <a:ext cx="528215" cy="282240"/>
          </a:xfrm>
          <a:prstGeom prst="triangle">
            <a:avLst>
              <a:gd name="adj" fmla="val 509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1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993361" y="13085653"/>
            <a:ext cx="23390639" cy="6303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20959" y="13262326"/>
            <a:ext cx="1359958" cy="324136"/>
          </a:xfrm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40325" y="13216897"/>
            <a:ext cx="859480" cy="369574"/>
          </a:xfrm>
          <a:prstGeom prst="rect">
            <a:avLst/>
          </a:prstGeom>
        </p:spPr>
      </p:pic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6807" y="10666444"/>
            <a:ext cx="8120333" cy="131038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3406"/>
              </a:lnSpc>
              <a:spcBef>
                <a:spcPts val="0"/>
              </a:spcBef>
              <a:spcAft>
                <a:spcPts val="0"/>
              </a:spcAft>
              <a:buNone/>
              <a:defRPr sz="2041" i="0">
                <a:solidFill>
                  <a:schemeClr val="bg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62A3E-E214-4BCF-AD36-9D0C58A7EBEA}"/>
              </a:ext>
            </a:extLst>
          </p:cNvPr>
          <p:cNvSpPr/>
          <p:nvPr userDrawn="1"/>
        </p:nvSpPr>
        <p:spPr>
          <a:xfrm>
            <a:off x="10238455" y="0"/>
            <a:ext cx="14145547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1"/>
          </a:p>
        </p:txBody>
      </p:sp>
    </p:spTree>
    <p:extLst>
      <p:ext uri="{BB962C8B-B14F-4D97-AF65-F5344CB8AC3E}">
        <p14:creationId xmlns:p14="http://schemas.microsoft.com/office/powerpoint/2010/main" val="3809908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982851" y="9692640"/>
            <a:ext cx="8501388" cy="256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176" y="1114993"/>
            <a:ext cx="7643628" cy="1179830"/>
          </a:xfrm>
        </p:spPr>
        <p:txBody>
          <a:bodyPr/>
          <a:lstStyle>
            <a:lvl1pPr>
              <a:defRPr sz="64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7165" y="2323230"/>
            <a:ext cx="6861637" cy="715784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3120" y="3674811"/>
            <a:ext cx="8844094" cy="5185150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  <a:buNone/>
              <a:defRPr sz="204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4939217" y="9410400"/>
            <a:ext cx="528215" cy="28224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1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6807" y="10000016"/>
            <a:ext cx="8120333" cy="131038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3406"/>
              </a:lnSpc>
              <a:spcBef>
                <a:spcPts val="0"/>
              </a:spcBef>
              <a:spcAft>
                <a:spcPts val="0"/>
              </a:spcAft>
              <a:buNone/>
              <a:defRPr sz="2041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6561" y="11575542"/>
            <a:ext cx="3959664" cy="372496"/>
          </a:xfrm>
        </p:spPr>
        <p:txBody>
          <a:bodyPr tIns="91440" bIns="182880" anchor="ctr"/>
          <a:lstStyle>
            <a:lvl1pPr marL="0" indent="0" algn="ctr">
              <a:buNone/>
              <a:defRPr sz="144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993361" y="13085653"/>
            <a:ext cx="23390639" cy="6303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20959" y="13262326"/>
            <a:ext cx="1359958" cy="324136"/>
          </a:xfrm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40325" y="13216897"/>
            <a:ext cx="859480" cy="3695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F0979B-92F6-4472-A93A-A4673C35CF75}"/>
              </a:ext>
            </a:extLst>
          </p:cNvPr>
          <p:cNvSpPr/>
          <p:nvPr userDrawn="1"/>
        </p:nvSpPr>
        <p:spPr>
          <a:xfrm>
            <a:off x="10238455" y="0"/>
            <a:ext cx="14145547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1"/>
          </a:p>
        </p:txBody>
      </p:sp>
    </p:spTree>
    <p:extLst>
      <p:ext uri="{BB962C8B-B14F-4D97-AF65-F5344CB8AC3E}">
        <p14:creationId xmlns:p14="http://schemas.microsoft.com/office/powerpoint/2010/main" val="1723992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171" y="6660961"/>
            <a:ext cx="8193470" cy="1179830"/>
          </a:xfrm>
        </p:spPr>
        <p:txBody>
          <a:bodyPr/>
          <a:lstStyle>
            <a:lvl1pPr>
              <a:defRPr sz="64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7165" y="7869204"/>
            <a:ext cx="7433748" cy="715784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0943" y="8938961"/>
            <a:ext cx="8178150" cy="386264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  <a:buNone/>
              <a:defRPr sz="204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993361" y="13085653"/>
            <a:ext cx="23390639" cy="6303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20959" y="13262326"/>
            <a:ext cx="1359958" cy="324136"/>
          </a:xfrm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40325" y="13216897"/>
            <a:ext cx="859480" cy="369574"/>
          </a:xfrm>
          <a:prstGeom prst="rect">
            <a:avLst/>
          </a:prstGeom>
        </p:spPr>
      </p:pic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26A58F6F-5C31-4CC5-9D83-5A25916CF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065012" y="8938961"/>
            <a:ext cx="8178152" cy="386264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  <a:buNone/>
              <a:defRPr sz="204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10F787-7274-462B-8B90-A25D467874DB}"/>
              </a:ext>
            </a:extLst>
          </p:cNvPr>
          <p:cNvSpPr/>
          <p:nvPr userDrawn="1"/>
        </p:nvSpPr>
        <p:spPr>
          <a:xfrm>
            <a:off x="10386" y="0"/>
            <a:ext cx="24373618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1"/>
          </a:p>
        </p:txBody>
      </p:sp>
    </p:spTree>
    <p:extLst>
      <p:ext uri="{BB962C8B-B14F-4D97-AF65-F5344CB8AC3E}">
        <p14:creationId xmlns:p14="http://schemas.microsoft.com/office/powerpoint/2010/main" val="2251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2" userDrawn="1">
          <p15:clr>
            <a:srgbClr val="FBAE40"/>
          </p15:clr>
        </p15:guide>
        <p15:guide id="2" pos="2943" userDrawn="1">
          <p15:clr>
            <a:srgbClr val="FBAE40"/>
          </p15:clr>
        </p15:guide>
        <p15:guide id="3" pos="3112" userDrawn="1">
          <p15:clr>
            <a:srgbClr val="FBAE40"/>
          </p15:clr>
        </p15:guide>
        <p15:guide id="4" pos="5726" userDrawn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1715A-46B0-4F0A-A964-84B00D5ECCD9}"/>
              </a:ext>
            </a:extLst>
          </p:cNvPr>
          <p:cNvSpPr/>
          <p:nvPr userDrawn="1"/>
        </p:nvSpPr>
        <p:spPr>
          <a:xfrm>
            <a:off x="-2" y="5578483"/>
            <a:ext cx="24384000" cy="8137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176" y="1114993"/>
            <a:ext cx="7643628" cy="1179830"/>
          </a:xfrm>
        </p:spPr>
        <p:txBody>
          <a:bodyPr/>
          <a:lstStyle>
            <a:lvl1pPr>
              <a:defRPr sz="64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7165" y="2323230"/>
            <a:ext cx="6861637" cy="715784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993361" y="13085653"/>
            <a:ext cx="23390639" cy="6303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20959" y="13262326"/>
            <a:ext cx="1359958" cy="324136"/>
          </a:xfrm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40325" y="13216897"/>
            <a:ext cx="859480" cy="369574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0943" y="3284254"/>
            <a:ext cx="8178150" cy="1805908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  <a:buNone/>
              <a:defRPr sz="204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065012" y="3284254"/>
            <a:ext cx="8178152" cy="1805908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  <a:buNone/>
              <a:defRPr sz="204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779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176" y="1114993"/>
            <a:ext cx="7643628" cy="1179830"/>
          </a:xfrm>
        </p:spPr>
        <p:txBody>
          <a:bodyPr/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7165" y="2323230"/>
            <a:ext cx="6861637" cy="715784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993361" y="13085653"/>
            <a:ext cx="23390639" cy="6303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20959" y="13262326"/>
            <a:ext cx="1359958" cy="324136"/>
          </a:xfrm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40325" y="13216897"/>
            <a:ext cx="859480" cy="369574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0943" y="3284254"/>
            <a:ext cx="8178150" cy="1805908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  <a:buNone/>
              <a:defRPr sz="204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065012" y="3284254"/>
            <a:ext cx="8178152" cy="1805908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  <a:buNone/>
              <a:defRPr sz="204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CB6C2-878B-44E4-9375-E95DEDA9BE29}"/>
              </a:ext>
            </a:extLst>
          </p:cNvPr>
          <p:cNvSpPr/>
          <p:nvPr userDrawn="1"/>
        </p:nvSpPr>
        <p:spPr>
          <a:xfrm>
            <a:off x="-2" y="5413059"/>
            <a:ext cx="24384000" cy="8302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1"/>
          </a:p>
        </p:txBody>
      </p:sp>
    </p:spTree>
    <p:extLst>
      <p:ext uri="{BB962C8B-B14F-4D97-AF65-F5344CB8AC3E}">
        <p14:creationId xmlns:p14="http://schemas.microsoft.com/office/powerpoint/2010/main" val="3992691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176" y="1114993"/>
            <a:ext cx="7643628" cy="1179830"/>
          </a:xfrm>
        </p:spPr>
        <p:txBody>
          <a:bodyPr/>
          <a:lstStyle>
            <a:lvl1pPr>
              <a:defRPr sz="64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7165" y="2323230"/>
            <a:ext cx="6861637" cy="715784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993361" y="13085653"/>
            <a:ext cx="23390639" cy="6303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20959" y="13262326"/>
            <a:ext cx="1359958" cy="324136"/>
          </a:xfrm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40325" y="13216897"/>
            <a:ext cx="859480" cy="369574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56674" y="6667568"/>
            <a:ext cx="8102862" cy="496055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  <a:buNone/>
              <a:defRPr sz="204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5006" y="4255821"/>
            <a:ext cx="798896" cy="699002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  <a:buNone/>
              <a:defRPr sz="6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6672" y="4248201"/>
            <a:ext cx="798896" cy="699002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  <a:buNone/>
              <a:defRPr sz="6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6671" y="5783078"/>
            <a:ext cx="8118631" cy="665124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  <a:buNone/>
              <a:defRPr sz="36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19" name="Text Placeholder 41">
            <a:extLst>
              <a:ext uri="{FF2B5EF4-FFF2-40B4-BE49-F238E27FC236}">
                <a16:creationId xmlns:a16="http://schemas.microsoft.com/office/drawing/2014/main" id="{88629875-6B48-47C0-95E2-FCC671B7CB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5007" y="5783078"/>
            <a:ext cx="8118631" cy="665124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  <a:buNone/>
              <a:defRPr sz="36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3852BDF8-9FCD-4338-9AB5-50F325D2E4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65008" y="6667568"/>
            <a:ext cx="8102862" cy="496055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  <a:buNone/>
              <a:defRPr sz="204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209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 userDrawn="1">
          <p15:clr>
            <a:srgbClr val="FBAE40"/>
          </p15:clr>
        </p15:guide>
        <p15:guide id="2" pos="3112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176" y="1114993"/>
            <a:ext cx="7643628" cy="1179830"/>
          </a:xfrm>
        </p:spPr>
        <p:txBody>
          <a:bodyPr/>
          <a:lstStyle>
            <a:lvl1pPr>
              <a:defRPr sz="64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7165" y="2323230"/>
            <a:ext cx="6861637" cy="715784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993361" y="13085653"/>
            <a:ext cx="23390639" cy="6303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20959" y="13262326"/>
            <a:ext cx="1359958" cy="324136"/>
          </a:xfrm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40325" y="13216897"/>
            <a:ext cx="859480" cy="369574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56673" y="6667568"/>
            <a:ext cx="6427355" cy="496055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  <a:buNone/>
              <a:defRPr sz="204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6672" y="4248201"/>
            <a:ext cx="798896" cy="699002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  <a:buNone/>
              <a:defRPr sz="6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6675" y="5783078"/>
            <a:ext cx="6427355" cy="665124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  <a:buNone/>
              <a:defRPr sz="36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02D27AC-5BF8-4C33-A7A8-C234E04F25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587820" y="6667568"/>
            <a:ext cx="6427355" cy="496055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  <a:buNone/>
              <a:defRPr sz="204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ECD25102-B5CF-4D8F-A188-0B90FFE36B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87820" y="4248201"/>
            <a:ext cx="798896" cy="699002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  <a:buNone/>
              <a:defRPr sz="6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9CCFC390-048E-4EBB-9396-1FD4F438ED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87822" y="5783078"/>
            <a:ext cx="6427355" cy="665124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  <a:buNone/>
              <a:defRPr sz="36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C6038199-F004-41CF-A621-792EF2E233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5782175" y="6667568"/>
            <a:ext cx="6427355" cy="496055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  <a:buNone/>
              <a:defRPr sz="204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F4C0732F-6C0A-4BC8-A772-0B31EA2F4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782176" y="4248201"/>
            <a:ext cx="798896" cy="699002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  <a:buNone/>
              <a:defRPr sz="600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0927B884-632A-48DD-93F1-D73F9AB1B6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782177" y="5783078"/>
            <a:ext cx="6427355" cy="665124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  <a:buNone/>
              <a:defRPr sz="360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30930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 userDrawn="1">
          <p15:clr>
            <a:srgbClr val="FBAE40"/>
          </p15:clr>
        </p15:guide>
        <p15:guide id="2" pos="3112" userDrawn="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993361" y="13085653"/>
            <a:ext cx="23390639" cy="6303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20959" y="13262326"/>
            <a:ext cx="1359958" cy="324136"/>
          </a:xfrm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40325" y="13216897"/>
            <a:ext cx="859480" cy="369574"/>
          </a:xfrm>
          <a:prstGeom prst="rect">
            <a:avLst/>
          </a:prstGeom>
        </p:spPr>
      </p:pic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209BC04F-D5E4-4393-95C5-0F6591B855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7809" y="2785577"/>
            <a:ext cx="12439520" cy="188396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  <a:buNone/>
              <a:defRPr sz="204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7EBAC2CF-6AD1-476C-87B2-C06C9115D2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587812" y="1668324"/>
            <a:ext cx="6427355" cy="665124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9" name="Text Placeholder 41">
            <a:extLst>
              <a:ext uri="{FF2B5EF4-FFF2-40B4-BE49-F238E27FC236}">
                <a16:creationId xmlns:a16="http://schemas.microsoft.com/office/drawing/2014/main" id="{D0AEA13F-698D-439D-9EAB-368901F32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45332" y="7474767"/>
            <a:ext cx="12439520" cy="188396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  <a:buNone/>
              <a:defRPr sz="204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40" name="Text Placeholder 41">
            <a:extLst>
              <a:ext uri="{FF2B5EF4-FFF2-40B4-BE49-F238E27FC236}">
                <a16:creationId xmlns:a16="http://schemas.microsoft.com/office/drawing/2014/main" id="{68FF66F6-B1C9-4BCD-8487-95074D981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45337" y="6377834"/>
            <a:ext cx="6427355" cy="665124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765327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 userDrawn="1">
          <p15:clr>
            <a:srgbClr val="FBAE40"/>
          </p15:clr>
        </p15:guide>
        <p15:guide id="2" pos="311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31030" y="920369"/>
            <a:ext cx="23480890" cy="2567902"/>
          </a:xfrm>
          <a:prstGeom prst="rect">
            <a:avLst/>
          </a:prstGeom>
        </p:spPr>
        <p:txBody>
          <a:bodyPr/>
          <a:lstStyle>
            <a:lvl1pPr algn="ctr">
              <a:lnSpc>
                <a:spcPts val="5600"/>
              </a:lnSpc>
              <a:defRPr sz="5201" spc="-201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07878" y="3613708"/>
            <a:ext cx="23480890" cy="737372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601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57958" y="13242931"/>
            <a:ext cx="14833599" cy="47307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  <a:lvl2pPr marL="914495" indent="0">
              <a:buNone/>
              <a:defRPr/>
            </a:lvl2pPr>
            <a:lvl3pPr marL="1828987" indent="0">
              <a:buNone/>
              <a:defRPr/>
            </a:lvl3pPr>
            <a:lvl4pPr marL="2743482" indent="0">
              <a:buNone/>
              <a:defRPr/>
            </a:lvl4pPr>
            <a:lvl5pPr marL="3657976" indent="0">
              <a:buNone/>
              <a:defRPr/>
            </a:lvl5pPr>
          </a:lstStyle>
          <a:p>
            <a:r>
              <a:rPr lang="en-US" sz="16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77715" y="12379332"/>
            <a:ext cx="4586110" cy="86359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1" cap="all" baseline="0"/>
            </a:lvl1pPr>
            <a:lvl2pPr marL="914495" indent="0">
              <a:buNone/>
              <a:defRPr/>
            </a:lvl2pPr>
            <a:lvl3pPr marL="1828987" indent="0">
              <a:buNone/>
              <a:defRPr/>
            </a:lvl3pPr>
            <a:lvl4pPr marL="2743482" indent="0">
              <a:buNone/>
              <a:defRPr/>
            </a:lvl4pPr>
            <a:lvl5pPr marL="3657976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52971" y="10670128"/>
            <a:ext cx="23456898" cy="1776940"/>
          </a:xfrm>
          <a:prstGeom prst="rect">
            <a:avLst/>
          </a:prstGeom>
        </p:spPr>
        <p:txBody>
          <a:bodyPr vert="horz"/>
          <a:lstStyle>
            <a:lvl1pPr marL="0" indent="0" algn="ctr" defTabSz="916686" fontAlgn="base">
              <a:lnSpc>
                <a:spcPts val="4601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1"/>
            </a:lvl1pPr>
            <a:lvl5pPr marL="3657976" indent="0">
              <a:buFontTx/>
              <a:buNone/>
              <a:defRPr sz="24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1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1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8868102" y="12735661"/>
            <a:ext cx="548640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15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993361" y="13085653"/>
            <a:ext cx="23390639" cy="6303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20959" y="13262326"/>
            <a:ext cx="1359958" cy="324136"/>
          </a:xfrm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40325" y="13216897"/>
            <a:ext cx="859480" cy="36957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13655" y="4940889"/>
            <a:ext cx="7643628" cy="1179830"/>
          </a:xfrm>
        </p:spPr>
        <p:txBody>
          <a:bodyPr/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895644" y="6149126"/>
            <a:ext cx="6861637" cy="715784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121596" y="7500702"/>
            <a:ext cx="8844094" cy="442122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  <a:buNone/>
              <a:defRPr sz="204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716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 userDrawn="1">
          <p15:clr>
            <a:srgbClr val="FBAE40"/>
          </p15:clr>
        </p15:guide>
        <p15:guide id="2" pos="3112" userDrawn="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I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993361" y="13085653"/>
            <a:ext cx="23390639" cy="6303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20959" y="13262326"/>
            <a:ext cx="1359958" cy="324136"/>
          </a:xfrm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40325" y="13216897"/>
            <a:ext cx="859480" cy="36957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13655" y="4940889"/>
            <a:ext cx="7643628" cy="1179830"/>
          </a:xfrm>
        </p:spPr>
        <p:txBody>
          <a:bodyPr/>
          <a:lstStyle>
            <a:lvl1pPr>
              <a:defRPr sz="64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895644" y="6149126"/>
            <a:ext cx="6861637" cy="715784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121596" y="7500702"/>
            <a:ext cx="8844094" cy="442122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  <a:buNone/>
              <a:defRPr sz="204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8814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 userDrawn="1">
          <p15:clr>
            <a:srgbClr val="FBAE40"/>
          </p15:clr>
        </p15:guide>
        <p15:guide id="2" pos="3112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176" y="1114993"/>
            <a:ext cx="7643628" cy="1179830"/>
          </a:xfrm>
        </p:spPr>
        <p:txBody>
          <a:bodyPr/>
          <a:lstStyle>
            <a:lvl1pPr>
              <a:defRPr sz="64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7165" y="2323230"/>
            <a:ext cx="6861637" cy="715784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15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 userDrawn="1">
          <p15:clr>
            <a:srgbClr val="FBAE40"/>
          </p15:clr>
        </p15:guide>
        <p15:guide id="2" pos="311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42234" y="5576513"/>
            <a:ext cx="13748711" cy="257386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9002"/>
              </a:lnSpc>
              <a:spcBef>
                <a:spcPts val="0"/>
              </a:spcBef>
              <a:buFontTx/>
              <a:buNone/>
              <a:defRPr sz="11001" b="1" cap="none"/>
            </a:lvl1pPr>
            <a:lvl2pPr marL="914495" indent="0">
              <a:lnSpc>
                <a:spcPts val="9002"/>
              </a:lnSpc>
              <a:spcBef>
                <a:spcPts val="0"/>
              </a:spcBef>
              <a:buFontTx/>
              <a:buNone/>
              <a:defRPr sz="11001" cap="all"/>
            </a:lvl2pPr>
            <a:lvl3pPr marL="1828987" indent="0">
              <a:lnSpc>
                <a:spcPts val="9002"/>
              </a:lnSpc>
              <a:spcBef>
                <a:spcPts val="0"/>
              </a:spcBef>
              <a:buFontTx/>
              <a:buNone/>
              <a:defRPr sz="11001" cap="all"/>
            </a:lvl3pPr>
            <a:lvl4pPr marL="2743482" indent="0">
              <a:lnSpc>
                <a:spcPts val="9002"/>
              </a:lnSpc>
              <a:spcBef>
                <a:spcPts val="0"/>
              </a:spcBef>
              <a:buFontTx/>
              <a:buNone/>
              <a:defRPr sz="11001" cap="all"/>
            </a:lvl4pPr>
            <a:lvl5pPr marL="3657976" indent="0">
              <a:lnSpc>
                <a:spcPts val="9002"/>
              </a:lnSpc>
              <a:spcBef>
                <a:spcPts val="0"/>
              </a:spcBef>
              <a:buFontTx/>
              <a:buNone/>
              <a:defRPr sz="11001" cap="all"/>
            </a:lvl5pPr>
          </a:lstStyle>
          <a:p>
            <a:pPr lvl="0"/>
            <a:r>
              <a:rPr lang="en-US"/>
              <a:t>Insert Report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961540" y="7920696"/>
            <a:ext cx="16564507" cy="31706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6400" b="1" cap="none" baseline="0">
                <a:solidFill>
                  <a:srgbClr val="508ABA"/>
                </a:solidFill>
              </a:defRPr>
            </a:lvl1pPr>
            <a:lvl2pPr marL="914495" indent="0">
              <a:buFontTx/>
              <a:buNone/>
              <a:defRPr/>
            </a:lvl2pPr>
            <a:lvl3pPr marL="1828987" indent="0">
              <a:buFontTx/>
              <a:buNone/>
              <a:defRPr/>
            </a:lvl3pPr>
            <a:lvl4pPr marL="2743482" indent="0">
              <a:buFontTx/>
              <a:buNone/>
              <a:defRPr/>
            </a:lvl4pPr>
            <a:lvl5pPr marL="3657976" indent="0">
              <a:buFontTx/>
              <a:buNone/>
              <a:defRPr/>
            </a:lvl5pPr>
          </a:lstStyle>
          <a:p>
            <a:r>
              <a:rPr lang="en-US" sz="5201">
                <a:latin typeface="+mn-lt"/>
                <a:cs typeface="Trebuchet MS"/>
              </a:rPr>
              <a:t>Insert Subhead Text Here</a:t>
            </a:r>
          </a:p>
        </p:txBody>
      </p:sp>
    </p:spTree>
    <p:extLst>
      <p:ext uri="{BB962C8B-B14F-4D97-AF65-F5344CB8AC3E}">
        <p14:creationId xmlns:p14="http://schemas.microsoft.com/office/powerpoint/2010/main" val="150567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theme" Target="../theme/theme1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8868102" y="12735661"/>
            <a:ext cx="548640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3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hf hdr="0" ftr="0" dt="0"/>
  <p:txStyles>
    <p:titleStyle>
      <a:lvl1pPr algn="ctr" defTabSz="909777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2316" indent="-682316" algn="l" defTabSz="909777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78347" indent="-568578" algn="l" defTabSz="909777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74374" indent="-454890" algn="l" defTabSz="909777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184130" indent="-454890" algn="l" defTabSz="909777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093881" indent="-454890" algn="l" defTabSz="909777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03622" indent="-454890" algn="l" defTabSz="909777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13373" indent="-454890" algn="l" defTabSz="909777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23131" indent="-454890" algn="l" defTabSz="909777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32876" indent="-454890" algn="l" defTabSz="909777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9777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1pPr>
      <a:lvl2pPr marL="909777" algn="l" defTabSz="909777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2pPr>
      <a:lvl3pPr marL="1819491" algn="l" defTabSz="909777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3pPr>
      <a:lvl4pPr marL="2729248" algn="l" defTabSz="909777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4pPr>
      <a:lvl5pPr marL="3638997" algn="l" defTabSz="909777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5pPr>
      <a:lvl6pPr marL="4548752" algn="l" defTabSz="909777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6pPr>
      <a:lvl7pPr marL="5458498" algn="l" defTabSz="909777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7pPr>
      <a:lvl8pPr marL="6368255" algn="l" defTabSz="909777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8pPr>
      <a:lvl9pPr marL="7278002" algn="l" defTabSz="909777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 userDrawn="1"/>
        </p:nvSpPr>
        <p:spPr>
          <a:xfrm>
            <a:off x="22432047" y="13241866"/>
            <a:ext cx="1479873" cy="4572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AF7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AD1E46-6C0E-2740-8AE4-E7555976E32C}" type="slidenum">
              <a:rPr lang="en-US" sz="2001" smtClean="0">
                <a:solidFill>
                  <a:srgbClr val="508ABA"/>
                </a:solidFill>
                <a:latin typeface="Trebuchet MS"/>
                <a:cs typeface="Trebuchet MS"/>
              </a:rPr>
              <a:pPr algn="r"/>
              <a:t>‹#›</a:t>
            </a:fld>
            <a:endParaRPr lang="en-US" sz="2001">
              <a:solidFill>
                <a:srgbClr val="508ABA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2620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</p:sldLayoutIdLst>
  <p:hf hdr="0" ftr="0" dt="0"/>
  <p:txStyles>
    <p:titleStyle>
      <a:lvl1pPr algn="ctr" defTabSz="914495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72" indent="-685872" algn="l" defTabSz="914495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6052" indent="-571557" algn="l" defTabSz="914495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235" indent="-457246" algn="l" defTabSz="914495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728" indent="-457246" algn="l" defTabSz="914495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222" indent="-457246" algn="l" defTabSz="914495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717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4211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704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3199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1pPr>
      <a:lvl2pPr marL="914495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2pPr>
      <a:lvl3pPr marL="1828987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3pPr>
      <a:lvl4pPr marL="2743482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4pPr>
      <a:lvl5pPr marL="3657976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5pPr>
      <a:lvl6pPr marL="4572471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6pPr>
      <a:lvl7pPr marL="5486963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7pPr>
      <a:lvl8pPr marL="6401458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8pPr>
      <a:lvl9pPr marL="7315952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EA0EAB4-316D-420A-9350-9DAF36DD0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442152" y="12938901"/>
            <a:ext cx="5689600" cy="730250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987"/>
            <a:fld id="{FC623D9C-B141-0E44-9A0E-426DA6A043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21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8" r:id="rId2"/>
    <p:sldLayoutId id="2147483859" r:id="rId3"/>
  </p:sldLayoutIdLst>
  <p:hf hdr="0" ftr="0" dt="0"/>
  <p:txStyles>
    <p:titleStyle>
      <a:lvl1pPr algn="ctr" defTabSz="914495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72" indent="-685872" algn="l" defTabSz="914495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6052" indent="-571557" algn="l" defTabSz="914495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235" indent="-457246" algn="l" defTabSz="914495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728" indent="-457246" algn="l" defTabSz="914495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222" indent="-457246" algn="l" defTabSz="914495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717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4211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704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3199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1pPr>
      <a:lvl2pPr marL="914495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2pPr>
      <a:lvl3pPr marL="1828987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3pPr>
      <a:lvl4pPr marL="2743482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4pPr>
      <a:lvl5pPr marL="3657976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5pPr>
      <a:lvl6pPr marL="4572471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6pPr>
      <a:lvl7pPr marL="5486963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7pPr>
      <a:lvl8pPr marL="6401458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8pPr>
      <a:lvl9pPr marL="7315952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 userDrawn="1"/>
        </p:nvSpPr>
        <p:spPr>
          <a:xfrm>
            <a:off x="22432047" y="13241866"/>
            <a:ext cx="1479873" cy="4572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AF7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1AD1E46-6C0E-2740-8AE4-E7555976E32C}" type="slidenum">
              <a:rPr lang="en-US" sz="2001" smtClean="0">
                <a:solidFill>
                  <a:srgbClr val="508ABA"/>
                </a:solidFill>
                <a:latin typeface="Trebuchet MS"/>
                <a:cs typeface="Trebuchet MS"/>
              </a:rPr>
              <a:pPr algn="r"/>
              <a:t>‹#›</a:t>
            </a:fld>
            <a:endParaRPr lang="en-US" sz="2001">
              <a:solidFill>
                <a:srgbClr val="508ABA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4084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</p:sldLayoutIdLst>
  <p:hf hdr="0" ftr="0" dt="0"/>
  <p:txStyles>
    <p:titleStyle>
      <a:lvl1pPr algn="ctr" defTabSz="914495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72" indent="-685872" algn="l" defTabSz="914495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6052" indent="-571557" algn="l" defTabSz="914495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235" indent="-457246" algn="l" defTabSz="914495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728" indent="-457246" algn="l" defTabSz="914495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222" indent="-457246" algn="l" defTabSz="914495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717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4211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704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3199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1pPr>
      <a:lvl2pPr marL="914495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2pPr>
      <a:lvl3pPr marL="1828987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3pPr>
      <a:lvl4pPr marL="2743482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4pPr>
      <a:lvl5pPr marL="3657976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5pPr>
      <a:lvl6pPr marL="4572471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6pPr>
      <a:lvl7pPr marL="5486963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7pPr>
      <a:lvl8pPr marL="6401458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8pPr>
      <a:lvl9pPr marL="7315952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3807-8083-E946-9568-F5DA5E37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3" y="730257"/>
            <a:ext cx="21031199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21B6F-4AE4-CC48-AE78-093FC5E5D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3" y="3651250"/>
            <a:ext cx="21031199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2C3D-56C5-B443-9039-55850F122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9" y="12712707"/>
            <a:ext cx="548640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5F10-90BA-9A4B-97C5-0F6D45F15F43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B4FE-21FC-9249-87CF-23D44CEF6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3" y="12712707"/>
            <a:ext cx="8229599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B5D03-AC5A-6F4D-91F4-FD920EF7E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7"/>
            <a:ext cx="548640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0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defTabSz="1767718" rtl="0" eaLnBrk="1" latinLnBrk="0" hangingPunct="1">
        <a:lnSpc>
          <a:spcPct val="90000"/>
        </a:lnSpc>
        <a:spcBef>
          <a:spcPct val="0"/>
        </a:spcBef>
        <a:buNone/>
        <a:defRPr sz="85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1928" indent="-441928" algn="l" defTabSz="1767718" rtl="0" eaLnBrk="1" latinLnBrk="0" hangingPunct="1">
        <a:lnSpc>
          <a:spcPct val="90000"/>
        </a:lnSpc>
        <a:spcBef>
          <a:spcPts val="1933"/>
        </a:spcBef>
        <a:buFont typeface="Arial" panose="020B0604020202020204" pitchFamily="34" charset="0"/>
        <a:buChar char="•"/>
        <a:defRPr sz="5411" kern="1200">
          <a:solidFill>
            <a:schemeClr val="tx1"/>
          </a:solidFill>
          <a:latin typeface="+mn-lt"/>
          <a:ea typeface="+mn-ea"/>
          <a:cs typeface="+mn-cs"/>
        </a:defRPr>
      </a:lvl1pPr>
      <a:lvl2pPr marL="1325788" indent="-441928" algn="l" defTabSz="1767718" rtl="0" eaLnBrk="1" latinLnBrk="0" hangingPunct="1">
        <a:lnSpc>
          <a:spcPct val="90000"/>
        </a:lnSpc>
        <a:spcBef>
          <a:spcPts val="966"/>
        </a:spcBef>
        <a:buFont typeface="Arial" panose="020B0604020202020204" pitchFamily="34" charset="0"/>
        <a:buChar char="•"/>
        <a:defRPr sz="4640" kern="1200">
          <a:solidFill>
            <a:schemeClr val="tx1"/>
          </a:solidFill>
          <a:latin typeface="+mn-lt"/>
          <a:ea typeface="+mn-ea"/>
          <a:cs typeface="+mn-cs"/>
        </a:defRPr>
      </a:lvl2pPr>
      <a:lvl3pPr marL="2209646" indent="-441928" algn="l" defTabSz="1767718" rtl="0" eaLnBrk="1" latinLnBrk="0" hangingPunct="1">
        <a:lnSpc>
          <a:spcPct val="90000"/>
        </a:lnSpc>
        <a:spcBef>
          <a:spcPts val="966"/>
        </a:spcBef>
        <a:buFont typeface="Arial" panose="020B0604020202020204" pitchFamily="34" charset="0"/>
        <a:buChar char="•"/>
        <a:defRPr sz="3868" kern="1200">
          <a:solidFill>
            <a:schemeClr val="tx1"/>
          </a:solidFill>
          <a:latin typeface="+mn-lt"/>
          <a:ea typeface="+mn-ea"/>
          <a:cs typeface="+mn-cs"/>
        </a:defRPr>
      </a:lvl3pPr>
      <a:lvl4pPr marL="3093504" indent="-441928" algn="l" defTabSz="1767718" rtl="0" eaLnBrk="1" latinLnBrk="0" hangingPunct="1">
        <a:lnSpc>
          <a:spcPct val="90000"/>
        </a:lnSpc>
        <a:spcBef>
          <a:spcPts val="966"/>
        </a:spcBef>
        <a:buFont typeface="Arial" panose="020B0604020202020204" pitchFamily="34" charset="0"/>
        <a:buChar char="•"/>
        <a:defRPr sz="3481" kern="1200">
          <a:solidFill>
            <a:schemeClr val="tx1"/>
          </a:solidFill>
          <a:latin typeface="+mn-lt"/>
          <a:ea typeface="+mn-ea"/>
          <a:cs typeface="+mn-cs"/>
        </a:defRPr>
      </a:lvl4pPr>
      <a:lvl5pPr marL="3977363" indent="-441928" algn="l" defTabSz="1767718" rtl="0" eaLnBrk="1" latinLnBrk="0" hangingPunct="1">
        <a:lnSpc>
          <a:spcPct val="90000"/>
        </a:lnSpc>
        <a:spcBef>
          <a:spcPts val="966"/>
        </a:spcBef>
        <a:buFont typeface="Arial" panose="020B0604020202020204" pitchFamily="34" charset="0"/>
        <a:buChar char="•"/>
        <a:defRPr sz="3481" kern="1200">
          <a:solidFill>
            <a:schemeClr val="tx1"/>
          </a:solidFill>
          <a:latin typeface="+mn-lt"/>
          <a:ea typeface="+mn-ea"/>
          <a:cs typeface="+mn-cs"/>
        </a:defRPr>
      </a:lvl5pPr>
      <a:lvl6pPr marL="4861223" indent="-441928" algn="l" defTabSz="1767718" rtl="0" eaLnBrk="1" latinLnBrk="0" hangingPunct="1">
        <a:lnSpc>
          <a:spcPct val="90000"/>
        </a:lnSpc>
        <a:spcBef>
          <a:spcPts val="966"/>
        </a:spcBef>
        <a:buFont typeface="Arial" panose="020B0604020202020204" pitchFamily="34" charset="0"/>
        <a:buChar char="•"/>
        <a:defRPr sz="3481" kern="1200">
          <a:solidFill>
            <a:schemeClr val="tx1"/>
          </a:solidFill>
          <a:latin typeface="+mn-lt"/>
          <a:ea typeface="+mn-ea"/>
          <a:cs typeface="+mn-cs"/>
        </a:defRPr>
      </a:lvl6pPr>
      <a:lvl7pPr marL="5745081" indent="-441928" algn="l" defTabSz="1767718" rtl="0" eaLnBrk="1" latinLnBrk="0" hangingPunct="1">
        <a:lnSpc>
          <a:spcPct val="90000"/>
        </a:lnSpc>
        <a:spcBef>
          <a:spcPts val="966"/>
        </a:spcBef>
        <a:buFont typeface="Arial" panose="020B0604020202020204" pitchFamily="34" charset="0"/>
        <a:buChar char="•"/>
        <a:defRPr sz="3481" kern="1200">
          <a:solidFill>
            <a:schemeClr val="tx1"/>
          </a:solidFill>
          <a:latin typeface="+mn-lt"/>
          <a:ea typeface="+mn-ea"/>
          <a:cs typeface="+mn-cs"/>
        </a:defRPr>
      </a:lvl7pPr>
      <a:lvl8pPr marL="6628939" indent="-441928" algn="l" defTabSz="1767718" rtl="0" eaLnBrk="1" latinLnBrk="0" hangingPunct="1">
        <a:lnSpc>
          <a:spcPct val="90000"/>
        </a:lnSpc>
        <a:spcBef>
          <a:spcPts val="966"/>
        </a:spcBef>
        <a:buFont typeface="Arial" panose="020B0604020202020204" pitchFamily="34" charset="0"/>
        <a:buChar char="•"/>
        <a:defRPr sz="3481" kern="1200">
          <a:solidFill>
            <a:schemeClr val="tx1"/>
          </a:solidFill>
          <a:latin typeface="+mn-lt"/>
          <a:ea typeface="+mn-ea"/>
          <a:cs typeface="+mn-cs"/>
        </a:defRPr>
      </a:lvl8pPr>
      <a:lvl9pPr marL="7512795" indent="-441928" algn="l" defTabSz="1767718" rtl="0" eaLnBrk="1" latinLnBrk="0" hangingPunct="1">
        <a:lnSpc>
          <a:spcPct val="90000"/>
        </a:lnSpc>
        <a:spcBef>
          <a:spcPts val="966"/>
        </a:spcBef>
        <a:buFont typeface="Arial" panose="020B0604020202020204" pitchFamily="34" charset="0"/>
        <a:buChar char="•"/>
        <a:defRPr sz="34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7718" rtl="0" eaLnBrk="1" latinLnBrk="0" hangingPunct="1">
        <a:defRPr sz="3481" kern="1200">
          <a:solidFill>
            <a:schemeClr val="tx1"/>
          </a:solidFill>
          <a:latin typeface="+mn-lt"/>
          <a:ea typeface="+mn-ea"/>
          <a:cs typeface="+mn-cs"/>
        </a:defRPr>
      </a:lvl1pPr>
      <a:lvl2pPr marL="883858" algn="l" defTabSz="1767718" rtl="0" eaLnBrk="1" latinLnBrk="0" hangingPunct="1">
        <a:defRPr sz="3481" kern="1200">
          <a:solidFill>
            <a:schemeClr val="tx1"/>
          </a:solidFill>
          <a:latin typeface="+mn-lt"/>
          <a:ea typeface="+mn-ea"/>
          <a:cs typeface="+mn-cs"/>
        </a:defRPr>
      </a:lvl2pPr>
      <a:lvl3pPr marL="1767718" algn="l" defTabSz="1767718" rtl="0" eaLnBrk="1" latinLnBrk="0" hangingPunct="1">
        <a:defRPr sz="3481" kern="1200">
          <a:solidFill>
            <a:schemeClr val="tx1"/>
          </a:solidFill>
          <a:latin typeface="+mn-lt"/>
          <a:ea typeface="+mn-ea"/>
          <a:cs typeface="+mn-cs"/>
        </a:defRPr>
      </a:lvl3pPr>
      <a:lvl4pPr marL="2651574" algn="l" defTabSz="1767718" rtl="0" eaLnBrk="1" latinLnBrk="0" hangingPunct="1">
        <a:defRPr sz="3481" kern="1200">
          <a:solidFill>
            <a:schemeClr val="tx1"/>
          </a:solidFill>
          <a:latin typeface="+mn-lt"/>
          <a:ea typeface="+mn-ea"/>
          <a:cs typeface="+mn-cs"/>
        </a:defRPr>
      </a:lvl4pPr>
      <a:lvl5pPr marL="3535435" algn="l" defTabSz="1767718" rtl="0" eaLnBrk="1" latinLnBrk="0" hangingPunct="1">
        <a:defRPr sz="3481" kern="1200">
          <a:solidFill>
            <a:schemeClr val="tx1"/>
          </a:solidFill>
          <a:latin typeface="+mn-lt"/>
          <a:ea typeface="+mn-ea"/>
          <a:cs typeface="+mn-cs"/>
        </a:defRPr>
      </a:lvl5pPr>
      <a:lvl6pPr marL="4419293" algn="l" defTabSz="1767718" rtl="0" eaLnBrk="1" latinLnBrk="0" hangingPunct="1">
        <a:defRPr sz="3481" kern="1200">
          <a:solidFill>
            <a:schemeClr val="tx1"/>
          </a:solidFill>
          <a:latin typeface="+mn-lt"/>
          <a:ea typeface="+mn-ea"/>
          <a:cs typeface="+mn-cs"/>
        </a:defRPr>
      </a:lvl6pPr>
      <a:lvl7pPr marL="5303151" algn="l" defTabSz="1767718" rtl="0" eaLnBrk="1" latinLnBrk="0" hangingPunct="1">
        <a:defRPr sz="3481" kern="1200">
          <a:solidFill>
            <a:schemeClr val="tx1"/>
          </a:solidFill>
          <a:latin typeface="+mn-lt"/>
          <a:ea typeface="+mn-ea"/>
          <a:cs typeface="+mn-cs"/>
        </a:defRPr>
      </a:lvl7pPr>
      <a:lvl8pPr marL="6187009" algn="l" defTabSz="1767718" rtl="0" eaLnBrk="1" latinLnBrk="0" hangingPunct="1">
        <a:defRPr sz="3481" kern="1200">
          <a:solidFill>
            <a:schemeClr val="tx1"/>
          </a:solidFill>
          <a:latin typeface="+mn-lt"/>
          <a:ea typeface="+mn-ea"/>
          <a:cs typeface="+mn-cs"/>
        </a:defRPr>
      </a:lvl8pPr>
      <a:lvl9pPr marL="7070865" algn="l" defTabSz="1767718" rtl="0" eaLnBrk="1" latinLnBrk="0" hangingPunct="1">
        <a:defRPr sz="34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FC53CF-8FD6-4E07-8532-53BCE1E0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3" y="730255"/>
            <a:ext cx="21031199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A89F3-AC18-4106-A985-6BDE10A9F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3" y="3651250"/>
            <a:ext cx="21031199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B351A-3434-4149-BA37-9CE96A4E59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9" y="12712705"/>
            <a:ext cx="548640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511BC-F834-417A-AFA8-8C825A696C4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A1CAC-750E-4E20-BFE3-511DE4899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1" y="12712705"/>
            <a:ext cx="8229599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0810B-18EB-42B8-B645-D792FACA6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5"/>
            <a:ext cx="548640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D027C-25C8-4773-BB18-3036C59EB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5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defTabSz="1828987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46" indent="-457246" algn="l" defTabSz="1828987" rtl="0" eaLnBrk="1" latinLnBrk="0" hangingPunct="1">
        <a:lnSpc>
          <a:spcPct val="90000"/>
        </a:lnSpc>
        <a:spcBef>
          <a:spcPts val="2001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741" indent="-457246" algn="l" defTabSz="18289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235" indent="-457246" algn="l" defTabSz="18289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728" indent="-457246" algn="l" defTabSz="18289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1" kern="1200">
          <a:solidFill>
            <a:schemeClr val="tx1"/>
          </a:solidFill>
          <a:latin typeface="+mn-lt"/>
          <a:ea typeface="+mn-ea"/>
          <a:cs typeface="+mn-cs"/>
        </a:defRPr>
      </a:lvl4pPr>
      <a:lvl5pPr marL="4115222" indent="-457246" algn="l" defTabSz="18289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1" kern="1200">
          <a:solidFill>
            <a:schemeClr val="tx1"/>
          </a:solidFill>
          <a:latin typeface="+mn-lt"/>
          <a:ea typeface="+mn-ea"/>
          <a:cs typeface="+mn-cs"/>
        </a:defRPr>
      </a:lvl5pPr>
      <a:lvl6pPr marL="5029717" indent="-457246" algn="l" defTabSz="18289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1" kern="1200">
          <a:solidFill>
            <a:schemeClr val="tx1"/>
          </a:solidFill>
          <a:latin typeface="+mn-lt"/>
          <a:ea typeface="+mn-ea"/>
          <a:cs typeface="+mn-cs"/>
        </a:defRPr>
      </a:lvl6pPr>
      <a:lvl7pPr marL="5944211" indent="-457246" algn="l" defTabSz="18289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1" kern="1200">
          <a:solidFill>
            <a:schemeClr val="tx1"/>
          </a:solidFill>
          <a:latin typeface="+mn-lt"/>
          <a:ea typeface="+mn-ea"/>
          <a:cs typeface="+mn-cs"/>
        </a:defRPr>
      </a:lvl7pPr>
      <a:lvl8pPr marL="6858704" indent="-457246" algn="l" defTabSz="18289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1" kern="1200">
          <a:solidFill>
            <a:schemeClr val="tx1"/>
          </a:solidFill>
          <a:latin typeface="+mn-lt"/>
          <a:ea typeface="+mn-ea"/>
          <a:cs typeface="+mn-cs"/>
        </a:defRPr>
      </a:lvl8pPr>
      <a:lvl9pPr marL="7773199" indent="-457246" algn="l" defTabSz="18289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987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1pPr>
      <a:lvl2pPr marL="914495" algn="l" defTabSz="1828987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2pPr>
      <a:lvl3pPr marL="1828987" algn="l" defTabSz="1828987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3pPr>
      <a:lvl4pPr marL="2743482" algn="l" defTabSz="1828987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4pPr>
      <a:lvl5pPr marL="3657976" algn="l" defTabSz="1828987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5pPr>
      <a:lvl6pPr marL="4572471" algn="l" defTabSz="1828987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6pPr>
      <a:lvl7pPr marL="5486963" algn="l" defTabSz="1828987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7pPr>
      <a:lvl8pPr marL="6401458" algn="l" defTabSz="1828987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8pPr>
      <a:lvl9pPr marL="7315952" algn="l" defTabSz="1828987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4DC67-6DB7-4F5D-A26D-2E4937C5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170" y="914407"/>
            <a:ext cx="21945604" cy="11798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AD199-1DC0-4D3D-9CDE-E6FF5F89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170" y="2541247"/>
            <a:ext cx="21945604" cy="99358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A25F-7DCA-489E-AE91-407134B72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9209" y="12712743"/>
            <a:ext cx="8229597" cy="730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EF800-22AA-44EE-B007-4A56DC79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78403" y="12712743"/>
            <a:ext cx="5486401" cy="730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4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34A4-E40F-4E23-A773-AC1BBA02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8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  <p:sldLayoutId id="2147483908" r:id="rId18"/>
    <p:sldLayoutId id="2147483909" r:id="rId19"/>
    <p:sldLayoutId id="2147483910" r:id="rId20"/>
  </p:sldLayoutIdLst>
  <p:hf hdr="0" ftr="0" dt="0"/>
  <p:txStyles>
    <p:titleStyle>
      <a:lvl1pPr algn="l" defTabSz="1888307" rtl="0" eaLnBrk="1" latinLnBrk="0" hangingPunct="1">
        <a:lnSpc>
          <a:spcPct val="100000"/>
        </a:lnSpc>
        <a:spcBef>
          <a:spcPct val="0"/>
        </a:spcBef>
        <a:buNone/>
        <a:defRPr sz="75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2077" indent="-472077" algn="l" defTabSz="1888307" rtl="0" eaLnBrk="1" latinLnBrk="0" hangingPunct="1">
        <a:lnSpc>
          <a:spcPts val="3001"/>
        </a:lnSpc>
        <a:spcBef>
          <a:spcPts val="2067"/>
        </a:spcBef>
        <a:spcAft>
          <a:spcPts val="3098"/>
        </a:spcAft>
        <a:buFont typeface="Arial" panose="020B0604020202020204" pitchFamily="34" charset="0"/>
        <a:buChar char="•"/>
        <a:defRPr sz="284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1pPr>
      <a:lvl2pPr marL="1416230" indent="-472077" algn="l" defTabSz="1888307" rtl="0" eaLnBrk="1" latinLnBrk="0" hangingPunct="1">
        <a:lnSpc>
          <a:spcPts val="3001"/>
        </a:lnSpc>
        <a:spcBef>
          <a:spcPts val="1033"/>
        </a:spcBef>
        <a:spcAft>
          <a:spcPts val="3098"/>
        </a:spcAft>
        <a:buFont typeface="Arial" panose="020B0604020202020204" pitchFamily="34" charset="0"/>
        <a:buChar char="•"/>
        <a:defRPr sz="284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2pPr>
      <a:lvl3pPr marL="2360382" indent="-472077" algn="l" defTabSz="1888307" rtl="0" eaLnBrk="1" latinLnBrk="0" hangingPunct="1">
        <a:lnSpc>
          <a:spcPts val="3001"/>
        </a:lnSpc>
        <a:spcBef>
          <a:spcPts val="1033"/>
        </a:spcBef>
        <a:spcAft>
          <a:spcPts val="3098"/>
        </a:spcAft>
        <a:buFont typeface="Arial" panose="020B0604020202020204" pitchFamily="34" charset="0"/>
        <a:buChar char="•"/>
        <a:defRPr sz="284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3pPr>
      <a:lvl4pPr marL="3304541" indent="-472077" algn="l" defTabSz="1888307" rtl="0" eaLnBrk="1" latinLnBrk="0" hangingPunct="1">
        <a:lnSpc>
          <a:spcPts val="3001"/>
        </a:lnSpc>
        <a:spcBef>
          <a:spcPts val="1033"/>
        </a:spcBef>
        <a:spcAft>
          <a:spcPts val="3098"/>
        </a:spcAft>
        <a:buFont typeface="Arial" panose="020B0604020202020204" pitchFamily="34" charset="0"/>
        <a:buChar char="•"/>
        <a:defRPr sz="284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4pPr>
      <a:lvl5pPr marL="4248691" indent="-472077" algn="l" defTabSz="1888307" rtl="0" eaLnBrk="1" latinLnBrk="0" hangingPunct="1">
        <a:lnSpc>
          <a:spcPts val="3001"/>
        </a:lnSpc>
        <a:spcBef>
          <a:spcPts val="1033"/>
        </a:spcBef>
        <a:spcAft>
          <a:spcPts val="3098"/>
        </a:spcAft>
        <a:buFont typeface="Arial" panose="020B0604020202020204" pitchFamily="34" charset="0"/>
        <a:buChar char="•"/>
        <a:defRPr sz="2841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5pPr>
      <a:lvl6pPr marL="5192844" indent="-472077" algn="l" defTabSz="1888307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17" kern="1200">
          <a:solidFill>
            <a:schemeClr val="tx1"/>
          </a:solidFill>
          <a:latin typeface="+mn-lt"/>
          <a:ea typeface="+mn-ea"/>
          <a:cs typeface="+mn-cs"/>
        </a:defRPr>
      </a:lvl6pPr>
      <a:lvl7pPr marL="6136996" indent="-472077" algn="l" defTabSz="1888307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17" kern="1200">
          <a:solidFill>
            <a:schemeClr val="tx1"/>
          </a:solidFill>
          <a:latin typeface="+mn-lt"/>
          <a:ea typeface="+mn-ea"/>
          <a:cs typeface="+mn-cs"/>
        </a:defRPr>
      </a:lvl7pPr>
      <a:lvl8pPr marL="7081151" indent="-472077" algn="l" defTabSz="1888307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17" kern="1200">
          <a:solidFill>
            <a:schemeClr val="tx1"/>
          </a:solidFill>
          <a:latin typeface="+mn-lt"/>
          <a:ea typeface="+mn-ea"/>
          <a:cs typeface="+mn-cs"/>
        </a:defRPr>
      </a:lvl8pPr>
      <a:lvl9pPr marL="8025305" indent="-472077" algn="l" defTabSz="1888307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8307" rtl="0" eaLnBrk="1" latinLnBrk="0" hangingPunct="1">
        <a:defRPr sz="3717" kern="1200">
          <a:solidFill>
            <a:schemeClr val="tx1"/>
          </a:solidFill>
          <a:latin typeface="+mn-lt"/>
          <a:ea typeface="+mn-ea"/>
          <a:cs typeface="+mn-cs"/>
        </a:defRPr>
      </a:lvl1pPr>
      <a:lvl2pPr marL="944152" algn="l" defTabSz="1888307" rtl="0" eaLnBrk="1" latinLnBrk="0" hangingPunct="1">
        <a:defRPr sz="3717" kern="1200">
          <a:solidFill>
            <a:schemeClr val="tx1"/>
          </a:solidFill>
          <a:latin typeface="+mn-lt"/>
          <a:ea typeface="+mn-ea"/>
          <a:cs typeface="+mn-cs"/>
        </a:defRPr>
      </a:lvl2pPr>
      <a:lvl3pPr marL="1888307" algn="l" defTabSz="1888307" rtl="0" eaLnBrk="1" latinLnBrk="0" hangingPunct="1">
        <a:defRPr sz="3717" kern="1200">
          <a:solidFill>
            <a:schemeClr val="tx1"/>
          </a:solidFill>
          <a:latin typeface="+mn-lt"/>
          <a:ea typeface="+mn-ea"/>
          <a:cs typeface="+mn-cs"/>
        </a:defRPr>
      </a:lvl3pPr>
      <a:lvl4pPr marL="2832459" algn="l" defTabSz="1888307" rtl="0" eaLnBrk="1" latinLnBrk="0" hangingPunct="1">
        <a:defRPr sz="3717" kern="1200">
          <a:solidFill>
            <a:schemeClr val="tx1"/>
          </a:solidFill>
          <a:latin typeface="+mn-lt"/>
          <a:ea typeface="+mn-ea"/>
          <a:cs typeface="+mn-cs"/>
        </a:defRPr>
      </a:lvl4pPr>
      <a:lvl5pPr marL="3776614" algn="l" defTabSz="1888307" rtl="0" eaLnBrk="1" latinLnBrk="0" hangingPunct="1">
        <a:defRPr sz="3717" kern="1200">
          <a:solidFill>
            <a:schemeClr val="tx1"/>
          </a:solidFill>
          <a:latin typeface="+mn-lt"/>
          <a:ea typeface="+mn-ea"/>
          <a:cs typeface="+mn-cs"/>
        </a:defRPr>
      </a:lvl5pPr>
      <a:lvl6pPr marL="4720766" algn="l" defTabSz="1888307" rtl="0" eaLnBrk="1" latinLnBrk="0" hangingPunct="1">
        <a:defRPr sz="3717" kern="1200">
          <a:solidFill>
            <a:schemeClr val="tx1"/>
          </a:solidFill>
          <a:latin typeface="+mn-lt"/>
          <a:ea typeface="+mn-ea"/>
          <a:cs typeface="+mn-cs"/>
        </a:defRPr>
      </a:lvl6pPr>
      <a:lvl7pPr marL="5664923" algn="l" defTabSz="1888307" rtl="0" eaLnBrk="1" latinLnBrk="0" hangingPunct="1">
        <a:defRPr sz="3717" kern="1200">
          <a:solidFill>
            <a:schemeClr val="tx1"/>
          </a:solidFill>
          <a:latin typeface="+mn-lt"/>
          <a:ea typeface="+mn-ea"/>
          <a:cs typeface="+mn-cs"/>
        </a:defRPr>
      </a:lvl7pPr>
      <a:lvl8pPr marL="6609073" algn="l" defTabSz="1888307" rtl="0" eaLnBrk="1" latinLnBrk="0" hangingPunct="1">
        <a:defRPr sz="3717" kern="1200">
          <a:solidFill>
            <a:schemeClr val="tx1"/>
          </a:solidFill>
          <a:latin typeface="+mn-lt"/>
          <a:ea typeface="+mn-ea"/>
          <a:cs typeface="+mn-cs"/>
        </a:defRPr>
      </a:lvl8pPr>
      <a:lvl9pPr marL="7553226" algn="l" defTabSz="1888307" rtl="0" eaLnBrk="1" latinLnBrk="0" hangingPunct="1">
        <a:defRPr sz="37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pos="7192" userDrawn="1">
          <p15:clr>
            <a:srgbClr val="F26B43"/>
          </p15:clr>
        </p15:guide>
        <p15:guide id="4" orient="horz" pos="4032" userDrawn="1">
          <p15:clr>
            <a:srgbClr val="F26B43"/>
          </p15:clr>
        </p15:guide>
        <p15:guide id="5" pos="30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8868102" y="12735661"/>
            <a:ext cx="548640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3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hdr="0" ftr="0" dt="0"/>
  <p:txStyles>
    <p:titleStyle>
      <a:lvl1pPr algn="ctr" defTabSz="914495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72" indent="-685872" algn="l" defTabSz="914495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6052" indent="-571557" algn="l" defTabSz="914495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235" indent="-457246" algn="l" defTabSz="914495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728" indent="-457246" algn="l" defTabSz="914495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222" indent="-457246" algn="l" defTabSz="914495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717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4211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704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3199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1pPr>
      <a:lvl2pPr marL="914495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2pPr>
      <a:lvl3pPr marL="1828987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3pPr>
      <a:lvl4pPr marL="2743482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4pPr>
      <a:lvl5pPr marL="3657976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5pPr>
      <a:lvl6pPr marL="4572471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6pPr>
      <a:lvl7pPr marL="5486963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7pPr>
      <a:lvl8pPr marL="6401458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8pPr>
      <a:lvl9pPr marL="7315952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FF9373-5B95-4E54-BA9A-04A79311AD27}"/>
              </a:ext>
            </a:extLst>
          </p:cNvPr>
          <p:cNvSpPr/>
          <p:nvPr userDrawn="1"/>
        </p:nvSpPr>
        <p:spPr>
          <a:xfrm>
            <a:off x="19885573" y="12128943"/>
            <a:ext cx="4026349" cy="1180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95"/>
            <a:endParaRPr lang="en-US" sz="3601">
              <a:solidFill>
                <a:prstClr val="white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8868102" y="12735661"/>
            <a:ext cx="548640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5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hf hdr="0" ftr="0" dt="0"/>
  <p:txStyles>
    <p:titleStyle>
      <a:lvl1pPr algn="ctr" defTabSz="914495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72" indent="-685872" algn="l" defTabSz="914495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6052" indent="-571557" algn="l" defTabSz="914495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235" indent="-457246" algn="l" defTabSz="914495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728" indent="-457246" algn="l" defTabSz="914495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222" indent="-457246" algn="l" defTabSz="914495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717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4211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704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3199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1pPr>
      <a:lvl2pPr marL="914495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2pPr>
      <a:lvl3pPr marL="1828987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3pPr>
      <a:lvl4pPr marL="2743482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4pPr>
      <a:lvl5pPr marL="3657976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5pPr>
      <a:lvl6pPr marL="4572471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6pPr>
      <a:lvl7pPr marL="5486963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7pPr>
      <a:lvl8pPr marL="6401458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8pPr>
      <a:lvl9pPr marL="7315952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8868102" y="12735661"/>
            <a:ext cx="548640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6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4" r:id="rId3"/>
  </p:sldLayoutIdLst>
  <p:hf hdr="0" ftr="0" dt="0"/>
  <p:txStyles>
    <p:titleStyle>
      <a:lvl1pPr algn="ctr" defTabSz="914495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72" indent="-685872" algn="l" defTabSz="914495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6052" indent="-571557" algn="l" defTabSz="914495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235" indent="-457246" algn="l" defTabSz="914495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728" indent="-457246" algn="l" defTabSz="914495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222" indent="-457246" algn="l" defTabSz="914495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717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4211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704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3199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1pPr>
      <a:lvl2pPr marL="914495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2pPr>
      <a:lvl3pPr marL="1828987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3pPr>
      <a:lvl4pPr marL="2743482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4pPr>
      <a:lvl5pPr marL="3657976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5pPr>
      <a:lvl6pPr marL="4572471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6pPr>
      <a:lvl7pPr marL="5486963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7pPr>
      <a:lvl8pPr marL="6401458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8pPr>
      <a:lvl9pPr marL="7315952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8868102" y="12735661"/>
            <a:ext cx="548640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2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p:hf hdr="0" ftr="0" dt="0"/>
  <p:txStyles>
    <p:titleStyle>
      <a:lvl1pPr algn="ctr" defTabSz="914495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72" indent="-685872" algn="l" defTabSz="914495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6052" indent="-571557" algn="l" defTabSz="914495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235" indent="-457246" algn="l" defTabSz="914495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728" indent="-457246" algn="l" defTabSz="914495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222" indent="-457246" algn="l" defTabSz="914495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717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4211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704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3199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1pPr>
      <a:lvl2pPr marL="914495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2pPr>
      <a:lvl3pPr marL="1828987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3pPr>
      <a:lvl4pPr marL="2743482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4pPr>
      <a:lvl5pPr marL="3657976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5pPr>
      <a:lvl6pPr marL="4572471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6pPr>
      <a:lvl7pPr marL="5486963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7pPr>
      <a:lvl8pPr marL="6401458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8pPr>
      <a:lvl9pPr marL="7315952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8868102" y="12735661"/>
            <a:ext cx="548640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4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9" r:id="rId3"/>
  </p:sldLayoutIdLst>
  <p:hf hdr="0" ftr="0" dt="0"/>
  <p:txStyles>
    <p:titleStyle>
      <a:lvl1pPr algn="ctr" defTabSz="914495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72" indent="-685872" algn="l" defTabSz="914495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6052" indent="-571557" algn="l" defTabSz="914495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235" indent="-457246" algn="l" defTabSz="914495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728" indent="-457246" algn="l" defTabSz="914495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222" indent="-457246" algn="l" defTabSz="914495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717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4211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704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3199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1pPr>
      <a:lvl2pPr marL="914495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2pPr>
      <a:lvl3pPr marL="1828987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3pPr>
      <a:lvl4pPr marL="2743482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4pPr>
      <a:lvl5pPr marL="3657976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5pPr>
      <a:lvl6pPr marL="4572471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6pPr>
      <a:lvl7pPr marL="5486963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7pPr>
      <a:lvl8pPr marL="6401458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8pPr>
      <a:lvl9pPr marL="7315952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8868102" y="12735661"/>
            <a:ext cx="548640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8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hf hdr="0" ftr="0" dt="0"/>
  <p:txStyles>
    <p:titleStyle>
      <a:lvl1pPr algn="ctr" defTabSz="914495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72" indent="-685872" algn="l" defTabSz="914495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6052" indent="-571557" algn="l" defTabSz="914495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235" indent="-457246" algn="l" defTabSz="914495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728" indent="-457246" algn="l" defTabSz="914495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222" indent="-457246" algn="l" defTabSz="914495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717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4211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704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3199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1pPr>
      <a:lvl2pPr marL="914495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2pPr>
      <a:lvl3pPr marL="1828987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3pPr>
      <a:lvl4pPr marL="2743482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4pPr>
      <a:lvl5pPr marL="3657976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5pPr>
      <a:lvl6pPr marL="4572471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6pPr>
      <a:lvl7pPr marL="5486963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7pPr>
      <a:lvl8pPr marL="6401458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8pPr>
      <a:lvl9pPr marL="7315952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8868102" y="12735661"/>
            <a:ext cx="548640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3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</p:sldLayoutIdLst>
  <p:hf hdr="0" ftr="0" dt="0"/>
  <p:txStyles>
    <p:titleStyle>
      <a:lvl1pPr algn="ctr" defTabSz="914495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72" indent="-685872" algn="l" defTabSz="914495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6052" indent="-571557" algn="l" defTabSz="914495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235" indent="-457246" algn="l" defTabSz="914495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728" indent="-457246" algn="l" defTabSz="914495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222" indent="-457246" algn="l" defTabSz="914495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717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4211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704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3199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1pPr>
      <a:lvl2pPr marL="914495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2pPr>
      <a:lvl3pPr marL="1828987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3pPr>
      <a:lvl4pPr marL="2743482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4pPr>
      <a:lvl5pPr marL="3657976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5pPr>
      <a:lvl6pPr marL="4572471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6pPr>
      <a:lvl7pPr marL="5486963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7pPr>
      <a:lvl8pPr marL="6401458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8pPr>
      <a:lvl9pPr marL="7315952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8868102" y="12735661"/>
            <a:ext cx="548640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</p:sldLayoutIdLst>
  <p:hf hdr="0" ftr="0" dt="0"/>
  <p:txStyles>
    <p:titleStyle>
      <a:lvl1pPr algn="ctr" defTabSz="914495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72" indent="-685872" algn="l" defTabSz="914495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6052" indent="-571557" algn="l" defTabSz="914495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235" indent="-457246" algn="l" defTabSz="914495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728" indent="-457246" algn="l" defTabSz="914495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222" indent="-457246" algn="l" defTabSz="914495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717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4211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704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3199" indent="-457246" algn="l" defTabSz="914495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1pPr>
      <a:lvl2pPr marL="914495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2pPr>
      <a:lvl3pPr marL="1828987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3pPr>
      <a:lvl4pPr marL="2743482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4pPr>
      <a:lvl5pPr marL="3657976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5pPr>
      <a:lvl6pPr marL="4572471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6pPr>
      <a:lvl7pPr marL="5486963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7pPr>
      <a:lvl8pPr marL="6401458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8pPr>
      <a:lvl9pPr marL="7315952" algn="l" defTabSz="914495" rtl="0" eaLnBrk="1" latinLnBrk="0" hangingPunct="1">
        <a:defRPr sz="36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insight/you-oughta-kno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thevab.com/" TargetMode="Externa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A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FE36B7-3031-7F4B-AAE5-77DACD8C4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149" y="1"/>
            <a:ext cx="21529852" cy="125349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ED8F18-80E6-D449-A031-541661F2A42F}"/>
              </a:ext>
            </a:extLst>
          </p:cNvPr>
          <p:cNvSpPr txBox="1"/>
          <p:nvPr/>
        </p:nvSpPr>
        <p:spPr>
          <a:xfrm>
            <a:off x="751779" y="7845346"/>
            <a:ext cx="10574982" cy="2862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767718"/>
            <a:r>
              <a:rPr lang="en-US" sz="6001" b="1" dirty="0">
                <a:solidFill>
                  <a:srgbClr val="ED3C8D"/>
                </a:solidFill>
                <a:latin typeface="Helvetica" pitchFamily="2" charset="0"/>
              </a:rPr>
              <a:t>Are ads with creative that run in contextually relevant content more effective?</a:t>
            </a:r>
            <a:endParaRPr lang="en-US" sz="6001" dirty="0">
              <a:solidFill>
                <a:prstClr val="white"/>
              </a:solidFill>
              <a:latin typeface="Helvetica" pitchFamily="2" charset="0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1DB6AF-7105-1F2D-DF4E-D4A53A1D60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258" y="11765489"/>
            <a:ext cx="3974316" cy="12585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BADE3C-179E-5C94-82BC-12A46004E110}"/>
              </a:ext>
            </a:extLst>
          </p:cNvPr>
          <p:cNvSpPr txBox="1"/>
          <p:nvPr/>
        </p:nvSpPr>
        <p:spPr>
          <a:xfrm>
            <a:off x="751776" y="6254605"/>
            <a:ext cx="12692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Question of the Week: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A32C72-B9D7-B2B1-DECB-F1E01B543EDC}"/>
              </a:ext>
            </a:extLst>
          </p:cNvPr>
          <p:cNvSpPr txBox="1"/>
          <p:nvPr/>
        </p:nvSpPr>
        <p:spPr>
          <a:xfrm>
            <a:off x="321082" y="7646505"/>
            <a:ext cx="8613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</a:t>
            </a:r>
            <a:endParaRPr lang="en-US" sz="2264" b="1">
              <a:solidFill>
                <a:srgbClr val="ED3C8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D82CB-7488-5E0F-E7C3-A4628B89AC9E}"/>
              </a:ext>
            </a:extLst>
          </p:cNvPr>
          <p:cNvSpPr txBox="1"/>
          <p:nvPr/>
        </p:nvSpPr>
        <p:spPr>
          <a:xfrm>
            <a:off x="9502041" y="9599671"/>
            <a:ext cx="8613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”</a:t>
            </a:r>
            <a:endParaRPr lang="en-US" sz="2264" b="1">
              <a:solidFill>
                <a:srgbClr val="ED3C8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826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C88E02-F6D0-44F0-B46B-CFF324F72288}"/>
              </a:ext>
            </a:extLst>
          </p:cNvPr>
          <p:cNvSpPr/>
          <p:nvPr/>
        </p:nvSpPr>
        <p:spPr>
          <a:xfrm>
            <a:off x="1" y="3372955"/>
            <a:ext cx="24368467" cy="10345974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987">
              <a:defRPr/>
            </a:pPr>
            <a:endParaRPr lang="en-US" sz="3601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052489" y="13038089"/>
            <a:ext cx="23417586" cy="70021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BDB492-9443-3D4A-8E9D-B3CECB95DCD7}"/>
              </a:ext>
            </a:extLst>
          </p:cNvPr>
          <p:cNvSpPr/>
          <p:nvPr/>
        </p:nvSpPr>
        <p:spPr>
          <a:xfrm>
            <a:off x="304802" y="830788"/>
            <a:ext cx="24063667" cy="1693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987">
              <a:defRPr/>
            </a:pPr>
            <a:r>
              <a:rPr lang="en-US" sz="5201" b="1">
                <a:solidFill>
                  <a:srgbClr val="002060"/>
                </a:solidFill>
                <a:latin typeface="Helvetica" pitchFamily="2" charset="0"/>
              </a:rPr>
              <a:t>According to research we’ve compiled, </a:t>
            </a:r>
            <a:r>
              <a:rPr lang="en-US" sz="5201" b="1">
                <a:solidFill>
                  <a:srgbClr val="00BFF2"/>
                </a:solidFill>
                <a:latin typeface="Helvetica" pitchFamily="2" charset="0"/>
              </a:rPr>
              <a:t>contextual advertising </a:t>
            </a:r>
            <a:r>
              <a:rPr lang="en-US" sz="5201" b="1">
                <a:solidFill>
                  <a:srgbClr val="002060"/>
                </a:solidFill>
                <a:latin typeface="Helvetica" pitchFamily="2" charset="0"/>
              </a:rPr>
              <a:t>can have </a:t>
            </a:r>
            <a:br>
              <a:rPr lang="en-US" sz="5201" b="1">
                <a:solidFill>
                  <a:srgbClr val="002060"/>
                </a:solidFill>
                <a:latin typeface="Helvetica" pitchFamily="2" charset="0"/>
              </a:rPr>
            </a:br>
            <a:r>
              <a:rPr lang="en-US" sz="5201" b="1">
                <a:solidFill>
                  <a:srgbClr val="002060"/>
                </a:solidFill>
                <a:latin typeface="Helvetica" pitchFamily="2" charset="0"/>
              </a:rPr>
              <a:t>a </a:t>
            </a:r>
            <a:r>
              <a:rPr lang="en-US" sz="5201" b="1">
                <a:solidFill>
                  <a:srgbClr val="00BFF2"/>
                </a:solidFill>
                <a:latin typeface="Helvetica" pitchFamily="2" charset="0"/>
              </a:rPr>
              <a:t>meaningful impact</a:t>
            </a:r>
            <a:r>
              <a:rPr lang="en-US" sz="5201" b="1">
                <a:solidFill>
                  <a:srgbClr val="002060"/>
                </a:solidFill>
                <a:latin typeface="Helvetica" pitchFamily="2" charset="0"/>
              </a:rPr>
              <a:t> on campaign metrics through the purchase funnel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1093504" y="13179941"/>
            <a:ext cx="144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987">
              <a:defRPr/>
            </a:pPr>
            <a:r>
              <a:rPr lang="en-US" sz="1800">
                <a:solidFill>
                  <a:prstClr val="white"/>
                </a:solidFill>
              </a:rPr>
              <a:t>PAGE </a:t>
            </a:r>
            <a:fld id="{FC623D9C-B141-0E44-9A0E-426DA6A043B9}" type="slidenum">
              <a:rPr lang="en-US" sz="1800">
                <a:solidFill>
                  <a:prstClr val="white"/>
                </a:solidFill>
              </a:rPr>
              <a:pPr defTabSz="1828987">
                <a:defRPr/>
              </a:pPr>
              <a:t>2</a:t>
            </a:fld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1052487" y="13173917"/>
            <a:ext cx="23374548" cy="40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987">
              <a:defRPr/>
            </a:pPr>
            <a:r>
              <a:rPr lang="en-US" sz="2001">
                <a:solidFill>
                  <a:prstClr val="white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7F1CFFD0-B33A-8601-B95A-2977D2FB27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9847552"/>
              </p:ext>
            </p:extLst>
          </p:nvPr>
        </p:nvGraphicFramePr>
        <p:xfrm>
          <a:off x="5413830" y="4920346"/>
          <a:ext cx="13120915" cy="779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556907CB-BAC6-B77F-5576-85FBDA54FD14}"/>
              </a:ext>
            </a:extLst>
          </p:cNvPr>
          <p:cNvSpPr txBox="1"/>
          <p:nvPr/>
        </p:nvSpPr>
        <p:spPr>
          <a:xfrm>
            <a:off x="15534" y="3905712"/>
            <a:ext cx="24368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Purchase Funnel</a:t>
            </a:r>
          </a:p>
        </p:txBody>
      </p:sp>
    </p:spTree>
    <p:extLst>
      <p:ext uri="{BB962C8B-B14F-4D97-AF65-F5344CB8AC3E}">
        <p14:creationId xmlns:p14="http://schemas.microsoft.com/office/powerpoint/2010/main" val="188666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98B853-A8B7-0CAE-8D8E-89A480A2F60C}"/>
              </a:ext>
            </a:extLst>
          </p:cNvPr>
          <p:cNvSpPr/>
          <p:nvPr/>
        </p:nvSpPr>
        <p:spPr>
          <a:xfrm>
            <a:off x="2" y="3372956"/>
            <a:ext cx="12579176" cy="10365347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4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C88E02-F6D0-44F0-B46B-CFF324F72288}"/>
              </a:ext>
            </a:extLst>
          </p:cNvPr>
          <p:cNvSpPr/>
          <p:nvPr/>
        </p:nvSpPr>
        <p:spPr>
          <a:xfrm>
            <a:off x="12579179" y="3372955"/>
            <a:ext cx="11789288" cy="10345974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987">
              <a:defRPr/>
            </a:pPr>
            <a:endParaRPr lang="en-US" sz="3601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052489" y="13038089"/>
            <a:ext cx="23417586" cy="70021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BDB492-9443-3D4A-8E9D-B3CECB95DCD7}"/>
              </a:ext>
            </a:extLst>
          </p:cNvPr>
          <p:cNvSpPr/>
          <p:nvPr/>
        </p:nvSpPr>
        <p:spPr>
          <a:xfrm>
            <a:off x="200502" y="830786"/>
            <a:ext cx="23983001" cy="1693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987">
              <a:defRPr/>
            </a:pPr>
            <a:r>
              <a:rPr lang="en-US" sz="5201" b="1">
                <a:solidFill>
                  <a:srgbClr val="00BFF2"/>
                </a:solidFill>
                <a:latin typeface="Helvetica" pitchFamily="2" charset="0"/>
              </a:rPr>
              <a:t>Content impacts brand perception </a:t>
            </a:r>
            <a:r>
              <a:rPr lang="en-US" sz="5201" b="1">
                <a:solidFill>
                  <a:srgbClr val="1B1464"/>
                </a:solidFill>
                <a:latin typeface="Helvetica" pitchFamily="2" charset="0"/>
              </a:rPr>
              <a:t>and most consumers will have a </a:t>
            </a:r>
            <a:r>
              <a:rPr lang="en-US" sz="5201" b="1">
                <a:solidFill>
                  <a:srgbClr val="00BFF2"/>
                </a:solidFill>
                <a:latin typeface="Helvetica" pitchFamily="2" charset="0"/>
              </a:rPr>
              <a:t>more positive view </a:t>
            </a:r>
            <a:r>
              <a:rPr lang="en-US" sz="5201" b="1">
                <a:solidFill>
                  <a:srgbClr val="1B1464"/>
                </a:solidFill>
                <a:latin typeface="Helvetica" pitchFamily="2" charset="0"/>
              </a:rPr>
              <a:t>of an ad that is contextually relevant to its placement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1093504" y="13179941"/>
            <a:ext cx="144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987">
              <a:defRPr/>
            </a:pPr>
            <a:r>
              <a:rPr lang="en-US" sz="1800">
                <a:solidFill>
                  <a:prstClr val="white"/>
                </a:solidFill>
              </a:rPr>
              <a:t>PAGE </a:t>
            </a:r>
            <a:fld id="{FC623D9C-B141-0E44-9A0E-426DA6A043B9}" type="slidenum">
              <a:rPr lang="en-US" sz="1800">
                <a:solidFill>
                  <a:prstClr val="white"/>
                </a:solidFill>
              </a:rPr>
              <a:pPr defTabSz="1828987">
                <a:defRPr/>
              </a:pPr>
              <a:t>3</a:t>
            </a:fld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1052487" y="13173917"/>
            <a:ext cx="23374548" cy="40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987">
              <a:defRPr/>
            </a:pPr>
            <a:r>
              <a:rPr lang="en-US" sz="2001">
                <a:solidFill>
                  <a:prstClr val="white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A003CA-B808-DAEA-76D9-EFC10B2F0F67}"/>
              </a:ext>
            </a:extLst>
          </p:cNvPr>
          <p:cNvSpPr txBox="1"/>
          <p:nvPr/>
        </p:nvSpPr>
        <p:spPr>
          <a:xfrm>
            <a:off x="12579178" y="12694951"/>
            <a:ext cx="10668281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987">
              <a:defRPr/>
            </a:pPr>
            <a:r>
              <a:rPr lang="en-US" sz="140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Source: Integral Ad Science, </a:t>
            </a:r>
            <a:r>
              <a:rPr lang="en-US" sz="1401" i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Context Effect</a:t>
            </a:r>
            <a:r>
              <a:rPr lang="en-US" sz="140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September 2021.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7275B6-77F0-ED3F-3E98-1494604DA229}"/>
              </a:ext>
            </a:extLst>
          </p:cNvPr>
          <p:cNvGrpSpPr/>
          <p:nvPr/>
        </p:nvGrpSpPr>
        <p:grpSpPr>
          <a:xfrm>
            <a:off x="13260421" y="4934998"/>
            <a:ext cx="10426807" cy="6065481"/>
            <a:chOff x="13191984" y="4613802"/>
            <a:chExt cx="10426809" cy="606548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850DF9-7102-AFA5-A8D1-C06A790ED933}"/>
                </a:ext>
              </a:extLst>
            </p:cNvPr>
            <p:cNvSpPr txBox="1"/>
            <p:nvPr/>
          </p:nvSpPr>
          <p:spPr>
            <a:xfrm>
              <a:off x="15575694" y="4613802"/>
              <a:ext cx="5659396" cy="3770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902" b="1">
                  <a:solidFill>
                    <a:srgbClr val="00BFF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73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B0CA8B9-511E-BAD7-B51E-B7432C301F8B}"/>
                </a:ext>
              </a:extLst>
            </p:cNvPr>
            <p:cNvSpPr txBox="1"/>
            <p:nvPr/>
          </p:nvSpPr>
          <p:spPr>
            <a:xfrm>
              <a:off x="20042651" y="5062639"/>
              <a:ext cx="1334530" cy="1569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>
                  <a:solidFill>
                    <a:srgbClr val="00BFF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%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A1EB99-A987-BB4F-9283-0E0BACBA16F3}"/>
                </a:ext>
              </a:extLst>
            </p:cNvPr>
            <p:cNvSpPr txBox="1"/>
            <p:nvPr/>
          </p:nvSpPr>
          <p:spPr>
            <a:xfrm>
              <a:off x="13191984" y="8555626"/>
              <a:ext cx="10426809" cy="2123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>
                  <a:solidFill>
                    <a:srgbClr val="1B146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of consumers find it</a:t>
              </a:r>
              <a:br>
                <a:rPr lang="en-US" sz="4400">
                  <a:solidFill>
                    <a:srgbClr val="00BFF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en-US" sz="4400" b="1">
                  <a:solidFill>
                    <a:srgbClr val="00BFF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more</a:t>
              </a:r>
              <a:r>
                <a:rPr lang="en-US" sz="4400">
                  <a:solidFill>
                    <a:srgbClr val="00BFF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4400" b="1">
                  <a:solidFill>
                    <a:srgbClr val="00BFF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appealing when an ad is</a:t>
              </a:r>
              <a:br>
                <a:rPr lang="en-US" sz="4400" b="1">
                  <a:solidFill>
                    <a:srgbClr val="00BFF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en-US" sz="4400" b="1">
                  <a:solidFill>
                    <a:srgbClr val="00BFF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related to the content of an article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25594CB-05D4-1AC4-0AE5-483F4C7FC85F}"/>
              </a:ext>
            </a:extLst>
          </p:cNvPr>
          <p:cNvGrpSpPr/>
          <p:nvPr/>
        </p:nvGrpSpPr>
        <p:grpSpPr>
          <a:xfrm>
            <a:off x="1591965" y="4934998"/>
            <a:ext cx="9181072" cy="6065482"/>
            <a:chOff x="13814854" y="4613802"/>
            <a:chExt cx="9181070" cy="60654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B0E882-B4D2-7EEC-9575-FB9492FDEC5D}"/>
                </a:ext>
              </a:extLst>
            </p:cNvPr>
            <p:cNvSpPr txBox="1"/>
            <p:nvPr/>
          </p:nvSpPr>
          <p:spPr>
            <a:xfrm>
              <a:off x="15575694" y="4613802"/>
              <a:ext cx="5659394" cy="3770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902" b="1">
                  <a:solidFill>
                    <a:srgbClr val="ED3C8D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72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E01038-D25A-C19B-E7A9-E4CBD2F16294}"/>
                </a:ext>
              </a:extLst>
            </p:cNvPr>
            <p:cNvSpPr txBox="1"/>
            <p:nvPr/>
          </p:nvSpPr>
          <p:spPr>
            <a:xfrm>
              <a:off x="20042650" y="5062638"/>
              <a:ext cx="133452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>
                  <a:solidFill>
                    <a:srgbClr val="ED3C8D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%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3ED350-BA6A-C8DD-7402-4EE3F4C06501}"/>
                </a:ext>
              </a:extLst>
            </p:cNvPr>
            <p:cNvSpPr txBox="1"/>
            <p:nvPr/>
          </p:nvSpPr>
          <p:spPr>
            <a:xfrm>
              <a:off x="13814854" y="8555626"/>
              <a:ext cx="918107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of consumers say their </a:t>
              </a:r>
              <a:r>
                <a:rPr lang="en-US" sz="4400" b="1">
                  <a:solidFill>
                    <a:srgbClr val="ED3C8D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perception of an ad is impacted by their surrounding content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2639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5DCC0421-349E-ADA6-2E98-053E41F6F65C}"/>
              </a:ext>
            </a:extLst>
          </p:cNvPr>
          <p:cNvSpPr/>
          <p:nvPr/>
        </p:nvSpPr>
        <p:spPr>
          <a:xfrm>
            <a:off x="11155" y="3372955"/>
            <a:ext cx="6771440" cy="10343046"/>
          </a:xfrm>
          <a:prstGeom prst="rect">
            <a:avLst/>
          </a:prstGeom>
          <a:solidFill>
            <a:srgbClr val="ED3C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4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C88E02-F6D0-44F0-B46B-CFF324F72288}"/>
              </a:ext>
            </a:extLst>
          </p:cNvPr>
          <p:cNvSpPr/>
          <p:nvPr/>
        </p:nvSpPr>
        <p:spPr>
          <a:xfrm>
            <a:off x="6769771" y="3372955"/>
            <a:ext cx="17598696" cy="10345974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987">
              <a:defRPr/>
            </a:pPr>
            <a:endParaRPr lang="en-US" sz="3601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052489" y="13038089"/>
            <a:ext cx="23417586" cy="70021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BDB492-9443-3D4A-8E9D-B3CECB95DCD7}"/>
              </a:ext>
            </a:extLst>
          </p:cNvPr>
          <p:cNvSpPr/>
          <p:nvPr/>
        </p:nvSpPr>
        <p:spPr>
          <a:xfrm>
            <a:off x="324466" y="825440"/>
            <a:ext cx="23983001" cy="1693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987">
              <a:defRPr/>
            </a:pPr>
            <a:r>
              <a:rPr lang="en-US" sz="5201" b="1">
                <a:solidFill>
                  <a:srgbClr val="002060"/>
                </a:solidFill>
                <a:latin typeface="Helvetica" pitchFamily="2" charset="0"/>
              </a:rPr>
              <a:t>Ads in a contextual content environment drive significant </a:t>
            </a:r>
            <a:r>
              <a:rPr lang="en-US" sz="5201" b="1">
                <a:solidFill>
                  <a:srgbClr val="00BFF2"/>
                </a:solidFill>
                <a:latin typeface="Helvetica" pitchFamily="2" charset="0"/>
              </a:rPr>
              <a:t>brand awareness </a:t>
            </a:r>
            <a:r>
              <a:rPr lang="en-US" sz="5201" b="1">
                <a:solidFill>
                  <a:srgbClr val="002060"/>
                </a:solidFill>
                <a:latin typeface="Helvetica" pitchFamily="2" charset="0"/>
              </a:rPr>
              <a:t>and </a:t>
            </a:r>
            <a:r>
              <a:rPr lang="en-US" sz="5201" b="1">
                <a:solidFill>
                  <a:srgbClr val="00BFF2"/>
                </a:solidFill>
                <a:latin typeface="Helvetica" pitchFamily="2" charset="0"/>
              </a:rPr>
              <a:t>consideration</a:t>
            </a:r>
            <a:r>
              <a:rPr lang="en-US" sz="5201" b="1">
                <a:solidFill>
                  <a:srgbClr val="002060"/>
                </a:solidFill>
                <a:latin typeface="Helvetica" pitchFamily="2" charset="0"/>
              </a:rPr>
              <a:t> vs. ads in regular placements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1093504" y="13179941"/>
            <a:ext cx="144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987">
              <a:defRPr/>
            </a:pPr>
            <a:r>
              <a:rPr lang="en-US" sz="1800">
                <a:solidFill>
                  <a:prstClr val="white"/>
                </a:solidFill>
              </a:rPr>
              <a:t>PAGE </a:t>
            </a:r>
            <a:fld id="{FC623D9C-B141-0E44-9A0E-426DA6A043B9}" type="slidenum">
              <a:rPr lang="en-US" sz="1800">
                <a:solidFill>
                  <a:prstClr val="white"/>
                </a:solidFill>
              </a:rPr>
              <a:pPr defTabSz="1828987">
                <a:defRPr/>
              </a:pPr>
              <a:t>4</a:t>
            </a:fld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1052487" y="13173917"/>
            <a:ext cx="23374548" cy="40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987">
              <a:defRPr/>
            </a:pPr>
            <a:r>
              <a:rPr lang="en-US" sz="2001">
                <a:solidFill>
                  <a:prstClr val="white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A003CA-B808-DAEA-76D9-EFC10B2F0F67}"/>
              </a:ext>
            </a:extLst>
          </p:cNvPr>
          <p:cNvSpPr txBox="1"/>
          <p:nvPr/>
        </p:nvSpPr>
        <p:spPr>
          <a:xfrm>
            <a:off x="6926941" y="12775739"/>
            <a:ext cx="17347208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987">
              <a:defRPr/>
            </a:pPr>
            <a:r>
              <a:rPr lang="en-US" sz="140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Source: Channel 4, </a:t>
            </a:r>
            <a:r>
              <a:rPr lang="en-US" sz="1401" i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Contextual Moments</a:t>
            </a:r>
            <a:r>
              <a:rPr lang="en-US" sz="140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July 2018. MediaTel lab test surveyed 2oo people stimulating a real TV viewing experience.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A9D0D11-4296-798D-8F47-7B4EC4A161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8298767"/>
              </p:ext>
            </p:extLst>
          </p:nvPr>
        </p:nvGraphicFramePr>
        <p:xfrm>
          <a:off x="7090606" y="4131688"/>
          <a:ext cx="16574703" cy="2363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42DE1D7-93EE-547D-2BB2-9C98EAD1BD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4222478"/>
              </p:ext>
            </p:extLst>
          </p:nvPr>
        </p:nvGraphicFramePr>
        <p:xfrm>
          <a:off x="7090604" y="6912498"/>
          <a:ext cx="16574703" cy="2750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F1C6C53-E14A-FDB4-51F8-6110596F1896}"/>
              </a:ext>
            </a:extLst>
          </p:cNvPr>
          <p:cNvSpPr txBox="1"/>
          <p:nvPr/>
        </p:nvSpPr>
        <p:spPr>
          <a:xfrm>
            <a:off x="7293500" y="3680880"/>
            <a:ext cx="14620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Contextual moments doubles ad recall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F57BF0-1D06-7888-3D69-DEDDA9D1C857}"/>
              </a:ext>
            </a:extLst>
          </p:cNvPr>
          <p:cNvSpPr txBox="1"/>
          <p:nvPr/>
        </p:nvSpPr>
        <p:spPr>
          <a:xfrm>
            <a:off x="7283555" y="4429300"/>
            <a:ext cx="1665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31%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5133F2-C6DB-F25A-7692-FFFCD7988134}"/>
              </a:ext>
            </a:extLst>
          </p:cNvPr>
          <p:cNvSpPr txBox="1"/>
          <p:nvPr/>
        </p:nvSpPr>
        <p:spPr>
          <a:xfrm>
            <a:off x="7283555" y="5471342"/>
            <a:ext cx="1665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64%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C69D27-51C5-64AE-1BDD-543A3E9F7CC2}"/>
              </a:ext>
            </a:extLst>
          </p:cNvPr>
          <p:cNvSpPr txBox="1"/>
          <p:nvPr/>
        </p:nvSpPr>
        <p:spPr>
          <a:xfrm>
            <a:off x="17774650" y="5447775"/>
            <a:ext cx="2059806" cy="440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64" b="1">
                <a:solidFill>
                  <a:srgbClr val="FFE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+101%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6780C5-1E34-2107-93C5-66D5F9A52A4C}"/>
              </a:ext>
            </a:extLst>
          </p:cNvPr>
          <p:cNvSpPr txBox="1"/>
          <p:nvPr/>
        </p:nvSpPr>
        <p:spPr>
          <a:xfrm>
            <a:off x="20692871" y="5553597"/>
            <a:ext cx="2720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>
                <a:solidFill>
                  <a:srgbClr val="FFE600"/>
                </a:solidFill>
                <a:latin typeface="Helvetica Light" panose="020B0403020202020204"/>
                <a:cs typeface="Helvetica" panose="020B0604020202020204" pitchFamily="34" charset="0"/>
              </a:rPr>
              <a:t>Contextual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AB81E9-7785-D4C1-9EF8-C7172A241415}"/>
              </a:ext>
            </a:extLst>
          </p:cNvPr>
          <p:cNvSpPr txBox="1"/>
          <p:nvPr/>
        </p:nvSpPr>
        <p:spPr>
          <a:xfrm>
            <a:off x="20692871" y="4516541"/>
            <a:ext cx="2720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>
                <a:solidFill>
                  <a:srgbClr val="FFE600"/>
                </a:solidFill>
                <a:latin typeface="Helvetica Light" panose="020B0403020202020204"/>
                <a:cs typeface="Helvetica" panose="020B0604020202020204" pitchFamily="34" charset="0"/>
              </a:rPr>
              <a:t>Regular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5DEE33-ABDD-A7CB-DAE2-91A446F50241}"/>
              </a:ext>
            </a:extLst>
          </p:cNvPr>
          <p:cNvCxnSpPr/>
          <p:nvPr/>
        </p:nvCxnSpPr>
        <p:spPr>
          <a:xfrm>
            <a:off x="12278618" y="5520475"/>
            <a:ext cx="0" cy="65639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64AA97D5-CB9D-677D-6F9F-73034584FF8B}"/>
              </a:ext>
            </a:extLst>
          </p:cNvPr>
          <p:cNvSpPr/>
          <p:nvPr/>
        </p:nvSpPr>
        <p:spPr>
          <a:xfrm>
            <a:off x="18381039" y="4218548"/>
            <a:ext cx="965735" cy="1015576"/>
          </a:xfrm>
          <a:prstGeom prst="wedgeRectCallout">
            <a:avLst/>
          </a:prstGeom>
          <a:solidFill>
            <a:srgbClr val="ED3C8D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64" b="1">
                <a:latin typeface="Helvetica" panose="020B0604020202020204" pitchFamily="34" charset="0"/>
                <a:cs typeface="Helvetica" panose="020B0604020202020204" pitchFamily="34" charset="0"/>
              </a:rPr>
              <a:t>2x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BF584A-0CA9-DA62-C574-6A95C55366A6}"/>
              </a:ext>
            </a:extLst>
          </p:cNvPr>
          <p:cNvSpPr txBox="1"/>
          <p:nvPr/>
        </p:nvSpPr>
        <p:spPr>
          <a:xfrm>
            <a:off x="7293499" y="6461682"/>
            <a:ext cx="16112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z="3200" b="1"/>
              <a:t>In turn this boosts spontaneous brand awareness…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D569AC-7EA8-B925-ABF1-265B758F4318}"/>
              </a:ext>
            </a:extLst>
          </p:cNvPr>
          <p:cNvSpPr txBox="1"/>
          <p:nvPr/>
        </p:nvSpPr>
        <p:spPr>
          <a:xfrm>
            <a:off x="7283555" y="7114640"/>
            <a:ext cx="1665170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1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37%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35E278-45C3-6D8C-33AA-95047E9CE081}"/>
              </a:ext>
            </a:extLst>
          </p:cNvPr>
          <p:cNvSpPr txBox="1"/>
          <p:nvPr/>
        </p:nvSpPr>
        <p:spPr>
          <a:xfrm>
            <a:off x="7283555" y="7954660"/>
            <a:ext cx="1665170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1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46%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AE5B091-DEA4-5456-A17B-918274FD727D}"/>
              </a:ext>
            </a:extLst>
          </p:cNvPr>
          <p:cNvCxnSpPr>
            <a:cxnSpLocks/>
          </p:cNvCxnSpPr>
          <p:nvPr/>
        </p:nvCxnSpPr>
        <p:spPr>
          <a:xfrm flipH="1">
            <a:off x="13218686" y="8035685"/>
            <a:ext cx="20406" cy="137590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B0A1934-8D74-72E1-24A1-36C7BAACFF9B}"/>
              </a:ext>
            </a:extLst>
          </p:cNvPr>
          <p:cNvSpPr txBox="1"/>
          <p:nvPr/>
        </p:nvSpPr>
        <p:spPr>
          <a:xfrm>
            <a:off x="7283555" y="8774887"/>
            <a:ext cx="1665170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1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50%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1E739E-7AE6-E036-8FC3-6AFD5E064EAA}"/>
              </a:ext>
            </a:extLst>
          </p:cNvPr>
          <p:cNvSpPr txBox="1"/>
          <p:nvPr/>
        </p:nvSpPr>
        <p:spPr>
          <a:xfrm>
            <a:off x="14790445" y="7933957"/>
            <a:ext cx="2059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E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+23%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77CD50-B273-CC1F-DF38-3CA7FB18AE39}"/>
              </a:ext>
            </a:extLst>
          </p:cNvPr>
          <p:cNvSpPr txBox="1"/>
          <p:nvPr/>
        </p:nvSpPr>
        <p:spPr>
          <a:xfrm>
            <a:off x="15349845" y="8755295"/>
            <a:ext cx="2059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E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+34%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8EB8EC-07FF-ACE7-E684-FE2B9B18A9D4}"/>
              </a:ext>
            </a:extLst>
          </p:cNvPr>
          <p:cNvSpPr txBox="1"/>
          <p:nvPr/>
        </p:nvSpPr>
        <p:spPr>
          <a:xfrm>
            <a:off x="20692871" y="7983220"/>
            <a:ext cx="2720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>
                <a:solidFill>
                  <a:srgbClr val="FFE600"/>
                </a:solidFill>
                <a:latin typeface="Helvetica Light" panose="020B0403020202020204"/>
                <a:cs typeface="Helvetica" panose="020B0604020202020204" pitchFamily="34" charset="0"/>
              </a:rPr>
              <a:t>Regular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6C92E1-4D6D-C2CE-DA03-E5564DF4418A}"/>
              </a:ext>
            </a:extLst>
          </p:cNvPr>
          <p:cNvSpPr txBox="1"/>
          <p:nvPr/>
        </p:nvSpPr>
        <p:spPr>
          <a:xfrm>
            <a:off x="20692871" y="7137558"/>
            <a:ext cx="2720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>
                <a:solidFill>
                  <a:srgbClr val="FFE600"/>
                </a:solidFill>
                <a:latin typeface="Helvetica Light" panose="020B0403020202020204"/>
                <a:cs typeface="Helvetica" panose="020B0604020202020204" pitchFamily="34" charset="0"/>
              </a:rPr>
              <a:t>Control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680292-1949-8129-41F0-33BB3FDE3C16}"/>
              </a:ext>
            </a:extLst>
          </p:cNvPr>
          <p:cNvSpPr txBox="1"/>
          <p:nvPr/>
        </p:nvSpPr>
        <p:spPr>
          <a:xfrm>
            <a:off x="20692871" y="8836439"/>
            <a:ext cx="2720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>
                <a:solidFill>
                  <a:srgbClr val="FFE600"/>
                </a:solidFill>
                <a:latin typeface="Helvetica Light" panose="020B0403020202020204"/>
                <a:cs typeface="Helvetica" panose="020B0604020202020204" pitchFamily="34" charset="0"/>
              </a:rPr>
              <a:t>Contextual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99ED29-CB78-145A-1620-A26E766E7AD6}"/>
              </a:ext>
            </a:extLst>
          </p:cNvPr>
          <p:cNvSpPr txBox="1"/>
          <p:nvPr/>
        </p:nvSpPr>
        <p:spPr>
          <a:xfrm>
            <a:off x="7293499" y="9675466"/>
            <a:ext cx="16112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z="3200" b="1"/>
              <a:t>…and drives up first brand consideration, </a:t>
            </a:r>
            <a:r>
              <a:rPr lang="en-US" sz="3200" b="1">
                <a:solidFill>
                  <a:srgbClr val="ED3C8D"/>
                </a:solidFill>
              </a:rPr>
              <a:t>doubling the impact</a:t>
            </a:r>
            <a:r>
              <a:rPr lang="en-US" sz="3200" b="1"/>
              <a:t>.</a:t>
            </a: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115EA6FB-4580-BD58-D5BE-94261A4A25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0506342"/>
              </p:ext>
            </p:extLst>
          </p:nvPr>
        </p:nvGraphicFramePr>
        <p:xfrm>
          <a:off x="7090604" y="10063572"/>
          <a:ext cx="16574703" cy="2750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FC6A8D95-4B13-0082-95CB-495472209847}"/>
              </a:ext>
            </a:extLst>
          </p:cNvPr>
          <p:cNvSpPr txBox="1"/>
          <p:nvPr/>
        </p:nvSpPr>
        <p:spPr>
          <a:xfrm>
            <a:off x="7283555" y="10255075"/>
            <a:ext cx="1665170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1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37%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714B706-0576-15C7-FF98-7557AC637193}"/>
              </a:ext>
            </a:extLst>
          </p:cNvPr>
          <p:cNvSpPr txBox="1"/>
          <p:nvPr/>
        </p:nvSpPr>
        <p:spPr>
          <a:xfrm>
            <a:off x="7283555" y="11095099"/>
            <a:ext cx="1665170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1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46%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0F8F645-6833-7196-D34C-B8E5C5AE8253}"/>
              </a:ext>
            </a:extLst>
          </p:cNvPr>
          <p:cNvCxnSpPr>
            <a:cxnSpLocks/>
          </p:cNvCxnSpPr>
          <p:nvPr/>
        </p:nvCxnSpPr>
        <p:spPr>
          <a:xfrm flipH="1">
            <a:off x="10658364" y="11176124"/>
            <a:ext cx="20406" cy="137590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9880413-9C53-E8DD-AEF3-FAD92526BA9E}"/>
              </a:ext>
            </a:extLst>
          </p:cNvPr>
          <p:cNvSpPr txBox="1"/>
          <p:nvPr/>
        </p:nvSpPr>
        <p:spPr>
          <a:xfrm>
            <a:off x="7283555" y="11915325"/>
            <a:ext cx="1665170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1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50%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D816647-812D-53C7-551A-9FED44D513AD}"/>
              </a:ext>
            </a:extLst>
          </p:cNvPr>
          <p:cNvSpPr txBox="1"/>
          <p:nvPr/>
        </p:nvSpPr>
        <p:spPr>
          <a:xfrm>
            <a:off x="10949958" y="11074396"/>
            <a:ext cx="2059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E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+6.6%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65AC568-33E0-D6F9-89A4-DE8E4F449597}"/>
              </a:ext>
            </a:extLst>
          </p:cNvPr>
          <p:cNvSpPr txBox="1"/>
          <p:nvPr/>
        </p:nvSpPr>
        <p:spPr>
          <a:xfrm>
            <a:off x="11133971" y="11895729"/>
            <a:ext cx="2059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E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+13.1%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986402-4C16-C536-3140-AAEF42810D2E}"/>
              </a:ext>
            </a:extLst>
          </p:cNvPr>
          <p:cNvSpPr txBox="1"/>
          <p:nvPr/>
        </p:nvSpPr>
        <p:spPr>
          <a:xfrm>
            <a:off x="20692871" y="11123657"/>
            <a:ext cx="2720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>
                <a:solidFill>
                  <a:srgbClr val="FFE600"/>
                </a:solidFill>
                <a:latin typeface="Helvetica Light" panose="020B0403020202020204"/>
                <a:cs typeface="Helvetica" panose="020B0604020202020204" pitchFamily="34" charset="0"/>
              </a:rPr>
              <a:t>Regular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7A1925C-D1CD-DD55-3077-B51F5C98FD6D}"/>
              </a:ext>
            </a:extLst>
          </p:cNvPr>
          <p:cNvSpPr txBox="1"/>
          <p:nvPr/>
        </p:nvSpPr>
        <p:spPr>
          <a:xfrm>
            <a:off x="20692871" y="10277995"/>
            <a:ext cx="2720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>
                <a:solidFill>
                  <a:srgbClr val="FFE600"/>
                </a:solidFill>
                <a:latin typeface="Helvetica Light" panose="020B0403020202020204"/>
                <a:cs typeface="Helvetica" panose="020B0604020202020204" pitchFamily="34" charset="0"/>
              </a:rPr>
              <a:t>Control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ECBB132-ABC4-7D11-141A-8174E4ACA103}"/>
              </a:ext>
            </a:extLst>
          </p:cNvPr>
          <p:cNvSpPr txBox="1"/>
          <p:nvPr/>
        </p:nvSpPr>
        <p:spPr>
          <a:xfrm>
            <a:off x="20692871" y="11976878"/>
            <a:ext cx="2720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>
                <a:solidFill>
                  <a:srgbClr val="FFE600"/>
                </a:solidFill>
                <a:latin typeface="Helvetica Light" panose="020B0403020202020204"/>
                <a:cs typeface="Helvetica" panose="020B0604020202020204" pitchFamily="34" charset="0"/>
              </a:rPr>
              <a:t>Contextual</a:t>
            </a:r>
          </a:p>
        </p:txBody>
      </p:sp>
      <p:sp>
        <p:nvSpPr>
          <p:cNvPr id="47" name="Speech Bubble: Rectangle 46">
            <a:extLst>
              <a:ext uri="{FF2B5EF4-FFF2-40B4-BE49-F238E27FC236}">
                <a16:creationId xmlns:a16="http://schemas.microsoft.com/office/drawing/2014/main" id="{A155349A-6DFA-D4E3-B260-5FF891298F14}"/>
              </a:ext>
            </a:extLst>
          </p:cNvPr>
          <p:cNvSpPr/>
          <p:nvPr/>
        </p:nvSpPr>
        <p:spPr>
          <a:xfrm>
            <a:off x="13386783" y="11188634"/>
            <a:ext cx="965735" cy="1015576"/>
          </a:xfrm>
          <a:prstGeom prst="wedgeRectCallout">
            <a:avLst>
              <a:gd name="adj1" fmla="val -84620"/>
              <a:gd name="adj2" fmla="val 13216"/>
            </a:avLst>
          </a:prstGeom>
          <a:solidFill>
            <a:srgbClr val="ED3C8D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64" b="1">
                <a:latin typeface="Helvetica" panose="020B0604020202020204" pitchFamily="34" charset="0"/>
                <a:cs typeface="Helvetica" panose="020B0604020202020204" pitchFamily="34" charset="0"/>
              </a:rPr>
              <a:t>2x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C14E70-B64B-F397-792B-E6CFDB66841F}"/>
              </a:ext>
            </a:extLst>
          </p:cNvPr>
          <p:cNvSpPr txBox="1"/>
          <p:nvPr/>
        </p:nvSpPr>
        <p:spPr>
          <a:xfrm>
            <a:off x="269895" y="4629178"/>
            <a:ext cx="6314097" cy="507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a lab test assessing the performance of a traditional TV spot compared to a contextual TV spot, those exposed to an ad contextually were </a:t>
            </a:r>
            <a:r>
              <a:rPr lang="en-US" sz="3601" b="1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twice as likely to remember seeing it </a:t>
            </a:r>
            <a:r>
              <a:rPr lang="en-US" sz="360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compared to those who saw it in a regular placement.</a:t>
            </a:r>
          </a:p>
        </p:txBody>
      </p:sp>
    </p:spTree>
    <p:extLst>
      <p:ext uri="{BB962C8B-B14F-4D97-AF65-F5344CB8AC3E}">
        <p14:creationId xmlns:p14="http://schemas.microsoft.com/office/powerpoint/2010/main" val="2212984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8B9C07-48DD-3211-4293-EC9E60702D7E}"/>
              </a:ext>
            </a:extLst>
          </p:cNvPr>
          <p:cNvSpPr/>
          <p:nvPr/>
        </p:nvSpPr>
        <p:spPr>
          <a:xfrm>
            <a:off x="-1" y="8336173"/>
            <a:ext cx="24384001" cy="5402129"/>
          </a:xfrm>
          <a:prstGeom prst="rect">
            <a:avLst/>
          </a:prstGeom>
          <a:solidFill>
            <a:srgbClr val="4EB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987">
              <a:defRPr/>
            </a:pPr>
            <a:endParaRPr lang="en-US" sz="36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C88E02-F6D0-44F0-B46B-CFF324F72288}"/>
              </a:ext>
            </a:extLst>
          </p:cNvPr>
          <p:cNvSpPr/>
          <p:nvPr/>
        </p:nvSpPr>
        <p:spPr>
          <a:xfrm>
            <a:off x="-1" y="3372957"/>
            <a:ext cx="24384001" cy="5027388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987">
              <a:defRPr/>
            </a:pPr>
            <a:endParaRPr lang="en-US" sz="3601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052489" y="13038089"/>
            <a:ext cx="23417586" cy="70021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BDB492-9443-3D4A-8E9D-B3CECB95DCD7}"/>
              </a:ext>
            </a:extLst>
          </p:cNvPr>
          <p:cNvSpPr/>
          <p:nvPr/>
        </p:nvSpPr>
        <p:spPr>
          <a:xfrm>
            <a:off x="176467" y="735205"/>
            <a:ext cx="24131001" cy="1693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987">
              <a:defRPr/>
            </a:pPr>
            <a:r>
              <a:rPr lang="en-US" sz="5201" b="1">
                <a:solidFill>
                  <a:srgbClr val="1B1464"/>
                </a:solidFill>
                <a:latin typeface="Helvetica" pitchFamily="2" charset="0"/>
              </a:rPr>
              <a:t>‘Brand consideration’ factors, such as </a:t>
            </a:r>
            <a:r>
              <a:rPr lang="en-US" sz="5201" b="1">
                <a:solidFill>
                  <a:srgbClr val="00BFF2"/>
                </a:solidFill>
                <a:latin typeface="Helvetica" pitchFamily="2" charset="0"/>
              </a:rPr>
              <a:t>detail memory </a:t>
            </a:r>
            <a:r>
              <a:rPr lang="en-US" sz="5201" b="1">
                <a:solidFill>
                  <a:srgbClr val="1B1464"/>
                </a:solidFill>
                <a:latin typeface="Helvetica" pitchFamily="2" charset="0"/>
              </a:rPr>
              <a:t>and </a:t>
            </a:r>
            <a:r>
              <a:rPr lang="en-US" sz="5201" b="1">
                <a:solidFill>
                  <a:srgbClr val="00BFF2"/>
                </a:solidFill>
                <a:latin typeface="Helvetica" pitchFamily="2" charset="0"/>
              </a:rPr>
              <a:t>emotional intensity</a:t>
            </a:r>
            <a:r>
              <a:rPr lang="en-US" sz="5201" b="1">
                <a:solidFill>
                  <a:srgbClr val="1B1464"/>
                </a:solidFill>
                <a:latin typeface="Helvetica" pitchFamily="2" charset="0"/>
              </a:rPr>
              <a:t>, increase when ads are contextually matched to content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1093504" y="13179941"/>
            <a:ext cx="144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987">
              <a:defRPr/>
            </a:pPr>
            <a:r>
              <a:rPr lang="en-US" sz="1800">
                <a:solidFill>
                  <a:prstClr val="white"/>
                </a:solidFill>
              </a:rPr>
              <a:t>PAGE </a:t>
            </a:r>
            <a:fld id="{FC623D9C-B141-0E44-9A0E-426DA6A043B9}" type="slidenum">
              <a:rPr lang="en-US" sz="1800">
                <a:solidFill>
                  <a:prstClr val="white"/>
                </a:solidFill>
              </a:rPr>
              <a:pPr defTabSz="1828987">
                <a:defRPr/>
              </a:pPr>
              <a:t>5</a:t>
            </a:fld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1052487" y="13173917"/>
            <a:ext cx="23374548" cy="40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987">
              <a:defRPr/>
            </a:pPr>
            <a:r>
              <a:rPr lang="en-US" sz="2001">
                <a:solidFill>
                  <a:prstClr val="white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A003CA-B808-DAEA-76D9-EFC10B2F0F67}"/>
              </a:ext>
            </a:extLst>
          </p:cNvPr>
          <p:cNvSpPr txBox="1"/>
          <p:nvPr/>
        </p:nvSpPr>
        <p:spPr>
          <a:xfrm>
            <a:off x="1009452" y="12564955"/>
            <a:ext cx="7258251" cy="523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987">
              <a:defRPr/>
            </a:pPr>
            <a:r>
              <a:rPr lang="en-US" sz="140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Source: Integral Ad Science, </a:t>
            </a:r>
            <a:r>
              <a:rPr lang="en-US" sz="1401" i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Context Effect: A biometric study on contextual advertising</a:t>
            </a:r>
            <a:r>
              <a:rPr lang="en-US" sz="140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September 2021, Published in VAB, ‘You Oughta Know’, November 2022.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C6E1E-30EA-F90F-48CF-1A9E364D1078}"/>
              </a:ext>
            </a:extLst>
          </p:cNvPr>
          <p:cNvSpPr txBox="1"/>
          <p:nvPr/>
        </p:nvSpPr>
        <p:spPr>
          <a:xfrm>
            <a:off x="492538" y="4652069"/>
            <a:ext cx="8346661" cy="2678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Contextual relevancy helps advertisers increase consideration among consumers. Ads that are contextually matched to the content around which they appear much more effective in driving </a:t>
            </a:r>
            <a:r>
              <a:rPr lang="en-US" sz="2801" b="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detail memory </a:t>
            </a:r>
            <a:r>
              <a:rPr lang="en-US" sz="280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sz="2801" b="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emotional intensity </a:t>
            </a:r>
            <a:r>
              <a:rPr lang="en-US" sz="280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 unmatched ad placements.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06902E-F4C0-ECA4-90C3-43BE2F90BDFF}"/>
              </a:ext>
            </a:extLst>
          </p:cNvPr>
          <p:cNvSpPr txBox="1"/>
          <p:nvPr/>
        </p:nvSpPr>
        <p:spPr>
          <a:xfrm>
            <a:off x="10438533" y="3433014"/>
            <a:ext cx="11587168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1" b="1" u="sng">
                <a:solidFill>
                  <a:srgbClr val="4EBEA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Endemic Matched Ads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D664B8-13FE-F594-723B-AAFB4E718C38}"/>
              </a:ext>
            </a:extLst>
          </p:cNvPr>
          <p:cNvSpPr txBox="1"/>
          <p:nvPr/>
        </p:nvSpPr>
        <p:spPr>
          <a:xfrm>
            <a:off x="10510726" y="4034588"/>
            <a:ext cx="11587168" cy="954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Message match ad performance across neuro metrics vs. unmatched ad placements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B55B0EE-A2BC-786A-8251-3DF93261C9E2}"/>
              </a:ext>
            </a:extLst>
          </p:cNvPr>
          <p:cNvGrpSpPr/>
          <p:nvPr/>
        </p:nvGrpSpPr>
        <p:grpSpPr>
          <a:xfrm>
            <a:off x="10566268" y="5169922"/>
            <a:ext cx="3104055" cy="1168906"/>
            <a:chOff x="11854518" y="5169922"/>
            <a:chExt cx="3104056" cy="1168907"/>
          </a:xfrm>
        </p:grpSpPr>
        <p:pic>
          <p:nvPicPr>
            <p:cNvPr id="10" name="Picture 9" descr="A blue and green brain&#10;&#10;Description automatically generated">
              <a:extLst>
                <a:ext uri="{FF2B5EF4-FFF2-40B4-BE49-F238E27FC236}">
                  <a16:creationId xmlns:a16="http://schemas.microsoft.com/office/drawing/2014/main" id="{398BC779-4A69-D300-4A46-38E79B35D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54518" y="5169922"/>
              <a:ext cx="1168907" cy="116890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4607C2A-0BBB-6BD6-C58B-2E4BF5949FC8}"/>
                </a:ext>
              </a:extLst>
            </p:cNvPr>
            <p:cNvSpPr txBox="1"/>
            <p:nvPr/>
          </p:nvSpPr>
          <p:spPr>
            <a:xfrm>
              <a:off x="13255504" y="5351670"/>
              <a:ext cx="1703070" cy="440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64" b="1">
                  <a:solidFill>
                    <a:srgbClr val="4EBEA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+36%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7E4C575-94CA-E62C-C262-8484D16735B2}"/>
                </a:ext>
              </a:extLst>
            </p:cNvPr>
            <p:cNvCxnSpPr>
              <a:cxnSpLocks/>
            </p:cNvCxnSpPr>
            <p:nvPr/>
          </p:nvCxnSpPr>
          <p:spPr>
            <a:xfrm>
              <a:off x="13172015" y="5169922"/>
              <a:ext cx="0" cy="1168907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49B782C-65D5-9AE3-9290-86A668C5DF7A}"/>
              </a:ext>
            </a:extLst>
          </p:cNvPr>
          <p:cNvGrpSpPr/>
          <p:nvPr/>
        </p:nvGrpSpPr>
        <p:grpSpPr>
          <a:xfrm>
            <a:off x="14645283" y="5169923"/>
            <a:ext cx="3104055" cy="1168906"/>
            <a:chOff x="16400455" y="5689093"/>
            <a:chExt cx="3104056" cy="1168907"/>
          </a:xfrm>
        </p:grpSpPr>
        <p:pic>
          <p:nvPicPr>
            <p:cNvPr id="18" name="Picture 17" descr="A blue and green brain&#10;&#10;Description automatically generated">
              <a:extLst>
                <a:ext uri="{FF2B5EF4-FFF2-40B4-BE49-F238E27FC236}">
                  <a16:creationId xmlns:a16="http://schemas.microsoft.com/office/drawing/2014/main" id="{CD8DA009-3FC7-F5F9-9BE3-5A1FF0656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00455" y="5689093"/>
              <a:ext cx="1168907" cy="116890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59F740-8F18-32F6-DED3-1B846C300A1B}"/>
                </a:ext>
              </a:extLst>
            </p:cNvPr>
            <p:cNvSpPr txBox="1"/>
            <p:nvPr/>
          </p:nvSpPr>
          <p:spPr>
            <a:xfrm>
              <a:off x="17801441" y="5870841"/>
              <a:ext cx="1703070" cy="440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64" b="1">
                  <a:solidFill>
                    <a:srgbClr val="4EBEA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+14%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1573185-1BFC-DD2A-9D00-C59CFB48DD1B}"/>
                </a:ext>
              </a:extLst>
            </p:cNvPr>
            <p:cNvCxnSpPr>
              <a:cxnSpLocks/>
            </p:cNvCxnSpPr>
            <p:nvPr/>
          </p:nvCxnSpPr>
          <p:spPr>
            <a:xfrm>
              <a:off x="17718994" y="5689093"/>
              <a:ext cx="0" cy="1168907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A8C0415-D693-E4F9-BC4F-0403EB83A046}"/>
              </a:ext>
            </a:extLst>
          </p:cNvPr>
          <p:cNvGrpSpPr/>
          <p:nvPr/>
        </p:nvGrpSpPr>
        <p:grpSpPr>
          <a:xfrm>
            <a:off x="18836593" y="5161943"/>
            <a:ext cx="3104055" cy="1184870"/>
            <a:chOff x="20256585" y="5689093"/>
            <a:chExt cx="3104056" cy="1184869"/>
          </a:xfrm>
        </p:grpSpPr>
        <p:pic>
          <p:nvPicPr>
            <p:cNvPr id="20" name="Picture 19" descr="A blue and green brain&#10;&#10;Description automatically generated">
              <a:extLst>
                <a:ext uri="{FF2B5EF4-FFF2-40B4-BE49-F238E27FC236}">
                  <a16:creationId xmlns:a16="http://schemas.microsoft.com/office/drawing/2014/main" id="{93DF34BC-4CE7-A9CC-587D-AE3CAFAF4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56585" y="5705055"/>
              <a:ext cx="1168907" cy="116890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DECA32-687B-90DA-0A76-14C465378F0E}"/>
                </a:ext>
              </a:extLst>
            </p:cNvPr>
            <p:cNvSpPr txBox="1"/>
            <p:nvPr/>
          </p:nvSpPr>
          <p:spPr>
            <a:xfrm>
              <a:off x="21657571" y="5886804"/>
              <a:ext cx="1703070" cy="440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64" b="1">
                  <a:solidFill>
                    <a:srgbClr val="4EBEA4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+43%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E4135AC-60A5-5666-2A8F-C9436DDFF71D}"/>
                </a:ext>
              </a:extLst>
            </p:cNvPr>
            <p:cNvCxnSpPr>
              <a:cxnSpLocks/>
            </p:cNvCxnSpPr>
            <p:nvPr/>
          </p:nvCxnSpPr>
          <p:spPr>
            <a:xfrm>
              <a:off x="21555743" y="5689093"/>
              <a:ext cx="0" cy="1168907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AC6F8DB-CCD9-F621-6721-2EF821A4FD17}"/>
              </a:ext>
            </a:extLst>
          </p:cNvPr>
          <p:cNvSpPr txBox="1"/>
          <p:nvPr/>
        </p:nvSpPr>
        <p:spPr>
          <a:xfrm>
            <a:off x="10510722" y="6645134"/>
            <a:ext cx="3832193" cy="1616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z="2801" b="1"/>
              <a:t>Detail Memory</a:t>
            </a:r>
          </a:p>
          <a:p>
            <a:endParaRPr lang="en-US" sz="1099"/>
          </a:p>
          <a:p>
            <a:r>
              <a:rPr lang="en-US" sz="2001"/>
              <a:t>Memory for key message, call to action and branding elements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E21BB1-E9FB-62EF-FCCE-FA660A902015}"/>
              </a:ext>
            </a:extLst>
          </p:cNvPr>
          <p:cNvSpPr txBox="1"/>
          <p:nvPr/>
        </p:nvSpPr>
        <p:spPr>
          <a:xfrm>
            <a:off x="14598381" y="6645135"/>
            <a:ext cx="3832193" cy="1616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z="2801" b="1"/>
              <a:t>Global Memory</a:t>
            </a:r>
          </a:p>
          <a:p>
            <a:endParaRPr lang="en-US" sz="1099"/>
          </a:p>
          <a:p>
            <a:r>
              <a:rPr lang="en-US" sz="2001"/>
              <a:t>Memory for broad themes, overarching narratives, audio / visual elements and equities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C691DB-CDD5-6F8E-34E6-1654203217C4}"/>
              </a:ext>
            </a:extLst>
          </p:cNvPr>
          <p:cNvSpPr txBox="1"/>
          <p:nvPr/>
        </p:nvSpPr>
        <p:spPr>
          <a:xfrm>
            <a:off x="18877542" y="6645136"/>
            <a:ext cx="3832193" cy="1616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z="2801" b="1"/>
              <a:t>Emotional Intensity</a:t>
            </a:r>
          </a:p>
          <a:p>
            <a:endParaRPr lang="en-US" sz="1099"/>
          </a:p>
          <a:p>
            <a:r>
              <a:rPr lang="en-US" sz="2001"/>
              <a:t>Measures strength of emotion felt as consumers are exposed to content.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C38EECB-782B-D9AC-7673-EC8B5B7AD008}"/>
              </a:ext>
            </a:extLst>
          </p:cNvPr>
          <p:cNvSpPr txBox="1"/>
          <p:nvPr/>
        </p:nvSpPr>
        <p:spPr>
          <a:xfrm>
            <a:off x="492538" y="9237170"/>
            <a:ext cx="8346661" cy="2678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Meanwhile, thematically matched ads (i.e., those with a similar theme to the surrounding content) perform best when it comes to global memory generation, which related to a consumer’s memory for broad themes, overarching narratives and audio-visual elements.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50ADDF-AE0F-CDF8-E383-CBFE8D3BA9A6}"/>
              </a:ext>
            </a:extLst>
          </p:cNvPr>
          <p:cNvSpPr txBox="1"/>
          <p:nvPr/>
        </p:nvSpPr>
        <p:spPr>
          <a:xfrm>
            <a:off x="10438533" y="8541151"/>
            <a:ext cx="11587168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1" b="1" u="sng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Thematic Matched Ads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DD167B-BAD0-4C9F-494F-44B6C5D63140}"/>
              </a:ext>
            </a:extLst>
          </p:cNvPr>
          <p:cNvSpPr txBox="1"/>
          <p:nvPr/>
        </p:nvSpPr>
        <p:spPr>
          <a:xfrm>
            <a:off x="10510725" y="9142725"/>
            <a:ext cx="10997233" cy="954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Theme match ad performance across neuro metrics vs. unmatched ad placements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CB7C6DA-9AF2-8593-D7B2-58B7E9AA4E3E}"/>
              </a:ext>
            </a:extLst>
          </p:cNvPr>
          <p:cNvSpPr txBox="1"/>
          <p:nvPr/>
        </p:nvSpPr>
        <p:spPr>
          <a:xfrm>
            <a:off x="10510724" y="11593963"/>
            <a:ext cx="5064265" cy="1308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z="2801" b="1"/>
              <a:t>Detail Memory</a:t>
            </a:r>
          </a:p>
          <a:p>
            <a:endParaRPr lang="en-US" sz="1099"/>
          </a:p>
          <a:p>
            <a:r>
              <a:rPr lang="en-US" sz="2001"/>
              <a:t>Memory for key message, call to action and branding elements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5509FFE-DCA0-A56E-BA2E-1E7DC979A2B1}"/>
              </a:ext>
            </a:extLst>
          </p:cNvPr>
          <p:cNvSpPr txBox="1"/>
          <p:nvPr/>
        </p:nvSpPr>
        <p:spPr>
          <a:xfrm>
            <a:off x="16820591" y="11593966"/>
            <a:ext cx="5639195" cy="1308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z="2801" b="1"/>
              <a:t>Global Memory</a:t>
            </a:r>
          </a:p>
          <a:p>
            <a:endParaRPr lang="en-US" sz="1099"/>
          </a:p>
          <a:p>
            <a:r>
              <a:rPr lang="en-US" sz="2001"/>
              <a:t>Memory for broad themes, overarching narratives, audio / visual elements and equities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C679556-06CC-D939-7E4A-FDB8839C0C01}"/>
              </a:ext>
            </a:extLst>
          </p:cNvPr>
          <p:cNvGrpSpPr/>
          <p:nvPr/>
        </p:nvGrpSpPr>
        <p:grpSpPr>
          <a:xfrm>
            <a:off x="10566268" y="10227779"/>
            <a:ext cx="3104055" cy="1187094"/>
            <a:chOff x="11854518" y="10291954"/>
            <a:chExt cx="3104056" cy="1187095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1AD9FDD-CA98-56E1-FA6F-59C45DC16091}"/>
                </a:ext>
              </a:extLst>
            </p:cNvPr>
            <p:cNvGrpSpPr/>
            <p:nvPr/>
          </p:nvGrpSpPr>
          <p:grpSpPr>
            <a:xfrm>
              <a:off x="13172015" y="10310142"/>
              <a:ext cx="1786559" cy="1168907"/>
              <a:chOff x="13861822" y="5689093"/>
              <a:chExt cx="1786559" cy="1168907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BEEC0E3-15AE-2E84-719A-167D0C14B48B}"/>
                  </a:ext>
                </a:extLst>
              </p:cNvPr>
              <p:cNvSpPr txBox="1"/>
              <p:nvPr/>
            </p:nvSpPr>
            <p:spPr>
              <a:xfrm>
                <a:off x="13945311" y="5870841"/>
                <a:ext cx="1703070" cy="440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64" b="1">
                    <a:solidFill>
                      <a:srgbClr val="00206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+36%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45186CF-00B1-47AA-6F4D-E16797B808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861822" y="5689093"/>
                <a:ext cx="0" cy="1168907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2" name="Picture 51" descr="A white brain with blue outline&#10;&#10;Description automatically generated">
              <a:extLst>
                <a:ext uri="{FF2B5EF4-FFF2-40B4-BE49-F238E27FC236}">
                  <a16:creationId xmlns:a16="http://schemas.microsoft.com/office/drawing/2014/main" id="{44BA29AE-7BDB-B294-2184-8E3D87111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54518" y="10291954"/>
              <a:ext cx="1168907" cy="1168907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8F0637C-B23D-8DC7-4386-AEF776DE88C3}"/>
              </a:ext>
            </a:extLst>
          </p:cNvPr>
          <p:cNvGrpSpPr/>
          <p:nvPr/>
        </p:nvGrpSpPr>
        <p:grpSpPr>
          <a:xfrm>
            <a:off x="16897802" y="10221502"/>
            <a:ext cx="3073744" cy="1193372"/>
            <a:chOff x="18186054" y="10285676"/>
            <a:chExt cx="3073744" cy="119337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C642BE0-78DA-949C-21DB-F186209B2E64}"/>
                </a:ext>
              </a:extLst>
            </p:cNvPr>
            <p:cNvGrpSpPr/>
            <p:nvPr/>
          </p:nvGrpSpPr>
          <p:grpSpPr>
            <a:xfrm>
              <a:off x="19474281" y="10310142"/>
              <a:ext cx="1785517" cy="1168907"/>
              <a:chOff x="17718994" y="5689093"/>
              <a:chExt cx="1785517" cy="1168907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E53AF9A-A020-AD27-6B89-92395C7BD78A}"/>
                  </a:ext>
                </a:extLst>
              </p:cNvPr>
              <p:cNvSpPr txBox="1"/>
              <p:nvPr/>
            </p:nvSpPr>
            <p:spPr>
              <a:xfrm>
                <a:off x="17801442" y="5870841"/>
                <a:ext cx="1703069" cy="440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64" b="1">
                    <a:solidFill>
                      <a:srgbClr val="00206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+14%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319F70B4-3EF6-03B2-1175-BF8EA8FF00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18994" y="5689093"/>
                <a:ext cx="0" cy="1168907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3" name="Picture 52" descr="A white brain with blue outline&#10;&#10;Description automatically generated">
              <a:extLst>
                <a:ext uri="{FF2B5EF4-FFF2-40B4-BE49-F238E27FC236}">
                  <a16:creationId xmlns:a16="http://schemas.microsoft.com/office/drawing/2014/main" id="{E38DC680-AF79-7BED-C08B-F103061C3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186054" y="10285676"/>
              <a:ext cx="1168907" cy="11689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6401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C88E02-F6D0-44F0-B46B-CFF324F722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5534" y="3372953"/>
            <a:ext cx="24384000" cy="10345974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987">
              <a:defRPr/>
            </a:pPr>
            <a:endParaRPr lang="en-US" sz="3601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052489" y="13038089"/>
            <a:ext cx="23417586" cy="70021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BDB492-9443-3D4A-8E9D-B3CECB95DCD7}"/>
              </a:ext>
            </a:extLst>
          </p:cNvPr>
          <p:cNvSpPr/>
          <p:nvPr/>
        </p:nvSpPr>
        <p:spPr>
          <a:xfrm>
            <a:off x="385467" y="777617"/>
            <a:ext cx="23983001" cy="1693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987">
              <a:defRPr/>
            </a:pPr>
            <a:r>
              <a:rPr lang="en-US" sz="5201" b="1">
                <a:solidFill>
                  <a:srgbClr val="1B1464"/>
                </a:solidFill>
                <a:latin typeface="Helvetica" pitchFamily="2" charset="0"/>
              </a:rPr>
              <a:t>By leveraging psychographic targeting and context within their campaigns, marketers can drive </a:t>
            </a:r>
            <a:r>
              <a:rPr lang="en-US" sz="5201" b="1">
                <a:solidFill>
                  <a:srgbClr val="00BFF2"/>
                </a:solidFill>
                <a:latin typeface="Helvetica" pitchFamily="2" charset="0"/>
              </a:rPr>
              <a:t>greater brand resonance </a:t>
            </a:r>
            <a:r>
              <a:rPr lang="en-US" sz="5201" b="1">
                <a:solidFill>
                  <a:srgbClr val="1B1464"/>
                </a:solidFill>
                <a:latin typeface="Helvetica" pitchFamily="2" charset="0"/>
              </a:rPr>
              <a:t>and </a:t>
            </a:r>
            <a:r>
              <a:rPr lang="en-US" sz="5201" b="1">
                <a:solidFill>
                  <a:srgbClr val="00BFF2"/>
                </a:solidFill>
                <a:latin typeface="Helvetica" pitchFamily="2" charset="0"/>
              </a:rPr>
              <a:t>purchase intent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1093504" y="13179941"/>
            <a:ext cx="144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987">
              <a:defRPr/>
            </a:pPr>
            <a:r>
              <a:rPr lang="en-US" sz="1800">
                <a:solidFill>
                  <a:prstClr val="white"/>
                </a:solidFill>
              </a:rPr>
              <a:t>PAGE </a:t>
            </a:r>
            <a:fld id="{FC623D9C-B141-0E44-9A0E-426DA6A043B9}" type="slidenum">
              <a:rPr lang="en-US" sz="1800">
                <a:solidFill>
                  <a:prstClr val="white"/>
                </a:solidFill>
              </a:rPr>
              <a:pPr defTabSz="1828987">
                <a:defRPr/>
              </a:pPr>
              <a:t>6</a:t>
            </a:fld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1052487" y="13173917"/>
            <a:ext cx="23374548" cy="40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987">
              <a:defRPr/>
            </a:pPr>
            <a:r>
              <a:rPr lang="en-US" sz="2001">
                <a:solidFill>
                  <a:prstClr val="white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A003CA-B808-DAEA-76D9-EFC10B2F0F67}"/>
              </a:ext>
            </a:extLst>
          </p:cNvPr>
          <p:cNvSpPr txBox="1"/>
          <p:nvPr/>
        </p:nvSpPr>
        <p:spPr>
          <a:xfrm>
            <a:off x="1009450" y="12775366"/>
            <a:ext cx="22238010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987">
              <a:defRPr/>
            </a:pPr>
            <a:r>
              <a:rPr lang="en-US" sz="1401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Source: Research Measurement Technologies, </a:t>
            </a:r>
            <a:r>
              <a:rPr lang="en-US" sz="1401" i="1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Largest ROAS Study Finds OTT The Most Bang For Buck</a:t>
            </a:r>
            <a:r>
              <a:rPr lang="en-US" sz="1401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October 2018. Based on a </a:t>
            </a:r>
            <a:r>
              <a:rPr lang="en-US" sz="14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605 Case Study for Major CPG brand. </a:t>
            </a:r>
            <a:r>
              <a:rPr lang="en-US" sz="1401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Note:</a:t>
            </a:r>
            <a:r>
              <a:rPr lang="en-US" sz="140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Resonance: Low=&lt;10% (avg: 7.9%), High=15.0%+ (Avg: 17.7%).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612813-8767-21A7-446E-609C289864D4}"/>
              </a:ext>
            </a:extLst>
          </p:cNvPr>
          <p:cNvSpPr txBox="1"/>
          <p:nvPr/>
        </p:nvSpPr>
        <p:spPr>
          <a:xfrm>
            <a:off x="5429698" y="3636337"/>
            <a:ext cx="13524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Resonance Proven Against Branding Measures</a:t>
            </a:r>
            <a:endParaRPr lang="en-US" sz="36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52EFEDA-7A14-9D58-A265-7E92ED993D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4172040"/>
              </p:ext>
            </p:extLst>
          </p:nvPr>
        </p:nvGraphicFramePr>
        <p:xfrm>
          <a:off x="1311448" y="4545391"/>
          <a:ext cx="19754504" cy="7683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D54548-EE21-BC6A-1D66-2B2415276E92}"/>
              </a:ext>
            </a:extLst>
          </p:cNvPr>
          <p:cNvSpPr/>
          <p:nvPr/>
        </p:nvSpPr>
        <p:spPr>
          <a:xfrm>
            <a:off x="16040102" y="7035521"/>
            <a:ext cx="2006600" cy="9162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+62%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BA9E28-AF21-294E-F02F-58014827BFC1}"/>
              </a:ext>
            </a:extLst>
          </p:cNvPr>
          <p:cNvSpPr/>
          <p:nvPr/>
        </p:nvSpPr>
        <p:spPr>
          <a:xfrm>
            <a:off x="21065952" y="10477220"/>
            <a:ext cx="2006600" cy="9162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+37%</a:t>
            </a:r>
          </a:p>
        </p:txBody>
      </p:sp>
    </p:spTree>
    <p:extLst>
      <p:ext uri="{BB962C8B-B14F-4D97-AF65-F5344CB8AC3E}">
        <p14:creationId xmlns:p14="http://schemas.microsoft.com/office/powerpoint/2010/main" val="2780405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C88E02-F6D0-44F0-B46B-CFF324F722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5534" y="3372953"/>
            <a:ext cx="24384000" cy="10345974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987">
              <a:defRPr/>
            </a:pPr>
            <a:endParaRPr lang="en-US" sz="36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0965E94-6C1F-FB55-8D2C-3486617FA11A}"/>
              </a:ext>
            </a:extLst>
          </p:cNvPr>
          <p:cNvSpPr/>
          <p:nvPr/>
        </p:nvSpPr>
        <p:spPr>
          <a:xfrm>
            <a:off x="12560370" y="4528562"/>
            <a:ext cx="10687089" cy="75315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4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052489" y="13038089"/>
            <a:ext cx="23417586" cy="70021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BDB492-9443-3D4A-8E9D-B3CECB95DCD7}"/>
              </a:ext>
            </a:extLst>
          </p:cNvPr>
          <p:cNvSpPr/>
          <p:nvPr/>
        </p:nvSpPr>
        <p:spPr>
          <a:xfrm>
            <a:off x="324466" y="745661"/>
            <a:ext cx="23983001" cy="1693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987">
              <a:defRPr/>
            </a:pPr>
            <a:r>
              <a:rPr lang="en-US" sz="5201" b="1">
                <a:solidFill>
                  <a:srgbClr val="002060"/>
                </a:solidFill>
                <a:latin typeface="Helvetica" pitchFamily="2" charset="0"/>
              </a:rPr>
              <a:t>Context alignment has also been third-party validated on lifts in </a:t>
            </a:r>
            <a:r>
              <a:rPr lang="en-US" sz="5201" b="1">
                <a:solidFill>
                  <a:srgbClr val="00BFF2"/>
                </a:solidFill>
                <a:latin typeface="Helvetica" pitchFamily="2" charset="0"/>
              </a:rPr>
              <a:t>purchase intent</a:t>
            </a:r>
            <a:r>
              <a:rPr lang="en-US" sz="5201" b="1">
                <a:solidFill>
                  <a:srgbClr val="002060"/>
                </a:solidFill>
                <a:latin typeface="Helvetica" pitchFamily="2" charset="0"/>
              </a:rPr>
              <a:t> and </a:t>
            </a:r>
            <a:r>
              <a:rPr lang="en-US" sz="5201" b="1">
                <a:solidFill>
                  <a:srgbClr val="00BFF2"/>
                </a:solidFill>
                <a:latin typeface="Helvetica" pitchFamily="2" charset="0"/>
              </a:rPr>
              <a:t>sales effect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1093504" y="13179941"/>
            <a:ext cx="144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987">
              <a:defRPr/>
            </a:pPr>
            <a:r>
              <a:rPr lang="en-US" sz="1800">
                <a:solidFill>
                  <a:prstClr val="white"/>
                </a:solidFill>
              </a:rPr>
              <a:t>PAGE </a:t>
            </a:r>
            <a:fld id="{FC623D9C-B141-0E44-9A0E-426DA6A043B9}" type="slidenum">
              <a:rPr lang="en-US" sz="1800">
                <a:solidFill>
                  <a:prstClr val="white"/>
                </a:solidFill>
              </a:rPr>
              <a:pPr defTabSz="1828987">
                <a:defRPr/>
              </a:pPr>
              <a:t>7</a:t>
            </a:fld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1052487" y="13173917"/>
            <a:ext cx="23374548" cy="40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987">
              <a:defRPr/>
            </a:pPr>
            <a:r>
              <a:rPr lang="en-US" sz="2001">
                <a:solidFill>
                  <a:prstClr val="white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A003CA-B808-DAEA-76D9-EFC10B2F0F67}"/>
              </a:ext>
            </a:extLst>
          </p:cNvPr>
          <p:cNvSpPr txBox="1"/>
          <p:nvPr/>
        </p:nvSpPr>
        <p:spPr>
          <a:xfrm>
            <a:off x="1009450" y="12764480"/>
            <a:ext cx="22238010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987">
              <a:defRPr/>
            </a:pPr>
            <a:r>
              <a:rPr lang="en-US" sz="140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Source: WARC, </a:t>
            </a:r>
            <a:r>
              <a:rPr lang="en-US" sz="1401" i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Context alignment now has been third party validated against business outcomes</a:t>
            </a:r>
            <a:r>
              <a:rPr lang="en-US" sz="140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November 2020.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523EB9-7B4C-E073-3372-138A11015D9F}"/>
              </a:ext>
            </a:extLst>
          </p:cNvPr>
          <p:cNvSpPr txBox="1"/>
          <p:nvPr/>
        </p:nvSpPr>
        <p:spPr>
          <a:xfrm>
            <a:off x="12641660" y="7011658"/>
            <a:ext cx="10524509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+23%</a:t>
            </a:r>
          </a:p>
          <a:p>
            <a:pPr algn="ctr"/>
            <a:r>
              <a:rPr lang="en-US" sz="4400" b="1" dirty="0"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Sales Effect lift</a:t>
            </a:r>
            <a:endParaRPr lang="en-US" sz="36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3A91D5E-DECB-5316-8FC9-F6941041F179}"/>
              </a:ext>
            </a:extLst>
          </p:cNvPr>
          <p:cNvSpPr/>
          <p:nvPr/>
        </p:nvSpPr>
        <p:spPr>
          <a:xfrm>
            <a:off x="1299123" y="4528562"/>
            <a:ext cx="10687089" cy="75315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4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A15D4E-174D-43AA-7972-0B625F19C299}"/>
              </a:ext>
            </a:extLst>
          </p:cNvPr>
          <p:cNvSpPr txBox="1"/>
          <p:nvPr/>
        </p:nvSpPr>
        <p:spPr>
          <a:xfrm>
            <a:off x="3299835" y="6909994"/>
            <a:ext cx="668566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+37%</a:t>
            </a:r>
          </a:p>
          <a:p>
            <a:pPr algn="ctr"/>
            <a:r>
              <a:rPr lang="en-US" sz="4400" b="1" dirty="0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Purchase Intent lift</a:t>
            </a:r>
            <a:endParaRPr lang="en-US" sz="44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7969D4-F1EA-3F82-AE4E-F9808B3B53A9}"/>
              </a:ext>
            </a:extLst>
          </p:cNvPr>
          <p:cNvSpPr txBox="1"/>
          <p:nvPr/>
        </p:nvSpPr>
        <p:spPr>
          <a:xfrm>
            <a:off x="2183656" y="9627758"/>
            <a:ext cx="8918023" cy="2100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Found by 605 in the top tertile of DriverTag ad-context alignment, for two ads of one major brand whose agency had not used Context Alignment in making the buy.</a:t>
            </a:r>
            <a:br>
              <a:rPr lang="en-US" sz="24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sz="105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4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Even one exposure was found to have power to make significant lifts if the DriverTag ad-context alignment was above 30%. </a:t>
            </a:r>
            <a:endParaRPr lang="en-US" sz="24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6" name="Picture 25" descr="A head with a bag inside&#10;&#10;Description automatically generated">
            <a:extLst>
              <a:ext uri="{FF2B5EF4-FFF2-40B4-BE49-F238E27FC236}">
                <a16:creationId xmlns:a16="http://schemas.microsoft.com/office/drawing/2014/main" id="{A0924279-FEB4-CA42-CC2F-F553A674A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488" y="4710675"/>
            <a:ext cx="2016358" cy="2016358"/>
          </a:xfrm>
          <a:prstGeom prst="rect">
            <a:avLst/>
          </a:prstGeom>
        </p:spPr>
      </p:pic>
      <p:pic>
        <p:nvPicPr>
          <p:cNvPr id="28" name="Picture 27" descr="A graph of coins and a line&#10;&#10;Description automatically generated with medium confidence">
            <a:extLst>
              <a:ext uri="{FF2B5EF4-FFF2-40B4-BE49-F238E27FC236}">
                <a16:creationId xmlns:a16="http://schemas.microsoft.com/office/drawing/2014/main" id="{4004FC4C-C989-0D2D-814C-84059FE71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5735" y="4812336"/>
            <a:ext cx="2016358" cy="20163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AF4F7C-D4EE-D561-D4B5-C67D719942CC}"/>
              </a:ext>
            </a:extLst>
          </p:cNvPr>
          <p:cNvSpPr txBox="1"/>
          <p:nvPr/>
        </p:nvSpPr>
        <p:spPr>
          <a:xfrm>
            <a:off x="13032242" y="9627758"/>
            <a:ext cx="9743345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Found by Nielsen Catalina for the top two quintiles of DriverTag ad-context alignments, by studying campaigns that were not placed using Context Alignment.</a:t>
            </a:r>
            <a:br>
              <a:rPr lang="en-US" sz="24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sz="105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4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RMT estimated that this would be a 36% average sales effect in cases where the media agency actually used the tool in buying process</a:t>
            </a:r>
          </a:p>
        </p:txBody>
      </p:sp>
    </p:spTree>
    <p:extLst>
      <p:ext uri="{BB962C8B-B14F-4D97-AF65-F5344CB8AC3E}">
        <p14:creationId xmlns:p14="http://schemas.microsoft.com/office/powerpoint/2010/main" val="3052749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4CEE98B7-BF65-0D98-291F-C7041E7766F3}"/>
              </a:ext>
            </a:extLst>
          </p:cNvPr>
          <p:cNvSpPr/>
          <p:nvPr/>
        </p:nvSpPr>
        <p:spPr>
          <a:xfrm>
            <a:off x="-1" y="5"/>
            <a:ext cx="24384001" cy="2964536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987">
              <a:defRPr/>
            </a:pPr>
            <a:endParaRPr lang="en-US" sz="36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346D4E7-252E-5916-BA3F-0BB1D622EABF}"/>
              </a:ext>
            </a:extLst>
          </p:cNvPr>
          <p:cNvSpPr/>
          <p:nvPr/>
        </p:nvSpPr>
        <p:spPr>
          <a:xfrm>
            <a:off x="342900" y="566507"/>
            <a:ext cx="23830504" cy="1693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987">
              <a:defRPr/>
            </a:pPr>
            <a:r>
              <a:rPr lang="en-US" sz="5201" b="1">
                <a:solidFill>
                  <a:srgbClr val="1B1464"/>
                </a:solidFill>
                <a:latin typeface="Helvetica" pitchFamily="2" charset="0"/>
              </a:rPr>
              <a:t>For more information, download VAB’s </a:t>
            </a:r>
            <a:r>
              <a:rPr lang="en-US" sz="5201" b="1">
                <a:solidFill>
                  <a:srgbClr val="00BFF2"/>
                </a:solidFill>
                <a:latin typeface="Helvetica" pitchFamily="2" charset="0"/>
              </a:rPr>
              <a:t>‘</a:t>
            </a:r>
            <a:r>
              <a:rPr lang="en-US" sz="5201" b="1" i="1">
                <a:solidFill>
                  <a:srgbClr val="00BFF2"/>
                </a:solidFill>
                <a:latin typeface="Helvetica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 Oughta Know</a:t>
            </a:r>
            <a:r>
              <a:rPr lang="en-US" sz="5201" b="1">
                <a:solidFill>
                  <a:srgbClr val="00BFF2"/>
                </a:solidFill>
                <a:latin typeface="Helvetica" pitchFamily="2" charset="0"/>
              </a:rPr>
              <a:t>’ </a:t>
            </a:r>
            <a:r>
              <a:rPr lang="en-US" sz="5201" b="1">
                <a:solidFill>
                  <a:srgbClr val="1B1464"/>
                </a:solidFill>
                <a:latin typeface="Helvetica" pitchFamily="2" charset="0"/>
              </a:rPr>
              <a:t>marketer’s guide to learn more on why all impressions aren’t created equal</a:t>
            </a:r>
            <a:endParaRPr lang="en-US" sz="5201" b="1">
              <a:solidFill>
                <a:srgbClr val="ED3C8D"/>
              </a:solidFill>
              <a:latin typeface="Helvetica" pitchFamily="2" charset="0"/>
            </a:endParaRPr>
          </a:p>
        </p:txBody>
      </p:sp>
      <p:pic>
        <p:nvPicPr>
          <p:cNvPr id="1026" name="Picture 2">
            <a:hlinkClick r:id="rId3"/>
            <a:extLst>
              <a:ext uri="{FF2B5EF4-FFF2-40B4-BE49-F238E27FC236}">
                <a16:creationId xmlns:a16="http://schemas.microsoft.com/office/drawing/2014/main" id="{FB770664-5FB6-FE8F-AE7D-8CE8B2536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3186731" y="4005511"/>
            <a:ext cx="11759867" cy="844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hlinkClick r:id="rId3"/>
            <a:extLst>
              <a:ext uri="{FF2B5EF4-FFF2-40B4-BE49-F238E27FC236}">
                <a16:creationId xmlns:a16="http://schemas.microsoft.com/office/drawing/2014/main" id="{F09CD0D5-587D-79AD-F0C6-8940F545C1DE}"/>
              </a:ext>
            </a:extLst>
          </p:cNvPr>
          <p:cNvSpPr/>
          <p:nvPr/>
        </p:nvSpPr>
        <p:spPr>
          <a:xfrm>
            <a:off x="15669929" y="6457003"/>
            <a:ext cx="6821582" cy="322445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Click here to download </a:t>
            </a:r>
            <a:r>
              <a:rPr lang="en-US" sz="4800" b="1" dirty="0"/>
              <a:t>‘You Oughta Know’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8E32CF-D058-1539-0AD8-B830099835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052489" y="13038089"/>
            <a:ext cx="23417586" cy="70021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34A8131-7AA4-A406-F5F1-7E216B67E7F9}"/>
              </a:ext>
            </a:extLst>
          </p:cNvPr>
          <p:cNvSpPr txBox="1">
            <a:spLocks/>
          </p:cNvSpPr>
          <p:nvPr/>
        </p:nvSpPr>
        <p:spPr>
          <a:xfrm>
            <a:off x="1093504" y="13179941"/>
            <a:ext cx="144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987">
              <a:defRPr/>
            </a:pPr>
            <a:r>
              <a:rPr lang="en-US" sz="1800">
                <a:solidFill>
                  <a:prstClr val="white"/>
                </a:solidFill>
              </a:rPr>
              <a:t>PAGE </a:t>
            </a:r>
            <a:fld id="{FC623D9C-B141-0E44-9A0E-426DA6A043B9}" type="slidenum">
              <a:rPr lang="en-US" sz="1800">
                <a:solidFill>
                  <a:prstClr val="white"/>
                </a:solidFill>
              </a:rPr>
              <a:pPr defTabSz="1828987">
                <a:defRPr/>
              </a:pPr>
              <a:t>8</a:t>
            </a:fld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96B9B8-E1F0-3887-3AC4-857AC825FD9C}"/>
              </a:ext>
            </a:extLst>
          </p:cNvPr>
          <p:cNvSpPr/>
          <p:nvPr/>
        </p:nvSpPr>
        <p:spPr>
          <a:xfrm>
            <a:off x="1052487" y="13173917"/>
            <a:ext cx="23374548" cy="40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987">
              <a:defRPr/>
            </a:pPr>
            <a:r>
              <a:rPr lang="en-US" sz="2001">
                <a:solidFill>
                  <a:prstClr val="white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3118991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899739" y="443855"/>
            <a:ext cx="19152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987">
              <a:defRPr/>
            </a:pPr>
            <a:r>
              <a:rPr lang="en-US" sz="7200" b="1">
                <a:solidFill>
                  <a:srgbClr val="00BFF2"/>
                </a:solidFill>
                <a:latin typeface="Helvetica" pitchFamily="2" charset="0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899740" y="2519870"/>
            <a:ext cx="174289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987">
              <a:defRPr/>
            </a:pPr>
            <a:r>
              <a:rPr lang="en-US" sz="4000">
                <a:solidFill>
                  <a:srgbClr val="1F1A62"/>
                </a:solidFill>
                <a:latin typeface="Helvetica" pitchFamily="2" charset="0"/>
              </a:rPr>
              <a:t>VAB plays a dual role in the video advertising industry. We are leading the change to bring about a more innovative and transparent marketplace. We also provide the insights and thought leadership that enables marketers to develop business-driving marketing strategies.</a:t>
            </a:r>
          </a:p>
          <a:p>
            <a:pPr defTabSz="1828987">
              <a:defRPr/>
            </a:pPr>
            <a:endParaRPr lang="en-US" sz="4000">
              <a:solidFill>
                <a:srgbClr val="1F1A62"/>
              </a:solidFill>
              <a:latin typeface="Helvetica" pitchFamily="2" charset="0"/>
            </a:endParaRPr>
          </a:p>
          <a:p>
            <a:pPr defTabSz="1828987">
              <a:defRPr/>
            </a:pPr>
            <a:r>
              <a:rPr lang="en-US" sz="4000">
                <a:solidFill>
                  <a:srgbClr val="1F1A62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on our marketing expertise, we </a:t>
            </a:r>
            <a:r>
              <a:rPr lang="en-US" sz="4000" b="1">
                <a:solidFill>
                  <a:srgbClr val="4EBEA4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lang="en-US" sz="4000">
                <a:solidFill>
                  <a:srgbClr val="1F1A62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complexities in our industry and </a:t>
            </a:r>
            <a:r>
              <a:rPr lang="en-US" sz="4000" b="1">
                <a:solidFill>
                  <a:srgbClr val="00BFF2"/>
                </a:solidFill>
                <a:latin typeface="Helvetica" panose="020B0403020202020204" pitchFamily="34" charset="0"/>
                <a:ea typeface="Times New Roman" panose="02020603050405020304" pitchFamily="18" charset="0"/>
              </a:rPr>
              <a:t>discover</a:t>
            </a:r>
            <a:r>
              <a:rPr lang="en-US" sz="4000">
                <a:solidFill>
                  <a:srgbClr val="1F1A62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insights that </a:t>
            </a:r>
            <a:r>
              <a:rPr lang="en-US" sz="4000" b="1">
                <a:solidFill>
                  <a:srgbClr val="ED3C8D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lang="en-US" sz="4000">
                <a:solidFill>
                  <a:srgbClr val="1F1A62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way marketers look at their media strategy.</a:t>
            </a:r>
            <a:endParaRPr lang="en-US" sz="4000">
              <a:solidFill>
                <a:srgbClr val="1F1A62"/>
              </a:solidFill>
              <a:latin typeface="Helvetic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4273937" y="8571282"/>
            <a:ext cx="19015480" cy="1754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95">
              <a:defRPr/>
            </a:pPr>
            <a:r>
              <a:rPr lang="en-US" sz="3601">
                <a:solidFill>
                  <a:srgbClr val="002060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committed to your business growth and proud to offer VAB members, brand marketers and agencies </a:t>
            </a:r>
            <a:r>
              <a:rPr lang="en-US" sz="3601" b="1" i="1">
                <a:solidFill>
                  <a:srgbClr val="002060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complimentary access </a:t>
            </a:r>
            <a:r>
              <a:rPr lang="en-US" sz="3601">
                <a:solidFill>
                  <a:srgbClr val="002060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our continuously-growing Insights library. </a:t>
            </a:r>
            <a:r>
              <a:rPr lang="en-US" sz="3601" b="1">
                <a:solidFill>
                  <a:srgbClr val="002060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immediate access </a:t>
            </a:r>
            <a:r>
              <a:rPr lang="en-US" sz="3601">
                <a:solidFill>
                  <a:srgbClr val="1B1464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3601" b="1">
                <a:solidFill>
                  <a:srgbClr val="1B1464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lang="en-US" sz="3601" b="1">
                <a:solidFill>
                  <a:srgbClr val="1B1464"/>
                </a:solidFill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1">
              <a:solidFill>
                <a:srgbClr val="1B1464"/>
              </a:solidFill>
              <a:latin typeface="Helvetica" panose="020B0403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379" y="8354315"/>
            <a:ext cx="1868641" cy="18686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ABB202-7144-43E6-9C7B-CBD54AE34E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953" y="49644"/>
            <a:ext cx="10117049" cy="5890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4CC6EE-E4C0-C762-8A60-8EF83C00CE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966414" y="13036109"/>
            <a:ext cx="23417586" cy="70021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8C3BFB4-07EB-8A50-3983-277A53AF5470}"/>
              </a:ext>
            </a:extLst>
          </p:cNvPr>
          <p:cNvSpPr txBox="1">
            <a:spLocks/>
          </p:cNvSpPr>
          <p:nvPr/>
        </p:nvSpPr>
        <p:spPr>
          <a:xfrm>
            <a:off x="1007429" y="13177960"/>
            <a:ext cx="144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987">
              <a:defRPr/>
            </a:pPr>
            <a:r>
              <a:rPr lang="en-US" sz="1800">
                <a:solidFill>
                  <a:prstClr val="white"/>
                </a:solidFill>
              </a:rPr>
              <a:t>PAGE </a:t>
            </a:r>
            <a:fld id="{FC623D9C-B141-0E44-9A0E-426DA6A043B9}" type="slidenum">
              <a:rPr lang="en-US" sz="1800">
                <a:solidFill>
                  <a:prstClr val="white"/>
                </a:solidFill>
              </a:rPr>
              <a:pPr defTabSz="1828987">
                <a:defRPr/>
              </a:pPr>
              <a:t>9</a:t>
            </a:fld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417221-C291-8DC1-6FF0-EBCECEBF18E6}"/>
              </a:ext>
            </a:extLst>
          </p:cNvPr>
          <p:cNvSpPr/>
          <p:nvPr/>
        </p:nvSpPr>
        <p:spPr>
          <a:xfrm>
            <a:off x="966414" y="13171939"/>
            <a:ext cx="23374548" cy="40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987">
              <a:defRPr/>
            </a:pPr>
            <a:r>
              <a:rPr lang="en-US" sz="2001">
                <a:solidFill>
                  <a:prstClr val="white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45018087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_Office Theme">
  <a:themeElements>
    <a:clrScheme name="Custom 91">
      <a:dk1>
        <a:srgbClr val="1B1464"/>
      </a:dk1>
      <a:lt1>
        <a:srgbClr val="FFFFFF"/>
      </a:lt1>
      <a:dk2>
        <a:srgbClr val="4EBEA4"/>
      </a:dk2>
      <a:lt2>
        <a:srgbClr val="E2E8F0"/>
      </a:lt2>
      <a:accent1>
        <a:srgbClr val="ED3C8D"/>
      </a:accent1>
      <a:accent2>
        <a:srgbClr val="00BFF2"/>
      </a:accent2>
      <a:accent3>
        <a:srgbClr val="A343FF"/>
      </a:accent3>
      <a:accent4>
        <a:srgbClr val="2C82FF"/>
      </a:accent4>
      <a:accent5>
        <a:srgbClr val="55AD00"/>
      </a:accent5>
      <a:accent6>
        <a:srgbClr val="FF6E30"/>
      </a:accent6>
      <a:hlink>
        <a:srgbClr val="201A62"/>
      </a:hlink>
      <a:folHlink>
        <a:srgbClr val="6D6DE2"/>
      </a:folHlink>
    </a:clrScheme>
    <a:fontScheme name="Custom 76">
      <a:majorFont>
        <a:latin typeface="Helvetica Bold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B Template.potx" id="{3DD536BC-B625-41C1-AB76-B98A44A9663C}" vid="{56A22213-A2D8-43BF-9B02-486376CC65A3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6166fe-9f5b-43aa-b8a9-b4d7ad530bda" xsi:nil="true"/>
    <lcf76f155ced4ddcb4097134ff3c332f xmlns="a86b28e8-29a6-4ab8-af18-2a7f61acfad2">
      <Terms xmlns="http://schemas.microsoft.com/office/infopath/2007/PartnerControls"/>
    </lcf76f155ced4ddcb4097134ff3c332f>
    <SharedWithUsers xmlns="9f6166fe-9f5b-43aa-b8a9-b4d7ad530bda">
      <UserInfo>
        <DisplayName>Jason Wiese</DisplayName>
        <AccountId>13</AccountId>
        <AccountType/>
      </UserInfo>
      <UserInfo>
        <DisplayName>Reed Kiely</DisplayName>
        <AccountId>39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7" ma:contentTypeDescription="Create a new document." ma:contentTypeScope="" ma:versionID="00f8e3544ea876084e635555b8d6e1e4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638292919b190b699f260c92cef6b5c0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696b49f-56d7-4f85-8b04-e2e66f1bdb7c}" ma:internalName="TaxCatchAll" ma:showField="CatchAllData" ma:web="9f6166fe-9f5b-43aa-b8a9-b4d7ad530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D886E4-9E0E-431B-BA0A-329A23261B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003EAE-CE15-4B7F-A02F-EC01866B54D3}">
  <ds:schemaRefs>
    <ds:schemaRef ds:uri="9f6166fe-9f5b-43aa-b8a9-b4d7ad530bda"/>
    <ds:schemaRef ds:uri="a86b28e8-29a6-4ab8-af18-2a7f61acfa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783552B-4D14-472C-8431-EAB81682856B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1012</Words>
  <Application>Microsoft Office PowerPoint</Application>
  <PresentationFormat>Custom</PresentationFormat>
  <Paragraphs>112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9</vt:i4>
      </vt:variant>
    </vt:vector>
  </HeadingPairs>
  <TitlesOfParts>
    <vt:vector size="34" baseType="lpstr">
      <vt:lpstr>Arial</vt:lpstr>
      <vt:lpstr>Calibri</vt:lpstr>
      <vt:lpstr>Calibri Light</vt:lpstr>
      <vt:lpstr>Helvetica</vt:lpstr>
      <vt:lpstr>Helvetica Bold</vt:lpstr>
      <vt:lpstr>Helvetica Light</vt:lpstr>
      <vt:lpstr>Helvetica-Light</vt:lpstr>
      <vt:lpstr>Helvetica-Lightoblique</vt:lpstr>
      <vt:lpstr>Open Sans</vt:lpstr>
      <vt:lpstr>Trebuchet MS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Reed Kiely</cp:lastModifiedBy>
  <cp:revision>1</cp:revision>
  <cp:lastPrinted>2020-02-28T23:07:44Z</cp:lastPrinted>
  <dcterms:created xsi:type="dcterms:W3CDTF">2018-08-15T21:18:21Z</dcterms:created>
  <dcterms:modified xsi:type="dcterms:W3CDTF">2024-06-05T16:36:27Z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  <property fmtid="{D5CDD505-2E9C-101B-9397-08002B2CF9AE}" pid="3" name="Order">
    <vt:r8>882800</vt:r8>
  </property>
  <property fmtid="{D5CDD505-2E9C-101B-9397-08002B2CF9AE}" pid="4" name="MediaServiceImageTags">
    <vt:lpwstr/>
  </property>
</Properties>
</file>